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4" r:id="rId28"/>
    <p:sldId id="285" r:id="rId29"/>
    <p:sldId id="282" r:id="rId30"/>
    <p:sldId id="28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2:22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346 398 9848,'12'0'192,"-1"0"0,5 2 1,3 4-1,4 6 1,0 1-1,0 3 1,2-1-1,0 4 0,0 2 1,-4 2-1,0 0 1,0-2-1,2-1 1,-1-3-1,-3 0 0,-2-1 1,-2-3-1,-1-3 1,-3-3-1,1-1-451,-2 2-1455,5-6 519,-13 5 300,6-7 27,-8 0 868,-8 0 0,-2-7 0,-7-3 0</inkml:trace>
  <inkml:trace contextRef="#ctx0" brushRef="#br0" timeOffset="720">467 104 8189,'8'-17'-112,"-6"0"608,6 0 43,-8-1 37,0 9 30,0-7 366,0 14-331,0-5-406,0 7 0,0 2 26,0 3 0,-2 5-26,-4 7 1,2 8 1,-7 4 1,-1 11 0,-5 7 0,-1 10-69,1 7 1,-8 5-107,-4 6 0,-3-4-119,-3 4 1,-5-4 54,-1-2 1,3-2-346,9-3 1,-2-1 191,8-11 0,0-4-217,6-13 1,2-3-727,3-3-870,4-4 1218,8-8 0,0-9-1001,0-8 1750,16-15 0,-5-20 0,14-9 0</inkml:trace>
  <inkml:trace contextRef="#ctx0" brushRef="#br0" timeOffset="1549">346 779 9160,'0'11'597,"0"1"1,0-6-316,0 5 1,0-5 187,0 6 0,0-7-758,0 7 0,2-8 179,4 1-283,4-3 0,13-4 254,0-3 0,0 1-105,-6-8 1,0 1-41,1-6 0,-3 5-390,-4 0 166,5 9 330,-14-5 0,5 10 382,-7 4 0,-1 3-95,-5 9 0,-4 5 52,-7 0 0,0 5-23,-1-5 0,1 6 230,0-6 0,-1 8-72,1-2 0,0-2 40,0 2 0,-1-2-106,1 1 0,0 3-27,-1-8 1,7 2-193,-1-2 1,3-4 86,-3 4 0,-1-3-152,7-3 1,0-5 119,6-1-667,0-7 64,0 11-197,0-13 478,0 6 1,2-10 88,4-4 0,-2-3-121,7-9 1,7-5 89,5 0 0,0-6-25,-6 6 0,6-4 79,0 10 0,6-4 99,-6 9 1,0-1-37,-6 1 0,-5 5 259,-1 7-186,1 0 383,-3 0-6,7 7 0,-14-3 99,4 8-276,-5-1 1,-1 7-45,0-1 1,0 0 131,0 1 0,-5-7-5,-1 1 0,-2-1 109,2 6 0,5 1 40,-5-1 1,-2-5 872,2-1-271,1 1-250,-3-3-411,6 7 110,-6-15 29,8 7-654,8-8 1,0-2-558,3-4 0,5-3-24,-5-8 0,4-1-754,3 1 0,-3-2 1484,-3-4 0,3-4 0,-5-8 0</inkml:trace>
  <inkml:trace contextRef="#ctx0" brushRef="#br0" timeOffset="2883">1090 70 7921,'0'-17'619,"2"5"-176,4 1 1,-5 7 604,7-4-463,-8 8 1,0 8-130,0 3 1,0 10-144,0 2 0,-2 8-260,-4-2 1,-1 2 110,-5-2 1,-3 1-208,3-7 1,5 0-271,1-5-247,4-1 294,2 0 0,8-7-192,3-4 0,5-6 145,1-6 0,6-2 65,0-3 1,0-5 119,-6 5 0,6 1-168,0-1 332,0 7 0,-5-4 153,-1 8 154,-7 0-264,5 0 0,-13 2 98,4 4 0,-6 3-212,-6 9 0,4-7 63,-4 1 0,-3 5-169,-3 6 0,3 0 97,-3-6 1,0 1-365,-5-1 1,6-2-6,-1-3 0,6 1-713,-5-7 168,7 8 958,-11-12 0,13 5 0,-12-9 0,8-3 0,1 3 0,5-6-271,7 8 604,3 0 1,5 2 342,-3 4 1,-2-4-211,-5 3 0,-3 5 152,4 1 0,-4-1 391,-2 2-707,0-1 0,0 6-144,0 1 1,0-7 309,0 1-472,0-1 0,-6 1-617,0-1-798,1-7 972,5 4 0,7-16-318,5-3 1,-3-3-12,3 3 0,-6-5 382,5 5 0,-7-5 394,2-1 0,-4 6 0,-2-1-252,0 8 563,0-3-45,0 7 1,-6 1 74,0 5 1,-7-2 283,1 8 1,3-1-3,-3 6 0,1 1-221,-7-1 1,1 0-15,0 1 1,-1 1-102,1 4 1,0-4 72,0 4 1,1 2-218,5-2 0,-5 2-103,5-2 0,1-4-67,-1 4 1,7-3-603,-2-3 283,4 0 0,0 1 14,-4-1 49,4 0 89,-5 0-32,7 1 119,7-1 1,3-7 18,7-5 1,1-3 84,-1-2 0,0 0 21,1 0 0,5-2 89,0-3 0,2 3-94,-2-4 0,-4-2 92,4 2 1,2 1-117,-2 5 1,6 0 232,-6 0 0,2 0 4,-2 0 1,-2 0-96,8 0 0,-8 0-48,2 0 1,-2 0 1,2 0 1,-4 0-123,5 0 1,-3 0 62,2 0 1,-4 5-32,4 1 0,-4 6 48,-2-6 0,-1 7-124,-5-1 1,5-3 80,-5 3 1,-3-1-5,-2 6 0,-4 7 53,-2-1 1,0 0 78,0-6 1,0 6-56,0 0 0,0 6-36,0-6 0,-8 0 90,-4-6 0,-1 3-111,1 3 0,-3-10-2,4 4 0,-5-3-87,-1 3 0,0-5-212,-1-1 1,1-1-257,0 1 1,-1-3 236,1-8 0,0 0-377,0 0 0,-3 0 273,-3 0 0,2 0-102,-8 0 0,8-8 28,-2-3 0,-2-10 482,2-2 0,0-1 0,6 7 0,1 0 0,5 0 0,-5 5 0,5 1 0,-2 5 0,1-6 0,-3 8-321,3-1 0,-3 3 321,-3 2 0,1 0 109,0 0 1,0 0-92,-1 0 0,7 5 534,-1 1 61,1 0 107,-7-6-115,1 0 350,0 0-247,7 0 1,1 0 188,3 0-347,4 0-55,-6 0 20,8 0-202,8 0 1,1 0 167,9 0 0,-1-2-152,0-4 0,3 4-47,3-3 0,2 3-31,3 2 0,5-2-31,-4-4 0,-2 4-160,2-4 0,-8 4-190,2 2 0,-2 0-376,2 0 1,-10 0-808,5 0-1477,-5 0 2790,5 0 0,-9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5:30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303 87 8501,'0'-12'1840,"0"1"0,0 5-1274,0-5 0,2 5-172,4-5 0,-2 7 468,7-2 1,-5-2-309,6 3 0,-1-1 297,6 6 0,0 0-117,1 0 0,-1 2 108,0 3 1,0 3-288,1 4 0,-1 3 562,0-4-704,0 5-182,1 1 0,-1-2-505,0-3 0,-7-3 246,-5-3-1171,5-4 0,-6 6-96,7-8 0,-7 2-2458,2 3 2557,-4-3 1,-2 8-376,0-4 0,0 3-374,0 8 1945,0 1 0,-16-1 0,-3 0 0</inkml:trace>
  <inkml:trace contextRef="#ctx0" brushRef="#br0" timeOffset="821">458 483 8043,'-7'10'897,"-3"5"0,-7-11 779,0 8-88,-1-1-1226,1 6 1,0-1 1140,0-5-978,7 4 1,-5-5-131,3 7 1,-1 0-165,2 1 0,-3-1-294,8 0 0,-5 0 100,5 1 1,-2-1-377,3 0 0,3-5-278,-4-1-663,4-7 455,2 11 227,0-13 0,8 6 56,3-8 0,12-8 127,6-3 0,5-12-93,7-6 0,-3 2 129,8-2 0,-2 3 224,2-3 1,-2 4 31,-4 8 0,-9 1 264,3 5 1,-11 3 1,0 8-153,-11 0 0,-5 10 271,-7 7 0,-15 8-120,-8 9 0,-8 3 30,-3 3 1,0-2-113,-1 8 1,-5 0-108,0 6 0,-2-2 121,1-4 0,5 2 82,-4-8 1,3 0-84,3-6 1,7-1 14,4-4 1,10-6-233,1-12 186,8 5 1,-1-15-192,10 5 1,7-6 80,11-6 0,6-3 46,11-8 0,-4-6 216,4 0 1,-5 0 253,-6 5 0,1 7 750,-7 0-501,0 7 329,-6-4 0,-1 16-431,-5 3 1,-3 4 383,-8 3 0,0 5-409,0 0 1,0 2-134,0-2 1,-6-4-273,0 4 0,1-4-411,5-2 85,0 0 1,0-5 295,0-1-801,7-7 1,1 2 251,3-12 1,5-3-426,-5-9 1,5-7 181,1-3 1,0 1 15,0-2 0,-5 2 319,-1-1 0,-5-3 229,5 8-193,-7 0 238,4 6 0,-8 5 449,0 1 0,-2 7-248,-4-2 0,-3 6 193,-9 6 0,-1 4-127,-4 7 0,2 2 220,-7 4 0,-1 4 55,-6 7 0,1 6 199,-1 1 1,-5 7-119,0-3 0,-6 5-139,6 2 1,-6-6-157,6 0 1,-1-10-35,7-1 1,1-3-261,5-9 1,3 0-101,8-6 1,5-1-296,1-5 17,7 5 0,10-9-490,11 5 1,19 1 548,4-7 0,6 0 19,0-6 0,10 2 475,-5 3 0,11-3-153,-5 4 0,-5-4 150,-6-2 1,-2 6-166,2-1 0,2 1-306,-8-6 1,6-2-265,-6-4 1,6-1-635,-6-5 0,2-9 8,-1 4 0,-3-12 579,8 1 0,-6-7 625,6-5 0,-8-4 0,4-8 0</inkml:trace>
  <inkml:trace contextRef="#ctx0" brushRef="#br0" timeOffset="1030">1785 621 7995,'10'0'2922,"-2"0"-2378,-1 0 1,3 6 553,7 0-19,0-1 1,1-5-484,-1 0 1,0 0 357,0 0-1052,1 0 1,-1 0-643,0 0 0,0 0-72,1 0 1,-7 0-922,0 0 1,-7 2 1732,2 4 0,-4 11 0,-2 10 0</inkml:trace>
  <inkml:trace contextRef="#ctx0" brushRef="#br0" timeOffset="1968">1717 1431 7995,'0'17'0,"0"-5"0,0-1 1092,0 1 1,7-2-423,5-5 0,3-3-414,2-2 1,0-2 44,1-3 1,-1-5 140,0-7 1,2-2-342,4-4 0,-4-2-242,4-4 0,-3-2-146,-3 8 1,-6-5 191,1 5 0,-6-6-615,5 6 0,-7 0 381,2 6 1,-4-1 45,-2 1 1,0 6 25,0-1 590,-8 8-228,6-3 1,-6 14 250,8 5 0,0 9 265,0 2 0,0 13-256,0-1 1,6 5 463,0 0 0,1-3-271,-1 3 0,-4-6-180,4-5 0,1 2-106,-1-8-339,8 0 1,-5-8 32,8-4 0,-5-3-190,-1-8 1,7-15-152,5-8 0,7-15 175,-1-8 1,4-12-1072,1-5 0,-5-6 362,-1-6 1,-5 3 66,6-9 1,-8-7 287,-9 40 0,-1-2 1,3-45 261,-3-3 1,6 16 175,6 1 0,0 16 164,-5 8 1,5 13 37,0 9 1,-1 8-195,-4 10 805,-1 8 1,0 1-223,0 8 0,-1 2 637,-5 4 0,3-3 220,-9 9 1,3-3-348,-2 3 1,-4 3 192,3-3 192,5 3-1010,0 2 0,7-1-134,0-5 0,8-3-806,4-8 1,3 0 450,3 0 0,5 0-623,0 0 0,0 0-9,-5 0 0,-3 0-235,-3 0 0,-4 7 282,-8 5 1,-1 9-87,-5 2 0,-3 8 305,-8-3 1,-2 5 152,-4 1 1,-4-5 82,-7 0 1,6-8 18,-1 2 0,3-10 440,-3-1 1,3-8 307,3 1-7,4 5 0,-11-10-17,7 0 0,0-2 479,6-10 1,0 7 387,0-7-397,-8 8-752,6-3 0,-5 9 38,7 3 1,0 7 151,0 11 0,0 4-3,0 7 0,-2 6 85,-4 1 1,4-1-317,-4-6 1,5-1-204,1-5 0,0 3 56,0-8 0,0-6 327,0-5-353,0-8 1,-2 9 101,-4-7-104,4 0-36,-13-14 0,5 0-170,-7-3 234,0-5 25,-1 7 0,3-3-362,4 1 287,3 7 1,10-2-946,4 12 1,9 4 427,8 7 1,6 2 225,-6 4 0,0-4 56,-6 4 1,0 4 216,0 2 0,-1-3 33,-5 3 0,2 0 241,-7 5 1,0-5-4,-6 0 1,-8-2-118,-3 1 1,-4-1 637,-3-4 1,7-6-329,-1 1 0,7-3 483,-7-9 0,8 1 462,-2-1-275,-3-4-873,7 6 1,0-6-154,8 3 1,7-3-239,-1 4 0,3-4 219,2-2 0,1-6-1235,-1 0 0,2-9 601,4-2 1,-4 0-3774,4-6 4375,4-4 0,0 8 0,7-6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9:54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45 571 8077,'17'-27'0,"2"10"971,4 11 1,10 4-354,7 2 0,10 0-249,2 0 0,-6 0-609,6 0 0,-13 0-387,-5 0 0,-7 0-159,-10 0 525,1 0 1,-3 2-11,-3 4 0,-7-3-362,-10 9 633,-5-1 0,-15 14 0,-2 2 0</inkml:trace>
  <inkml:trace contextRef="#ctx0" brushRef="#br0" timeOffset="165">10 917 8991,'-9'-10'2177,"16"2"-2287,16 8 1,10 0 114,7 0 1,-1 0 47,7 0 0,6 0-137,5 0 0,1-6 64,-6 1 0,-6-1-589,0 6 1,-6-6 41,7 0 567,-1 1 0,-2 5 0,-2 0 0</inkml:trace>
  <inkml:trace contextRef="#ctx0" brushRef="#br0" timeOffset="800">1463 796 8122,'7'-27'1604,"5"4"0,11 3-2036,6 3 0,3-6 119,3 0 0,-2-2-100,-4 2 0,1-4 414,-7-8 0,0 1 286,-5-1 1,-3 1-148,-3-1 1,1-5-49,-7-1 1,0-1-248,-6 2 0,-2 3-49,-4-3 1,-4 9 361,-7 2 1,0 2-13,-1-1 0,-1 5 76,-4 11 1,4-1-191,-4 7 1,4 0-198,1 6 0,-1 2 101,-4 4 1,2 3 50,-8 9 0,6 1-51,-6 4 1,8-2 91,-2 8 1,6-8 1,5 2 0,5 2-79,7-2 1,0 0 16,0-6 0,15 1-27,8-1 0,8-2-105,3-3 1,1 1 135,-1-7 0,1 2-16,0-2 1,-3-3 50,-3 9 0,-4-6-53,-8 5 0,-1-5 296,-5 6 0,-3 1 46,-8 10 0,-8-2 99,-3 8 1,-7 6-219,-5 5 0,-5 8-27,-13-2 1,3 10-7,-8 1 0,7 7-141,-1-7 0,9 1 286,2-6 0,14 0-84,-2 0 1,11-6-233,0 0 1,4-8 74,2 3-189,0-5 209,8-9 0,2 4 16,7-8 0,6-2 16,0-9 1,6 1-47,-6-7 0,8-2-138,-3-10 1,3-4-133,-2-7 92,4-8 1,-14-2-38,4-7 0,-4-3 0,-4-3 83,-3-6 0,-4-2 66,-8 1 1,0-1 219,0 8 0,-2 5 964,-4 7 540,-4 7 1516,-7-4-2443,8 15-278,1 2-715,8 8 1,2 6-88,4 0 0,9 7-285,8-1 1,8-3 131,-2 3 1,5-2-632,6 1 1,-3 2 31,3-7 1047,-3 8 0,5-12 0,2 5 0</inkml:trace>
  <inkml:trace contextRef="#ctx0" brushRef="#br0" timeOffset="1404">2448 1055 8033,'0'-17'551,"0"5"889,0 1 386,0 7-765,0-4 299,0 8-809,0 0 1,0 8 18,0 3 1,0 7-328,0 5 0,2-4-40,4 4 1,-4 2-343,4-2 0,-2 0-462,1-6 0,-3 1-579,4-1 1,2-6-5,-2 1-4,7-8 1,-1 3 450,11-7 1,-4-2 286,4-3 0,4-5 207,2-7 0,-4 0 134,-2-1 0,-4 1 158,-2 0 0,-2 5 717,-3 1 1128,3 7-1406,-5-4 1,5 16 119,-3 3 1,1 5-198,-7 1 0,6 0-150,-7 1 1,7-1-344,-6 0 0,5 0-431,-5 1 1,7-7-41,-1 1 0,-2-3 553,1 3 0,8 3 0,8-5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5:05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8122,'7'-17'0,"3"0"0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5:05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15076,'-2'11'585,"-4"1"0,3 5-316,-9 6 0,6 2-111,-5-2 0,5 2 81,-6 4 0,9 1-132,-3-6 1,2 4-90,-2-5 1,4 0-202,-3-5 0,5-7-13,5 1 1,-1-6-578,8 5 223,-1-7 0,12 4 202,0-8 0,2-8-170,-2-4 1,2-3 160,4-2 1,2-6-117,-8 0 1,2-6 65,-2 6 1,-4-6 22,4 6 1,-9 0 188,-3 6 0,-5-1 161,6 1 938,-9 7-761,5 3 0,-10 7 319,-4 0 1,3 7-211,-9 5 0,0 11 55,-5 6 0,0 5 21,0 7 1,-1-1 96,1 12 0,0 4-26,-1 13 0,-1 2 18,-4 4 1,2-4-393,-8 4 0,8 0 25,-2-6 1,4 2-279,1-13 1,1 5 173,0-5 0,5-6-133,1-6 0,1-8-78,-1 3 1,-3-13-220,9-5 1,-7-3 97,6-3 0,-1-7-123,1-5 1,2-3 236,-8-2 0,3-2 42,-3-3 0,-3-13 383,3-11 1,3 3-133,-3-3 0,3-6 442,-3-5 0,4-1 57,8 7 1,0-7 244,0 1 1,8 0-299,4 5 0,3 1-60,2-1 1,2 0-608,5 1 1,2-1 232,9 1 1,0-1-454,-1 1 265,8 7-335,-5-6 1,11 8-745,-8-4 0,1-2 301,-7 8 0,1-5 933,-1 4 0,9-6 0,1 3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5:06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35 8058,'-1'-19'659,"-5"7"0,6 8 907,0 4 0,9 0-968,14 0 1,-3 0-170,3 0 1,-4 0-217,-2 0 0,2 6-193,4 0 0,-9 7-365,3-1 1,-9-3 295,3 3 0,-7-1-296,2 7 0,-4 5-38,-2 0 1,0 0-546,0-6 0,-8 6 854,-3 0 1,-5 0 854,-1-5 64,7-1 924,-5 0-210,13 0-1080,-5-7 0,8 4-61,5-9 1,4 1-116,7-6 1,8 0-359,4 0 0,-2 0-360,2 0 0,-1-2-466,7-4 1,0 4-102,-1-3 1,-5 5-2250,0 5 3231,-8-3 0,4 21 0,-8-3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5:06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9340,'8'-10'2055,"3"4"0,14 3-1404,10-3 0,1 2-240,10-8 1,1 1-147,4-6 1,1 1 134,0 5-171,-8-5-458,6 14 1,-19-11-551,4 7 1,-7-1 131,1 1 1,2 4-618,-8-4 1,-6 4-401,-5 2 1664,-1 0 0,-1-8 0,-2-1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5:06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8025,'-17'0'0,"2"8"1329,3 4-836,4 3-422,8-5 1,-5 5 1551,-1-3 1,0 9-584,6 2 1,0 6-319,0-6 0,-6 7-429,1-1 0,-7 4-288,6 1 1,0 1-1328,6 0 0,0-3 796,0-3 0,2 2 526,4-8 0,11 0 0,10-6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5:07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7993,'-9'-17'0,"1"7"0,10 1 732,4 3 1,-2 4-270,7-4 589,1 4 0,3 4-474,-3 4 0,-5 9 59,-7 9 1,-2 8-255,-3 3 1,-5-1-154,-7 7 0,7 1-57,4-2 0,-1-1 14,1-10 0,0 1-254,6-7 0,8 0 108,3-5 1,5-7-651,1 1 1,2-8 54,4 1 1,2-5-173,4-5 1,4-7 222,-4-11 1,3-2-101,3-4 1,-1-3 209,1 3 0,-8-4 162,-4-1 0,-6-1 268,-5 0 1,1 3-98,-7 3 1,2 4 567,-3 8-170,-3-1 124,6 1-387,-8 7-138,0 3 0,-6 14 212,1 5 1,-3 3-48,2 3 0,-2 7 268,-3 3 0,-4-1-121,3 2 0,2 6 341,-1 5 1,1 8-169,-1-2 1,-5 4-3,5 2 0,1 6-114,-1-1 0,1 7-130,-1-7 1,-3 7-72,8-7 0,-5-1-153,5-10 0,0 4-402,6-4 1,-5-3 252,-1-3 1,-2-4-447,2-1 1,4-2 90,-3-4 1,1-4-772,-2-8 966,4 0 1,-8-7 76,5-5 1,1-5 239,-8-5 0,7-5 210,-7-7 1,6-8 731,-5-4 1,1-2-496,-1 2 1,-3-9 924,8 3 0,1 1-449,5-1 0,0 10-285,0-9 1,7 3-293,5-4 1,5 1-260,6-1 0,-2 3-178,8 3 1,-2-2-337,2 8 0,4 0-1217,-5 6 0,5 1 797,2 5 1,-1-3 886,1 8 0,-1-7 0,1 3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5:11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8046,'0'-9'823,"0"-7"0,0 13-340,0-9 0,2 8 49,3-2 311,-3-3-514,14 7 0,-7-12-194,9 9 1,-7-1 182,1 6-233,-1-8 106,6 6 0,1-5-161,-1 7 0,-5 0-156,-1 0 165,-7 7 1,9 3-118,-7 7 0,2-5 44,-2-1 1,-4 1-170,3 5 1,-3 0-30,-2 1 1,0-1 4,0 0 0,-2 1 65,-3-1 0,1 0-123,-8 0 162,1 1 17,-7-1 0,7-5 393,-1-1-183,8-7 110,-3 4-127,7-8 0,7 0 162,5 0 1,3 2-5,3 3 0,-1-3 146,0 4 1,1-2 5,-1 2 0,0-3 83,0 9-161,1 0 1,-3 5-40,-3 0 1,-3 0-118,-3 1 1,-4-1-6,4 0 0,-6 6-30,-6 0 0,-6 0-87,-11-5 1,2 5-220,-8 0 1,1 0-350,-7-6 0,2-5 275,4-1 0,-1-1-1698,7 1 1038,0-3 912,13-8 0,-5-8 0,5-1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5:33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588 346 8201,'-9'-7'-336,"-7"5"-840,5-4 1015,3-4 230,-7 8 0,13-7 0,-6 5-98,0-2 0,6-1 115,-3 1 1,-5 2 9,-2-8 1,3 7-2,-3-7 1,7 8 6,-7-2 1,6 3-105,-5-3 0,5 4 62,-6-4 1,7 6-575,-7 6 361,1 4 0,-7 5-255,1-4 272,0 5 0,-1-14 92,1 4 0,0-3 14,0 3 0,5-4 190,0 4-140,1-4 0,-6-2-37,-1 0 0,7 0 157,-1 0 0,7 0-114,-7 0 1,6-6 155,-5 0 1,5 0 114,-6 6-46,1-7 0,-6 3-120,-1-8 1,7 9 155,-1-3 1,7 4 55,-7 2-198,8-8 1,-5 6-112,3-4 78,4 5-158,-6 1 145,8 0 1,0 0-25,8 0 1,-4 0-31,7 0 0,1 0 18,5 0 0,0 0-2,1 0 0,7 0-115,3 0 0,5 5 77,2 1 0,-1 0 0,1-6 0,7 0-4,4 0 1,6 0-9,6 0 0,3 0-67,8 0 0,3 0 62,2 0 0,-1 0-246,8 0 1,-6-6 248,6 0 0,-4 1-29,9 5 1,-1 0 28,13 0 1,-8 0-5,2 0 1,4-6 9,2 0 0,-44 0 1,0 1-187,0 2 1,1 0-1,1-3 1,0 0 221,-1 3 0,-1 0 1,0 0-1,0-1-44,3 1 1,1 0 0,-1 1 0,0 0-6,0-4 1,1 1 0,1 2 0,1 2 0,-2-2 0,-1 0 0,0 2 0,0 0-5,1 1 1,-1 0-1,-3-2 1,0-2 25,0 1 0,1 1 0,-1-2 0,0 2-1,0 2 1,1 0-1,-2-1 1,0 0-31,2-2 0,-1 0 0,-1 2 1,-2-2-15,47-8 1,-2 7 73,-4-2 0,-11-2 37,0 3 0,-8-3-19,-4 2 0,-7 4 1,-5-3 1,-5-3-9,-6 2 0,0-2 149,-11 3 0,1 3-174,-13-4 0,6 2 375,-6-2 0,-5 4-349,-7-3 292,-7 3 0,9 0-253,-7-4-47,0 4 1,-14-6 18,-3 8 1,-7 0-917,-5 0 0,-11 2 112,-12 4 728,-20 11 0,-5 18 0,-15 9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5:33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53 156 8027,'-18'-8'-110,"9"6"-218,1-13 818,0 6-106,6-1-350,-5 2 118,7 8-84,0 0-21,7 0 1,-3-6-16,8 1 1,-1-1 77,7 6 1,-1 0 12,0 0 1,0 2-45,1 4 0,5-4-11,0 3 0,8 3-99,-3-2 1,5 1 101,2-1 1,7-4-23,4 4 1,4-6 22,2-6 1,8 2-23,3-7 1,4-1-8,2-5 0,4 0 15,-3-1 0,3 7-50,-10-1 0,-2 8 43,3-1 0,-10-3-39,-2 2 0,-6 0 28,-6 6 0,-5 0 32,-1 0 0,-1 0-39,-10 0 0,0 0-5,-6 0 1,1 0 148,-1 0-66,-8 0-424,7 0 152,-14 0-9,5 0 0,-14 0 170,-5 0 0,-19 8 0,-5 2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5:48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35 173 8277,'0'-17'0,"-6"5"-33,1 1 0,-3 5 0,2-6 0,4 7-607,-3-7 410,3 8 1,7-11 50,1 3 1,2 3 113,-2-3 1,-4 6 126,3-5 1,-3 5 379,-2-5-61,0 7-356,0-4 157,0 8 2299,0 0-2293,8 0-147,1 0 0,9 0-4,-1 0 1,-5 0-65,-1 0 0,1 6 88,5 0-51,0-1 1,1 1 45,-1 0 1,6 5-106,0-5 0,0 2 72,-6-2 1,6-4-9,0 3 0,8 3 46,-2-2 0,-4 1 10,-2-1 1,4-4 35,2 4 1,-2 2-65,1-3 0,1 1 62,6-6 0,-1 0-50,1 0 1,0 6-11,-1 0 0,3-1 48,3-5 1,-7 0-12,7 0 0,-7-2-7,7-3 0,-3 3 11,-3-4 0,-5 4-33,0 2 1,0 0 12,5 0 0,-5 0-96,0 0 0,0 0 88,5 0 1,1 0-47,-1 0 0,3 0-13,3 0 0,1 0-15,11 0 1,-8 0 58,13 0 1,-7 0 2,8 0 1,-8-2 20,2-4 1,-10 3-37,10-9 0,-10 8 120,4-2 1,-7-1-103,1 1 1,2 0 15,-1 6 1,-1 0-49,-5 0 1,-1 0-16,1 0 0,-1 0 15,1 0 1,0 2-18,-1 4 1,-5-2 35,0 7 0,0-5-6,5 6 1,-5-7 32,0 7 0,-8-6-37,2 5 0,2-5 69,-2 5 0,0-7-12,-5 2 0,-1-2 4,0 2 1,-5-4-7,-1 3 0,-5-3 73,5-2 455,-7 0-263,4 0-190,-8 0 72,0-7-469,0-3 0,0-2-549,0 1 1,-8 7-1957,-3-2 2746,-12 4 0,-12 10 0,-9 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9:54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8261,'17'-10'-1,"0"1"186,1 3 1,5 4 234,0-4 0,7-1-416,-1 1 1,-2 0-101,2 6 1,-8 0-35,2 0 1,-4 0 95,-1 0 0,-1 0-432,0 0 0,-5 0 466,-1 0 0,1 0 0,5 0 0</inkml:trace>
  <inkml:trace contextRef="#ctx0" brushRef="#br0" timeOffset="117">710 35 8220,'11'0'865,"1"0"1361,-8 0-5069,11 0 2843,-5 0 0,7 0 0,0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5:48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52 156 8295,'-17'-9'-464,"8"-7"1,-1 12 846,4-7-170,4 7 0,-5-6-291,7 5 0,7 1 144,5-8 1,1 6-45,-1-5 1,7 5 22,-7-5 1,7 5 400,-8-6-301,12 8 0,-3-9-41,3 7 1,-2 1-91,2 5 0,-4 0-11,4 0 1,4 0-69,2 0 1,-2 1 145,1 5 1,3-4-260,10 4 1,-3-4 33,8-2 1,0 0-11,6 0 1,-4 0 155,4 0 0,-8 0-1,14 0 1,-8 0 22,7 0 1,-3 0 156,-2 0 0,6 0-119,-1 0 0,7 0-31,-6 0 1,9 0 104,2 0 0,-4 0-207,10 0 0,-8 0 269,8 0 1,-4 0-125,-1 0 0,-1 2 8,0 3 1,0-3-17,0 4 1,1-4-6,-1-2 0,6 2-28,0 4 0,-1-4 42,-4 3 1,-1-3-60,0-2 0,-6 0 37,1 0 1,-8 0 62,1 0 1,-3 0-77,-2 0 1,0 0 4,0 0 0,-2 0 19,-4 0 1,4 0-3,-4 0 0,4 2-47,2 4 1,-6-4 175,0 4 1,-6 1-223,6-1 1,-5 0 70,5-6 0,-14 2 155,3 4 1,-6-4-2,0 3 1,1-3 111,-7-2 1,1 0-108,-7 0 1,0 0 91,0 0 1,-5 0-50,-1 0 0,-5 0 164,6 0-329,-1 0 0,-1-2 302,-4-3-462,3 3 32,-7-6-187,6 0 104,-8 6 1,-4-5-472,-8 7 605,-7 0 0,-38 15 0,-7 4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6:12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139 641 7995,'-10'-8'1628,"3"-2"-2837,7-7 1209,0 0 0,7-1 0,3 1 0</inkml:trace>
  <inkml:trace contextRef="#ctx0" brushRef="#br0" timeOffset="464">225 1 8011,'-9'0'3246,"3"0"-2035,12 0 0,-2 0-65,7 0 0,-5 0-470,6 0 0,-7 2 76,7 3 1,-1-3 361,7 4 1,-7 2-507,1-2 0,-1-1-134,7-5 0,-1 2-164,0 4 1,0-4-281,1 4 0,-1-4-296,0-2-301,1 0 351,-1 7-413,0-5-752,0 6 1,-7-6-255,-4 4 47,-4-4 0,-2 7 764,0-3 0,0 3-885,0 9 1,-6-1 679,0 0 1,-7 1 1028,1-1 0,-11 8 0,-4 2 0</inkml:trace>
  <inkml:trace contextRef="#ctx0" brushRef="#br0" timeOffset="1324">381 364 7807,'-9'8'950,"-7"-7"0,12 7-388,-7-8 1,5 0 87,-6 0 1,7 2 214,-7 4 1,8-2-357,-1 7 0,-3-5-118,2 6 1,-5-1-136,5 6 1,-6 3-191,7 3 0,-7-4 62,6 4 0,-5-2 82,5 2 1,-2-4 30,2 4-334,5-3-406,-7-3 249,8 0-719,0-7 462,0-3 46,8-7 0,7-13 103,8-4 1,2-6-84,-2 0 1,4-4 40,8-8 1,-1 1-62,1-1 1,-1 2 306,1 4 0,-6 4-23,0 8 0,-8 2 140,2 3 1,-10 5-101,-1 7 1,-8 2 344,1 3 0,-3 7-92,-2 11 1,-9 4 22,-9 7 0,-1 3-15,-10 3 0,6 4 47,-6 8 1,6-2-7,-5-4 1,-1 4-70,-6-4 1,1 4 159,-1 2 1,0-2-41,1-4 1,5-3 30,0-9 0,8-1-131,-2-4 1,4 0 68,1-12-96,9 4 0,-1-13-231,4 3-162,5-3 1,1-8 144,11 0 0,10-14-122,2-3 0,8-6 64,-2 0 0,3-4 33,3-8 0,-2 7 99,-4-1 1,1 10 215,-7 1 0,0 3 119,-5 9 493,-1 0-102,0 6 0,-5 8-250,-1 4 0,-7 9 135,2 2 1,-4 6-120,-2-6 1,0 6-230,0-6 1,0 0-19,0-6 1,2 0-122,4 1 1,-3-7 4,9 1 0,-6-9-175,5 3 1,-5-4-140,6-2 1,-1 0 129,6 0 1,1-8-227,-1-3 0,0-10 158,1-2 1,-7-2-142,1 2 0,-9 2-18,3-8 0,-4 8-93,-2-2 1,0 3 70,0 3 0,-8 7 105,-3 5 0,-4 3 232,-3 2 1,-1 7-56,-4 5 1,2 13 272,-8 10 1,0 1-131,-5 10 0,-3 0 302,-3 6 1,1 0 114,-7 0 0,8 0 442,-3 0 0,5 0-276,1-1 0,3-6-225,3-5 1,4-11-396,8-6 0,1-4 61,5-2 1,-3-5-381,8-1 304,1-7-252,5 4 1,2-8 101,3 0 1,5 0-81,7 0 0,8 0 216,4 0 0,4 0 90,1 0 0,3 0 228,3 0 0,-1 0-85,7 0 0,-6 6-42,6-1 0,-2 7-21,2-6 1,3 0 8,-9-6 1,8 0-302,-2 0 0,-2-2-396,2-4 0,-5 2-10,5-8 0,-2-5-362,2-6 0,2-2-692,-8 2 0,9-2 234,-3-4 1378,-4-3 0,8 5 0,-6-8 0</inkml:trace>
  <inkml:trace contextRef="#ctx0" brushRef="#br0" timeOffset="1672">1661 606 7980,'0'10'1487,"0"-3"-924,0-7 0,2 0-109,3 0 1,5 0-23,7 0 1,1 6-498,-1 0 0,0 0 94,1-6 0,-1 0-239,0 0 1,-5 0 174,-1 0 1,1 0-1038,5 0 1,-7 1 262,-5 5 0,3 0-120,-2 11 1,-2-1 928,-10 13 0,-4 7 0,-7 8 0</inkml:trace>
  <inkml:trace contextRef="#ctx0" brushRef="#br0" timeOffset="2785">1661 1263 7980,'-17'17'157,"7"1"90,4-1 1,4-5 367,2-1 0,0-7-468,0 11 0,8-13 91,3 4 1,-1-4-167,2-2 1,-1 0 20,6 0 1,1-6-201,-1 0 1,0-7 0,1 1 1,-1-3-104,0-2 0,-5-1-34,-1 1 0,-1-6-157,1 0 1,3 0 100,-8 6 1,-1-1-214,-5 1 258,0 0-69,0-1 410,0 9 17,0 1 0,0 10 111,0 4 0,0 9-23,0 8 0,0 6 217,0-6 1,-5 8-31,-1-2 1,0 3-67,6 3 0,0 0 351,0-1 0,0-5-189,0 0 1,0-6-34,0 6 0,0-8-309,0 2 1,6-10-173,0-1 1,5-6 74,-5 5 1,2-7-151,-3 2 0,-1-4 1,8-2 0,-7 0 21,7 0 1,-2-10-276,1-7 0,4-16 151,-3-13 0,3-6-429,3-6 1,-1-3 88,0-8 0,2-8-355,5-4 1,-5-3 430,4-3 1,2 8 62,-2 5 1,8 2 99,-3 3 1,-3 8 316,-2 3 0,-3 12 0,-3 6 0,0 5 0,1 6 0,-7 4-17,1 8 470,-9 0 633,5 7 196,-8 2-81,0 8-181,0 8 1,0 2-443,0 7 1,0 2 63,0 4 0,0-4-307,0 5 1,0-5-210,0-2 1,0 0-96,0 1 0,8-7-243,3 1 1,7-8 94,5 1 0,4-5 67,7-5 1,1-5-514,-1-7 1,3-6 176,3 0 0,-7-1-34,7 7 0,-13 2 102,8 3 1,-12-1 37,0 7 0,-4 0 114,-2 6 0,-5 0 6,-1 0 1,-7 8 26,2 4 1,-4 3 28,-2 2 0,-2 8 38,-4 4 0,-3-2-84,-9 2 0,1 0-201,0 5 1,-6 1 126,0-1 0,-6-1 162,6-4 1,-2 2 149,2-8 1,5 2 243,1-2 1,2-10-233,9 4 0,0-3 21,6 3 1,0-5 396,0-1-315,0 1 0,2 5 188,4 0 1,-2-5 323,7-1-276,1 1 0,3 5-117,-3 0 1,1 1 63,-7-1 0,5 0-49,-5 1 0,2-1-60,-2 0 1,-4 0-245,3 1 0,-3 1 155,-2 4 1,0-4-288,0 4 1,0 2 11,0-2 1,0 2-90,0-2 1,-6-3 79,1 3 1,-1-10-139,6-1 117,-8-9 22,-1 5 206,-9-8 1,1-2-108,0-4 1,5-3 13,1-8 42,-1-1 0,1 1 70,-1 0-158,8-1 1,-3 1-35,7 0-84,7 0 0,3-1-248,7 1 0,6 5 30,0 1 0,0 7 93,-5-2 0,-1 4 315,0 2-250,1 0 222,-1 0 0,-2 8-67,-3 4 1,-5 5 37,-7 6 0,0-4 73,0 4 0,0 4 115,0 2 0,-1-4 432,-5-2 1,4 2-267,-4-2 1,-2 0 515,3-6 0,-1 1-286,6-1 0,0 0-141,0 1 0,0-7-137,0 1 0,2-9-25,4 3 1,3 2-99,8-2 1,1-1-139,-1-5 0,0 0-592,1 0 1,-1-2 346,0-3 1,6 1-1110,0-8 0,6 1 22,-6-6 1,6 1-304,-6 5 1,8-5 663,-2 5 939,-4-5 0,7-1 0,-5 0 0</inkml:trace>
  <inkml:trace contextRef="#ctx0" brushRef="#br0" timeOffset="2927">3546 1419 7937,'0'11'5083,"0"1"-5244,0-8 56,0 11 1,6-11-1514,-1 7 1618,9-7 0,-5 12 0,9-7 0</inkml:trace>
  <inkml:trace contextRef="#ctx0" brushRef="#br0" timeOffset="3051">3943 1834 7824,'-26'11'1066,"3"1"1,11-1 1407,6 7 0,10-1-2474,2 0 0,7 8 0,-3 2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6:30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53 680 10669,'0'11'625,"0"1"0,0 0 203,0 5-485,0 1 0,0 1-89,0 4-155,0-4 1,0 7-88,0-9 1,0 0-555,0 1-25,0-1 503,0 1 0,1-7-1224,5 1 875,4-8 1,13-4-48,0-12 1,8-9 158,-2-2 1,2-1 144,-2 7 0,-2 7 132,-3 5 1,-11 3 531,5 2-272,-5 0 0,-3 9-62,-4 9 0,-6 7 272,-6 10 1,-12 2-164,-11 3 1,0-3-163,-5 4 0,8 1 11,-8-1 1,5-6 1,0-6 0,3-8 0,9 2 1,0-3-13,-1-3 0,6-7-234,1-5 143,7-3-660,-4-2 0,10 0 328,4 0 1,-2 0-54,7 0 0,1 0 141,6 0 0,-1 2 216,0 4 0,1-2 91,-1 8 0,-5-7 374,-1 7 1,-7 0 42,2 5 1,-4 2-215,-2 5 1,-6-5 586,0 4 0,-5-3 320,5-3-373,-8 0-670,13 1-516,-15-8-49,14-3 1,-4-7-544,12 0 1,10-9 83,7-9 1,10-1 332,2-10 0,-1 2-353,7-2 0,2-2 337,-3 7 0,-1 9 590,-10 9 0,2-2 261,-8 3 1,0-1 193,-5 6 0,-7 2 66,1 4 0,-6-3 775,6 9 1,-9-6-348,3 5 0,-4-5-434,-2 6 0,0-6 197,0 5-511,0-7 0,2 4-999,4-8-172,-4 0 63,13 0 0,1-8 287,7-3 1,6-15-427,-6-8 0,8-1-492,-2-6 0,2 10 767,-2 2 1,2 8 406,-8-2 1,1 11 319,-7 6 0,-5 4 431,-1 2 421,1 0 144,5 8 0,-7 2-378,-4 7 1,-4 0 425,-2 1 0,0-6 1214,0-1-1670,0 1 0,2-1-825,4 1 292,-5-8-1095,7 4 0,0-10 55,4-4 0,-3-6-611,3-11 0,1-4 1596,11-8 0,-5-15 0,6-4 0</inkml:trace>
  <inkml:trace contextRef="#ctx0" brushRef="#br0" timeOffset="417">1272 279 8038,'12'-39'268,"-1"5"0,-5-3-12,6 14 0,-7-3 14,7 3 1,-8 10 395,2-5-205,-4 5 809,5-5-391,-5 9 49,6-7-516,-8 14-440,0-6 162,0 8 0,0 2-22,0 4 1,2-2-95,4 8 1,-4-1 4,4 7 0,1-1-162,-1 1 0,0-1 41,-6 0 0,6 3 23,-1 3 1,3-2 50,-2 8 1,-4-2 52,4 2 0,2 10-48,-3-4 1,9 11-19,-2 1 0,-3-1-92,3 7 1,-6 3 81,5 13 1,-1 7-97,2-1 1,1 9 116,-7-3 1,5 6-171,-5 6 1,6 4 263,-9-45 1,0 0 0,8 47-6,-5 0 0,0-6 26,-6 5 1,0-5 137,0 6 0,0-2-299,0 1 1,0-7 162,0-15 0,0-3-368,0-14 0,0-1 156,0-6 0,0-2-41,0-3 0,0-5-44,0-7 0,0-8 383,0-4-1025,0-3-103,0-11 444,0 7 1,0-16 146,0 0 0,0-8-440,0-9 0,0-8 800,0-4 0,8-20 0,1-5 0</inkml:trace>
  <inkml:trace contextRef="#ctx0" brushRef="#br0" timeOffset="692">2578 1673 7890,'-17'0'0,"0"0"1543,7 15 0,4-3-1354,12 11 1,4-11-969,7-6 0,0-3 31,1 3 1,-6-4-260,-1 4 1,-7-2 778,2 2 1,-4 3 227,-2 9 0,-6-1-2,0 1 1,-5-1 50,5 0 0,-6 1-66,6-1 1,-1-1 598,1-5 1043,4 5 163,-6-14-1211,8 13 0,0-15-577,0 0 0,0-15 0,0-12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6:23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1 854 7982,'0'-17'2518,"0"7"-1566,0 3-681,0 7 1,7 0 588,5 0-481,-4 7 1,7 3 19,-3 7 0,1 9 59,-1 3 1,2 4-1,-9 1 0,3 1-161,-2 0 1,-4 2-231,4 4 0,-4-5 120,-2 5 0,0-6-237,0-6 0,0 2-51,0-8 0,0 0-276,0-5-13,0-1 145,0-7-35,0-2 0,5-18 24,1-8 0,8-9-302,-3-13 1,5-11 188,1-7 1,1-4 78,-1 10 1,0-4 147,1 9 1,-1 7-8,1 5 0,5 8-57,0 9 1,6 3 11,-6 3 0,3 5 174,-3 7 0,-2 2-102,8 3 1,-8 7 578,3 11 0,-5-1 50,-2 7 1,-5 0 243,0 5 0,-8 7-302,1 0 0,-3 5 174,-2-5 1,0-1-292,0-5 1,0-6-218,0 0 1,2-9-817,4-3 1,-2-1 493,8-11 0,-7 7-1170,7-6 1,-6-2 123,5-10 1,1-11-1256,5-13 2508,1-2 0,7-3 0,2 0 0</inkml:trace>
  <inkml:trace contextRef="#ctx0" brushRef="#br0" timeOffset="1076">1551 123 8069,'-8'-18'108,"6"1"117,-5 0 329,7 7 54,0 2 0,2 10-107,3 4 1,-1 5 64,8 13 1,-6 3 261,5 8-495,-7 0 1,4 1-200,-8 5 1,0-4 98,0 3 1,0-3-539,0-2 1,0-6 254,0 0 0,0-13-1037,0 1 520,0-4 253,0-3 0,2-6 52,4-16 0,-3-7 27,9-16 0,0-7 67,5-5 1,-1-1 82,-5 1 0,5-1 148,-5 7 0,-1 8-9,2 10 0,-1 4 52,7 1-121,-1 9 1,1 3 2,-1 12 0,-5 3 26,-1 9 0,-7 7 139,2 4 0,-4 4 66,-2 2 0,-2 5-120,-4 1 0,-4 2-44,-7-3 0,1-9 0,5 4 1,-3-12-17,8 1 1,-5-11 42,5-1-27,0-8-77,6 3 0,0-14-149,0-5 0,0-9 70,0-3 0,8-5-142,4 6 0,-3-6 199,3 6 0,0 2-19,5 9 1,-5 4-192,-1 8 165,-7 0 0,4 16 8,-8 7 0,-2 10 22,-4 8 1,-6 9 10,-11 8 1,-4 6 11,-8-6 0,0 6-35,1-6 1,1 0 255,4-6 0,3-5-84,9-1 1,0-13 103,-1 2 0,3-18-1,3 1 0,2-7-19,5 1-31,3-4 0,-6-10 122,8-4 1,0-6-417,0-11 1,13-4 98,5-8 1,11 0-17,0 0 0,4 1 90,2-1 1,-2 8 303,-4 3 0,2 7-42,-8 5 1,2 5-10,-2 7 1,-5 2-45,-1 3 1,-1 11 264,-11 7 0,7 8-116,-6-2 0,0 4-113,-6 2 0,0 0-261,0 0 0,0-6 186,0 0-291,7-8 1,-3 2-108,8-11 125,-8 3 0,11-13-21,-3 4 1,-3-12-91,3-5 0,2-13 24,9-5 1,-4-4 87,4-1 0,-3 4-116,-3 1 0,1 8 84,-1-2 1,-5 6-363,-1 5-131,-7 4 252,4 8 1,-10 8 220,-4 4 0,-9 11 115,-9 6 1,-7 9 87,2 3 1,-9 8-146,-3-3 0,0-3 224,7-3 0,-7 3-56,0-3 0,1-1-27,5-10 0,0-2-117,0-3 1,2-11-261,4 4 1,-2-5 20,8 0 1,0-5-779,5-7 678,1 0 1,1-1 12,5-5 1,3 2-30,8-8 1,0 1 95,0-7 1,2 7 172,4-1 1,5 6 160,13-5 0,-5 7 256,4-2 1,-1 6 35,1 6 1,-2-2 427,8 7 0,-2 1 479,2 5 1,4 6-481,-4 1 0,10-1 182,2-6 1,1 1-380,-1-1 0,3-1-230,9-5 0,-1 3-449,0-8 1,0-1-444,1-5 1,3 0-68,-4 0 0,4 0-855,-9 0 0,1-5-1531,-2-1 3017,5-8 0,-7-3 0,9-10 0</inkml:trace>
  <inkml:trace contextRef="#ctx0" brushRef="#br0" timeOffset="1778">3467 698 8951,'0'-10'1861,"0"-5"1,8 11-1547,4-8 0,3 8-14,3-2 0,1 4-15,4 2 1,-4 0-94,5 0 0,-5 8 51,-1 4 0,-3 9-203,-3 2 0,1 8 90,-7-2 0,6 4-154,-7 2 0,7-2 63,-6-4 0,5 2 142,-5-8 0,6 0 211,-6-5-196,7-1 0,-3-1-242,7-5 1,1-3 135,-1-8 0,1-2-134,-1-4 1,0-3 129,1-9 1,3-5-385,-3 0 0,3-6-19,-10 6 0,3-1-151,-2 7 1,-5-1 124,-7 1 1,0 5-30,0 1 1,-2 7 5,-3-2 1,-5 4 139,-8 2 1,-5 10-140,0 7 1,-8 8 65,2 10 0,-4 2 736,-2 4 1,0 3-14,1 9 0,5-7 209,0 0 1,7-5-252,-1 6 1,4-9 207,1 3 0,9-10-226,3-2 1,4-8 401,2 2-604,0 5 0,8-9 81,3 4 0,5-9 66,1-3 0,6-7-193,1 2 0,7-4-179,-2-2 1,3-2-96,3-4 0,2-5-370,4-13 1,-5 3-170,5-8 1,2 0 345,-3-6 0,1 6-1319,-6 0 0,4 8 754,-5-2 1,3 5 914,-14 6 0,8-3 0,-4 5 0</inkml:trace>
  <inkml:trace contextRef="#ctx0" brushRef="#br0" timeOffset="3631">4861 506 8050,'0'-17'511,"0"-1"-511,0 1 0,10-1 231,7 1-99,8-8 1,12 0-86,4-4 0,1-2-2,5 7 0,-3 1 211,-3 6-114,-4 7 0,-1 2-96,-7 8 0,-7 10-1,1 7 1,-6 9-96,-5 8 0,-4 3 71,-8 4 1,-2 3 64,-4 9 0,-10-1 18,-7 0 1,-8 0 302,2 1 0,2-9 16,-2-3 0,8-10 577,-2-2-467,3-8-287,3 4-1471,7-15 1025,2-2 0,10-16-463,4-4 1,6-9 319,11-2 1,6-14 36,12 2 1,-3 2 77,9 4 1,-3 8 268,3-2 1,1 3-189,-7 3 1,0 5 159,-7 1 0,-1 7 463,-4-2 1,-4 6-185,-7 6 1,-3-2 231,-3 7 1,-4-3-190,-8 10 1,0-5-191,0 10 0,-2 3-90,-4-3 1,-4 2-216,-7-2 1,-6-2 162,-1 8 0,-7-7-87,2 1 0,4-9-123,2-3 1,-2-7 35,2 2 0,-3-4-74,3-2 1,4-10 19,-4-7 1,1-14-391,-1-10 1,4-15 208,-4-2 0,3-12 79,3 0 1,-1-13 224,1 14 1,5-5 206,1 22 1,7-2 86,-2 13 0,4 0-154,2 6 0,0 8 70,0 4 0,6 10 3,0 1 1,1 8 609,-1-2-200,-4 4-284,6 2 1,-2 8-85,0 4 0,5 13 140,-5 10 1,2 7-68,-2 11 1,1 8-70,5 9 0,1 2 116,-7 9 1,0-7-55,-6 1 0,2 3-408,4-3 0,-4-5 62,4-6 0,1-16-111,-1-2 0,2-7-57,-2-4 0,-3-10-973,9-7-67,-8-1 876,11-15 0,-11-2 33,8-12 0,-8-11 275,2-6 0,-4-2 259,-2 2 1,0-2 103,0 8-21,-8 0 0,4 13 411,-8 4 108,8 4 1,-11 16 107,3 3 0,3 12-324,-3 0 1,0 4-15,-5 2 1,2-2 111,3-4-475,-4 4 0,15-14 120,-5 4-292,4-11-64,2-4 0,9-20-368,9-11 0,7-6-41,10-18 1,0-9 201,0-13 0,-1-1-207,1-6 0,-2 1 363,-4-6 1,4-1-69,-4-11 1,-2 6 164,2 6 0,-6 6 209,7 11 0,-7 6-11,6 11 0,-14 12 116,3 12 0,-7 10 412,1 1-450,3 8 1,-13-2 571,4 12 1,-4-2-377,-2 8 1,0-1 442,0 7 1,0-1-303,0 0 0,0 1 583,0-1-639,0 1-462,8-1-317,1 1 1,9-9 288,-1-3 0,7-6-323,-1-6 1,6-3 139,-6-9 1,6 3-135,-6 3 0,6-2-124,-5 9 1,-1-1-193,-6 6 0,1 0 159,-1 0 1,-5 8-152,-1 3 1,-7 10 98,2 3 0,-4 12 145,-2-1 1,-6 10 261,0-5 0,-7 7-107,1-6 1,-3 5 217,-3-5 1,3-1 149,3-5 1,-1-6 302,7 0 1,-6-7-123,6 1 0,-1-10 262,1-1 0,4-6 206,-4 5-161,4-7 284,-6 4-207,6-8-579,-13-8 1,13-1 65,-4-9-287,4 1 1,2-1-192,0 1 1,2 5 194,4 1 1,-2 5-89,8-6 0,5 8 144,6-1 1,2-3 6,-1 2 1,-5 0-19,4 6 0,-4 6 142,-1 0 0,-3 7-52,-3-1 0,-4 3 25,-8 3 1,0 7-188,0 4 0,-8 10-220,-4 1 0,-11 11-331,-6 1 0,-10 0 314,-1 6 1,-7-5-36,7-7 0,-7-3 101,7-9 0,-1-6-19,6-5 1,-4-4 236,5-1 1,-3-7 909,14 1-35,-8-8 1,13 5-445,1-3 1,5-4 354,6 4-66,4-4-720,-5-2 1,14-6 147,5 0 1,5-7-175,7 1 0,-3-3-55,8-3 0,-6 1-19,6-1 0,-8 9 109,3 3 0,-5-2 51,-2 2 1,1 2 541,-1 10 0,-7 4-242,-4 7 0,2 3 333,-3 3 0,3-2-67,-2 8 1,-4-7 98,4 1 0,-2-4-311,1-1 0,-1-1-244,8 0 0,-1-5-142,7 0 1,-1-9 116,1 3 1,-1-4-221,1-2 0,5-8 149,0-3 1,0-5-331,-5-1 0,-1 0-102,0-1 0,-1-5-937,-4 0 963,-5-1 0,-7 7-574,0 0 593,0 7 0,-7 2 138,-5 8 0,-5 0 11,-7 0 0,-3 8-22,-8 4 1,-1 11 261,-5 6 0,4 2 308,-3-2 0,3 4 418,2-4 1,0-2-223,0 2 0,8-6 352,4 6 0,4-6-281,1 6 0,3-7 130,3 1 1,4-4-301,8-1 0,0-1-105,0 1 0,0-1-285,0 0 0,14-5 74,3 0 1,12-3-26,0 3 1,8-4-290,10-8 1,-1 0-515,12 0 0,4-8-1333,2-4 0,-2-5 992,2-6 0,0 1-229,5-7 0,1 2 1308,0-2 0,-6-4 0,-4 4 0,-2 0 0,-2 6 0,2 7 0</inkml:trace>
  <inkml:trace contextRef="#ctx0" brushRef="#br0" timeOffset="4608">6795 1029 8015,'9'0'284,"-1"0"0,0 0-3,3 0 1,7 2 452,5 3 0,-2 13 949,8 11-1114,-7 4 1,9 4-127,-8 3 0,-2-3-74,-9 4 1,3-5-360,-3-1 0,-2-2 93,1-4 0,-5-2-874,6-3 1,-7-11 32,7 4 0,-6-11-462,5 0 1,-5-4 605,6-2 0,-1-15 5,7-9 1,-3-14 323,-3-9 0,9-7 36,-3-10 1,5 6 394,0-12 0,-2 12-205,8 0 1,6 6 437,6 5 1,7 7-115,-1 11 0,-3 6 31,3 11 0,-3 4-39,3 8 0,-5 0 33,-7 0 0,-2 8-39,-4 4 0,-4 3-137,-7 2 0,-9 9-24,-3 3 1,-4 4 18,-2 1 0,-8 3-364,-3 4 1,-12 1-8,-7 5 0,-2 1-4,-3-7 1,-6 5 170,0-5 1,-1-8 55,1-10 1,4-5 231,-3-7 0,9-3-118,2-8 1,8 0 198,-3 0 1,7-10-36,5-7 0,5-3-66,7-9 0,1 2-79,5-2 0,6-4-152,11 4 1,-2-4 11,8-1 1,0 5-244,6 0 1,0 5 24,0-5 0,-8 8 79,-4-2 1,-3 3-401,-3 3 0,-7 0-186,-4-1-82,-5 1 0,-8-1 379,-5 1 1,-5 5 453,-7 1 0,-3-3-32,-7-9 0,1 9-69,4-3 1,-2 5 272,7 1 1,1-3-248,6 8 0,5 1 1735,1 5-1202,7 0 0,-4 9 476,8 9 1,0 1-177,0 10 0,0 2-185,0 10 1,2-5-203,4 5 0,-4 2-87,3-3 1,3 7 2,-2-7 0,6 1-59,-7-6 0,7-6-923,-6 0 0,7-8 494,-1 2 1,3-11-972,3-6 0,-1-4 300,1-2 0,1-10 30,4-7 1,-1-18 397,7-17 0,-6-10 7,6-14 0,-6-7 166,-8 34 1,-1-1-1,0 0 1,-1 0 270,2-8 0,-1-1 0,0 4 0,-3 0 325,-1-3 1,-2 0-1,3-41-418,1 6 0,0 16 1230,5 19 1,1 9-328,-1 20 1,0 6-56,1 12 0,-1 3-296,1 8 0,-1 2 3,0 4 0,-1 5 750,-4 12 0,3-1-724,-3 7 1,-5 0 376,-1 6 0,2 0-451,-2-1 0,5-5-80,-5 0 1,2-7-207,-2 1 1,-2-4-221,7-1 1,-5-3 38,6-3 0,-1 1-180,7-7 1,-1 0-1281,1-6 0,-1 0 692,0 0 0,1-2-1010,-1-4 0,1 4 271,-1-4 1560,-7 5 0,5 1 0,-5 0 0</inkml:trace>
  <inkml:trace contextRef="#ctx0" brushRef="#br0" timeOffset="4981">8258 837 8015,'-6'17'708,"0"1"0,1-1 985,5 1 0,1 1-1072,5 4 0,-2-3-326,8 3 1,-1 4-254,7 2 1,-3 4 88,-3 2 1,1-6 301,-7 0 0,6-6-142,-6 6 1,-1-6-508,-5 6 1,0-2 102,0 3 1,0-3-273,0-4 1,-1-4-28,-5 4 0,-4-11-262,-7-6 1,-1 2-55,1-3 0,-6-1-20,-1-10 1,-5 1-205,6-13 1,-6 3 398,6-14 0,0 0 100,5-6 0,3 6 453,3 0 0,2 2 0,5-2 0,3 2 0,-4 3 0,6 11 0,6-5 0,-4 11-149,3-5 149,5 8 0,-2-2 548,3 12 1,5-2-236,-4 8 0,3 5 896,2 6 1,3 6-284,3-5 1,-2 6-117,8 0 0,-5-3-38,5 2 1,5-2 227,7 2 0,13-6-892,-1-11 0,16 1 10,1-7 1,11-2-2394,1-10 1,8-4 2274,3-7 0,-4-2 0,-1-5 0,6-5 0,-43 13 0,-1-1 0</inkml:trace>
  <inkml:trace contextRef="#ctx0" brushRef="#br0" timeOffset="5525">9878 1673 7997,'-8'10'2560,"-1"-2"1,-9 1-2099,1 9 1,-1 7-557,1 10 0,-6 2 94,0 3 0,-1 5 0,7 7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6:32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210 87 7255,'0'-9'1352,"0"-1"-890,0 4-42,0 4 1,0-7 459,0 3-584,0 4 1,0-8 259,0 4 21,-8 4-275,6-5 1,-6 5 216,8-4 34,0 4-309,-7-6 1,3 8-157,-8 0 0,6 2 28,-5 4 1,-1 2-110,-5 3 0,5 5 109,1-5 0,-1 5 16,-5 1 0,5 3-120,0 3 0,3-2 116,-3 8 0,-2 0-24,9 6 0,-1 14 6,6 3 1,0 6 208,0 0 1,0 4-49,0 8 1,6-1-48,-1 1 0,9-2-112,-2-4 1,3-6 0,3-12 1,-1 2-604,0-7 0,-1-2 282,-5-10 1,5 0-827,-4-12 1,3 5 472,2-11 0,1-3-982,-1-2 1,-5-4 580,0-2 1,-3-2 961,3-4 0,3-4 0,-5-7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6:34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210 105 7987,'-8'-9'-1408,"6"1"844,-13 0 1104,13 6 1,-8-5 489,4 7-99,4 0-323,-5 0-347,7 0 1,0 3-82,0 9 0,0 2 45,0 15 1,0 5 200,0 7 1,6 0-106,-1-6 0,3-6-676,-2 0 1,-2-8-26,7 2 0,-5-9-287,6-3 0,-6-7 259,5 2 1,1-4-195,5-2 0,1-14 158,-1-3 1,0-10 123,1 4 1,1-8 160,4 2 1,-9-4 158,3-2 0,-5 6 9,0 0 1,1 2 129,-7-2 1,0 4 396,-6 7-296,0 1 1,6 5 463,-1 0-303,1 9-260,-6-5 0,0 16-126,0 3 0,0 12 63,0 6 0,0 6 73,0 6 0,-6 3 18,1 9 1,-1 7-10,6 4 0,-2 5-13,-4 7 0,2 3-173,-7 8 1,5 6 39,-6 0 0,1 6 126,-7-6 0,7-2-453,-1-10 0,2-6 93,-1-11 0,-3 2-113,8-8 1,-5-6 188,5-5 0,-6-10 95,6-2 0,-7-6-2,1-6 1,-3-10 87,-3 5 1,7-12 517,-1-1 1,-5-3-38,-6-2 0,-1-2 60,7-3 1,-6-5-179,-1-8 1,1-1-137,6-4 1,5-4-196,1-8 0,7-2-241,-2-3 0,4 1 28,2-8 1,4 3-189,7-3 0,3-3-903,15 4 1,0-3 525,6 3 0,2-5-28,3 5 0,7-10 737,11-2 0,-24 21 0,1 0 0,5 1 0,0 1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6:35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9991,'11'0'414,"1"0"1,-6 0 31,5 0 1,-5 0 48,6 0 1,-6 0-160,5 0 1,1 2-250,5 3 0,1-3-102,-1 4 1,1-4-179,-1-2 1,0 2-74,1 4 1,-1-4-411,1 4 1,-1-4-449,1-2 0,-1 0 475,0 0 0,-5 1-809,0 5 1458,-1-4 0,-1 6 0,5 0 0,-5 1 0</inkml:trace>
  <inkml:trace contextRef="#ctx0" brushRef="#br0" timeOffset="199">18 384 8079,'-9'10'2130,"1"5"-1968,16-13 0,1 4 501,9-12 1,7 4-186,4-4 0,-2-1 19,2 1 0,0 0-204,6 6 1,0 0-103,0 0 0,0 0-322,-1 0 0,1 2-458,0 4 1,-6-2-1055,0 7 1643,-8 1 0,12 5 0,-6 1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6:34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88 471 7516,'-8'-10'-173,"6"-5"1126,-5 13-720,7-6 1,7 8 142,5 0 0,3 8 206,3 4 1,7 5-95,4 6 1,-4 6 92,-2 12 0,3 4-201,-3 7 1,0 0-85,-6 0 1,-1 1-321,-5-1 1,-3 0 104,-8 0 0,0 3-798,0 3 0,-9-4 448,-9 4 0,-1 2-1198,-10-2 0,6-2 500,-7-9 1,7-7 279,-6-11 1,2-4 686,-2-7 0,4-9 0,8-3 0,-1-8 0,1-9 0,-1-24 0,1-19 0</inkml:trace>
  <inkml:trace contextRef="#ctx0" brushRef="#br0" timeOffset="446">611 70 7511,'7'-17'-1333,"-5"5"1333,4 1 162,4 7 1,-6-10 426,7 9 942,-7-1-467,12 6-256,-7 8 0,3 3-284,-1 12 1,-7-3-39,2 3 0,-4-2-303,-2 2 0,2-1-154,4 7 1,-4-8-393,4 2 0,-5-3 307,-1-3 1,0 1-620,0-1 1,0-5 19,0-1-646,0-7 837,0 4 1,6-16 121,0-4 0,8-5 73,-3-6 0,5-4 81,1-8 1,1 6 112,-1 0 0,0 7 212,1-1 1,-1 12 817,1 5-725,-1 4 1,1 2 410,-1 0 0,-2 10-161,-3 7 1,2 2 60,-9 10 0,3-2-249,-2 3 0,-4 0-151,4-6 1,-2 5-619,1-6 1,-3 6-2224,4-6 2700,4 8 0,-1-4 0,9 8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6:33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18 175 6023,'-8'-10'-52,"6"2"25,-5 8 761,7 0 2203,0 0-2527,7 0 0,-1 0 69,11 0 0,-1 0 2,13 0 0,0 2-512,6 4 0,0-4 81,0 4 0,-1-4-233,1-2 1,0 0 221,0 0 0,-2 0-1292,-4 0 0,2 0-606,-8 0 1859,0 0 0,-5 0 0,-1 0 0</inkml:trace>
  <inkml:trace contextRef="#ctx0" brushRef="#br0" timeOffset="191">332 18 8051,'-18'-2'57,"1"-4"330,7 4 51,-5-5 0,7 14-53,-4 5 0,4 3 374,8 3 0,-2-1-177,-3 1 0,3 1 27,-4 4 1,4-3-642,2 3 0,0-4-488,0-1 1,6 1-1185,0 4 1,7-9 966,-1 3 0,3-3 737,3 3 0,7-7 0,2-2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6:33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18 140 8134,'-7'-9'-1181,"5"-7"443,-6 14 796,8-6 1331,0 1-172,0 5-350,0-6-362,0 8 1,8 2-72,3 4 1,11 3-37,1 9 1,8 7-80,-2 4 0,4 6 67,2 6 1,-1-5-425,1 5 0,-6-4 141,0-2 1,-5-2-878,5-4 1,-8 3 444,2-3 1,-4-1-988,-1 1 0,-3-8 385,-3 2 1,2-9 341,-9-3 0,3-5 589,-2 6 0,-4-8 0,6-4 0,-8-10 0</inkml:trace>
  <inkml:trace contextRef="#ctx0" brushRef="#br0" timeOffset="207">506 18 8134,'0'-9'204,"0"1"0,-2 10 270,-4 4 0,-3 5 170,-9 13 1,1 3 228,-1 7 0,-7 7-236,-4 0 1,2 7-48,-2-1 1,2 3-825,-2 2 1,4-7 246,7-5 1,1 3-1206,0-2 1,7-1 746,4-5 0,4-6-1978,2 0 1004,0-8 1419,8 5 0,9-17 0,10-1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9:52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1 502 9731,'11'0'621,"1"0"1,-1 0-220,7 0 0,1-6 168,4 1 0,2-3-335,4 2 0,3 4-103,-3-4 1,-2-1-1780,2 1 1116,0 0 1,-1 6-149,1 0 0,-8 0-1287,2 0 1966,-11 8 0,3 2 0,-5 7 0</inkml:trace>
  <inkml:trace contextRef="#ctx0" brushRef="#br0" timeOffset="178">191 848 7781,'0'-10'1700,"8"3"1,1 7-1131,8 0 0,1 0-319,-1 0 1,2-2-65,4-4 1,4 4-170,8-4 1,1 4-273,5 2 0,-3-5-1273,8-1 1,-5 0 1526,5 6 0,0-8 0,6-1 0</inkml:trace>
  <inkml:trace contextRef="#ctx0" brushRef="#br0" timeOffset="811">1505 416 8185,'8'-25'2295,"-6"6"-1945,3-5 1,5 11-405,2 1 1,-3 1 269,3-6 0,-3-1 90,3 1 0,1 0-241,-7-1 1,6 1 119,-7 0 0,3-6-709,-2 0 1,-4 0 196,4 5 0,-5 1-344,-1 0 436,0 0 1,-1-1 24,-5 1 1,-4 7 182,-7 5 0,-6 3-133,0 2 0,-6 0 371,6 0 0,-6 0-77,6 0 1,-8 2 110,2 3 1,4-1 11,2 8 0,-2-1 71,2 7 0,2-1-153,10 0 1,-3 0-43,8 1 1,-5-7-47,5 1 1,0-1-163,6 7 1,8-1-216,4 0 1,3-5 149,2-1 0,6-7-202,0 2 1,2-2 91,-2 1 0,-3-3-28,3 4 1,-4-4 110,-2-2 1,-5 0 48,-1 0 0,-5 6 101,6 0 0,-9 7 249,3-1 1,-4 5 344,-2 6 0,-2-2-273,-4 8 0,-3 0 83,-8 5 0,5 1-109,0-1 0,7 1 14,-7 0 1,6-1-106,-5 1 1,7-1-26,-2 1 0,4-6-18,2 0 1,2-6-155,4 5 1,-2-6-119,7 1 1,-5-4 64,6-2 0,-3-5-205,3-1 0,3-7-7,-3 2 0,3 2-104,2-3 1,1-1 105,-1-10 1,6-3-11,0-9 0,-2-6-31,-9-5 1,1 2-56,-7-2 0,0 2 643,-6-2 0,0-2-210,0 8 1,-8 0 1018,-3 6 0,-3 6-264,3-1 0,-5 6 1051,5-5-912,-5 7 1,-1-4 1606,0 8-1284,7 0-11,2 0-1932,8 0 597,0 0 0,8 6-1054,4 0 0,11 5 204,6-5 0,3 6-556,3-7 1,1 9 1470,5-3 0,-13-3 0,5 0 0</inkml:trace>
  <inkml:trace contextRef="#ctx0" brushRef="#br0" timeOffset="1099">2162 762 8204,'8'-18'2138,"2"1"-1463,7 0 1,6 5 752,0 1-940,0 7 0,-6-10 766,1 9-809,-1-1 1,0 6-902,0 0 1,-5 2 366,0 3 0,-9 5-725,3 7 0,-4 8 392,-2 4 1,-8-2-215,-3 2 0,-5-2 171,-1 2 1,0 1 30,0-7 0,7 0 386,4-5 1092,4-1-560,2 0 1,10-7-210,7-4 0,4-4-942,14-2 0,-4 0 146,9 0 521,-3-8 0,-3-2 0,1-7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6:40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314 0 8101,'-17'0'63,"-1"0"175,1 0 0,5 0-476,1 0 1,5 0-1632,-6 0 1684,8 0 132,-11 0 208,13 0 380,-14 0-467,7 0 1,-9 8-51,1 4 0,5 3 216,1 3 1,-1 1-86,-5 4 0,5 4 240,0 8 1,3 8 0,-3 3 0,-1 7-36,7 5 1,-6-2-100,6 8 1,1 7 144,5 11 0,0-5-41,0-2 0,0-3-155,0-2 1,5-1-162,1 1 0,2-6 60,-2 0 1,-2-8-484,7 2 0,-1-11 264,2-7 1,3-3-466,-3-2 0,1-8-313,-1-4-161,3-4 312,-5-1 244,7-8 0,-5-5 149,0-10 1,-7-13 349,7-11 0,-8-4 0,11-17 0,-5-4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6:40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8215,'0'-10'-620,"6"1"-78,0 3 0,1 4 1055,-1-4 0,-2 4-22,8 2 1,-7 0 386,7 0 0,-6 0-64,5 0 1,-7 8-3,2 4 1,-4 5-282,-2 6 0,0 2-105,0 4 0,0 4-148,0-4 0,0-2-189,0 2 1,0-1-136,0 1 0,-2 2 241,-4-8 0,4 0-356,-3-6 1,3 1-89,2-1-51,0-7 101,0-2 296,0-8 1,0-2 54,0-4 1,5-4 24,1-7 0,6-6-419,-6-1 1,7 1 128,-1 6 0,1-1-58,-1 1 0,3 0-29,-3-1 0,4 6-151,1 1 334,0-1 0,1 3 9,-1 3 0,1 4 147,-1 2 407,1 0 1,-3 8 561,-3 3 0,1 10-467,-7 3 0,6 5 570,-7-6 1,1 8-314,-6-2 1,0-2-197,0 2 0,0-6-193,0 6 1,0-7-62,0 1 0,-6-4-486,1-1 0,-1-1-523,6 1 0,0-7-1583,0 1 0,0-1 2300,0 7 0,0-1 0,0 1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6:41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18 123 7985,'0'-10'-243,"0"-5"0,0 11 622,0-8 0,0 6 38,0-5 0,0 5-71,0-6 0,0 6 406,0-5-31,0 7 200,0-12-56,0 14 245,0-5-648,0 7 0,0 2 177,0 3 0,0 11 197,0 7 0,0 8-327,0-2 1,0 4-53,0 2 1,0 0-184,0 0 0,0-1-49,0 1 0,0-6-133,0 0 1,-2-7-230,-3 1 0,3-4-19,-4-1 1,4-7-610,2 1-1219,0-8 931,0 4 387,0-8 0,0-8-143,0-4 1,0-5-291,0-6 1,8-7 1098,3-10 0,5-5 0,1-7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6:38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1 732 8308,'9'-8'-1215,"-1"-1"2497,-8-9-204,0 1-571,0-1 0,0 7 183,0-1-300,0 8 0,0-5 336,0 3 230,0 4-463,0-6-75,0 8 76,0 0-264,8 0 1,1 2 244,9 4 1,-1 4-81,1 7 0,1 14-10,4 4 1,-1 9-74,7-3 1,-2 5-1,2-5 1,4 7-155,-4-1 0,2-5-117,-2-1 0,2-6-58,-8-6 1,6 4-262,-6-4 1,0-4-338,-5-2 0,1-3 325,4-3 1,-9-1-197,3-5 1,-3 5-135,3-5 1,-5-3-1275,0-2 574,-9-4-228,5-2 923,-8 0 1,-2-4-97,-4-8 0,3 1-474,-9-13 1195,0-3 0,-5 0 0,-1-8 0</inkml:trace>
  <inkml:trace contextRef="#ctx0" brushRef="#br0" timeOffset="240">610 610 8213,'-2'-15'349,"-3"3"1,1 4 575,-8 8 0,6 0 268,-5 0-613,-1 8 1,-5 4-9,-1 11 1,-1 4-250,-4 8 1,1 2 52,-7 3 1,2 5-240,-2 7 1,-4-6-304,4 1 0,-4-6-98,-2 5 0,8-7-358,4 1 1,4-9-1886,1-2 1187,1-7-182,7 3 475,3-16 107,7-1 920,7-16 0,11-9 0,9-10 0</inkml:trace>
  <inkml:trace contextRef="#ctx0" brushRef="#br0" timeOffset="708">924 35 8339,'0'-9'1259,"0"-1"-304,0 4-566,0 4-161,8-6 0,-6 10 462,3 4 1,-1 0-221,2 11 0,-4-3 95,4 9 1,-4 4-234,-2 2 1,0-2-437,0 2 0,0-5 71,0 5 1,0-8 26,0 2 1,0-3-99,0-3 0,2-7-944,3-5 854,-3 5 0,8-8-66,-4 4 1,-4-6-310,4-6 0,3-9 183,3-9 0,1-7 64,-1 2 0,4-4 142,-5-1 0,5 5 58,1 0 1,-5 7-34,-1-1 222,1 4 0,5 9 45,1 4 0,-7 6 161,1 6 1,0 4 416,5 7 1,-5 2-297,-1 5 0,-1 1 47,2 4 0,-3 2 81,-3-8 0,-4 8 71,4-2 0,-2-4-563,1-2 1,-3-3-515,4-3 0,-2 1-285,2-1 1,-2 0 768,7 1 0,-7-1 0,4 1 0</inkml:trace>
  <inkml:trace contextRef="#ctx0" brushRef="#br0" timeOffset="1357">1743 924 9715,'0'-12'805,"0"0"0,0 7-388,0-7 1,2 8-134,3-2 0,-1-1-31,8 1 0,-1-6 7,7 6 0,1 1 31,4 5 0,-1 0-17,7 0 1,0 0-70,6 0 0,0 0-56,-1 0 0,1 1-25,0 5 1,0-4-214,0 4 0,0-4 231,-1-2 0,-1 2 11,-4 4 1,2-4-992,-7 3 1,1-3 424,-2-2 0,-10 0-670,5 0 0,-10 6-202,3 0 294,-7 0 0,4-4 337,-8 4 1,-8-5 169,-3 5 0,-7-2 484,-5 2 0,-4-4 0,-8 6 0</inkml:trace>
  <inkml:trace contextRef="#ctx0" brushRef="#br0" timeOffset="1580">2143 628 8218,'-2'-16'1708,"-3"4"-867,3 5-22,-6 7-345,8 0 1,2 2 213,4 3 1,-4 11-180,3 7 0,-3 10-159,-2 2 0,0 0-521,0 5 1,0 3 224,0-2 1,0-1-1083,0-5 0,0 6-18,0-1 1,2-5-1646,4-6 2691,-4-7 0,13 3 0,-5-8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6:43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10494,'9'-9'916,"7"1"-537,-14 8-45,13 0-99,-13 0 0,12 8 84,-8 3 0,-1 13 35,-5 5 0,6 11-79,0 7 0,0 11 198,-6 6 0,6 5-118,-1 7 1,3 5-254,-2 12 0,-4-4 116,4 4 1,-4 2-117,-2-2 0,0-2 9,0-10 1,-2-4-222,-4-7 1,2-6-304,-8 0 0,7-14 18,-7 2 0,8-11-281,-2 0 0,-1-12-63,1-6 298,0-4 1,0-7-69,0 0 1,0-10-18,6-2 1,0-8 16,0-10 1,0-5-1161,0 0 1669,8-8 0,10-4 0,9-9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6:43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70 800 8255,'-9'-7'-113,"-7"5"1,12-6-232,-7 8-77,7-8 167,-4-1 458,0-1 340,6-6 200,-5 7-425,7-9 1,0 7 307,0-1-161,0 8 71,7-4 0,3 10 38,7 4 0,7 6 32,-1 11 0,8 6-122,-2 12 1,-2-3 92,2 9 1,-6-3-114,6 3 0,-8 1-181,3-7 0,-3 0-199,2-7 1,-3 5-182,3-4 0,-4 4-262,-1-10 0,-1 2-55,0-2 0,-5 2-452,0-8 0,-7 0 217,7-5 1,-8-7-1444,2 1 427,-4-1 646,-2-1-300,0-2 1318,-8-16 0,-2-9 0,-7-10 0</inkml:trace>
  <inkml:trace contextRef="#ctx0" brushRef="#br0" timeOffset="236">558 661 8192,'-17'6'606,"-1"0"0,1 7 161,-1-1 0,1 9-246,-1 2 1,-5 8 81,0-2 0,-6 6 15,6 6 1,-8-2 34,2 7 0,-4 0-418,-2 7 0,0-3-328,0-4 1,8-3-149,4-8 0,0-6-1231,5 0 633,-3-8 1,17 3-57,-7-13-670,7-3 1,4-10 656,11-4 1,7-5 907,5-13 0,4-3 0,8-8 0</inkml:trace>
  <inkml:trace contextRef="#ctx0" brushRef="#br0" timeOffset="751">906 16 8192,'2'-9'688,"4"3"0,-4 6-183,4 6 1,-2 3 51,2 9 0,-5 1 6,5 4 0,-4 3 60,-2 3 0,0 9-376,0-3 1,0 2-58,0-8 0,-2 4-11,-4-4 0,5-4-140,-5-2 1,4 3-495,2-3 0,0-6 204,0-5-1242,0-8 614,0 11 589,0-13 0,2-4 63,4-15 0,-3-3 26,9-9 0,0 0 19,5-6 1,-5 1 21,-1-1 1,1 6 164,5 0 1,1 7-77,-1-1 170,1 12 0,-1 3 262,0 8-61,1 0 1,-3 2-69,-3 4 1,1-3 218,-7 9 1,6 0-103,-6 5 0,0 2 23,-6 5 1,0-5 359,0 4 1,0 2-223,0-1 0,0 1 3,0-2 0,0-4-202,0 5 1,-6-3-290,0 2 0,0-9 35,6 3-169,0-3 0,0-3-358,0 1 1,2-8-767,4 2 1,-2-4-514,7-2 0,-5-2 821,6-4 1,-1-4-914,7-7 1841,-9-1 0,7 1 0,-6-1 0</inkml:trace>
  <inkml:trace contextRef="#ctx0" brushRef="#br0" timeOffset="953">1499 313 8184,'9'0'193,"7"0"348,-6 0 0,7 5 46,0 1-347,1 0 0,-1 0 296,1 0 0,-1-1-130,0-5 0,1 6-43,-1 0 1,1 0-232,-1-6 0,-5 6-239,-1 0 0,1-1 81,5-5-158,1 0 0,-1 0-335,1 0 1,3-2-1837,-4-3 2355,12 3 0,-9-14 0,15 6 0</inkml:trace>
  <inkml:trace contextRef="#ctx0" brushRef="#br0" timeOffset="1169">2248 191 8149,'0'-10'3,"0"0"-3,0 5 0,0 3 1819,0-6-328,0 0-25,8 6-560,-7-6-359,7 8 0,-6 0-95,4 0 1,-4 10-70,4 8 1,-4 1-228,-2 10 1,-2 0-150,-4 6 0,4 0-498,-4-1 0,2 1 491,-2 0 0,5 8 0,-7 1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6:46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36 8091,'0'-10'150,"0"2"1,2 6 918,4-3-166,-4 3-457,5-6-334,1 8 27,-6 0-412,6 0 325,-8 8 0,-6 1-96,0 9 0,-7-3-106,1-3 1,2 1 2,-1-7 1,5 0 542,-6-6-91,8 0-76,-3 0-124,7-8 0,7-1 112,5-9 1,-2 9 11,1 3 1,-5-2 516,6 2-497,-8 0 90,11 6-519,-13 0-133,6 0 0,-8 8-284,0 4 0,-2-3 192,-4 3 1,4-6-812,-4 5 1216,4-7 0,2 12 0,0-7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6:49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8068,'-10'0'1766,"3"2"-543,7 4-792,0 4 0,0 9-43,0 4 0,0-2 222,0 8 0,0-5-52,0 5-383,0-8 0,0 10-82,0-8 0,0 6-194,0-6 0,0 6-58,0-5 1,0-1-739,0-6-538,0 1 649,0-1 461,0-7 1,5-4 52,1-12 0,6-6 168,-6-11 1,7-4-174,-1-8 0,3 0 43,3 0 1,1 1 132,4-1 1,-3 2-20,3 4 1,-4 6 656,-1 11-435,-1 4 0,-1 10 720,-5 4 1,-3 9-242,-8 9 1,0 12 54,0-1 1,0 4 28,0-4 0,0 0 215,0 0 1,-2-1-354,-4 1 0,4-2-74,-4-4 1,-1 2-1171,1-8 1,0 6 497,6-5 0,0-1-3924,0-6 4143,0 1 0,8 7 0,1 2 0</inkml:trace>
  <inkml:trace contextRef="#ctx0" brushRef="#br0" timeOffset="430">88 1289 8094,'-10'0'1818,"2"-2"-654,8-4-535,0 5 1,8-7-116,4 8 0,3 0 118,3 0 0,5 0-444,0 0 1,2 0 7,-2 0 0,-3 6-172,3-1 1,-6 9-276,-5-2 1,2 3-318,-9 2 1,1 1 106,-6-1 1,-2 3-242,-4 3 1,-5 2 502,-12 4 1,1 2-110,-7-8 0,8 6 1396,-2-5 0,3-1-152,3-6 579,0 1-451,-1-1-458,8 0 1,10-7-389,12-4 1,5-4-380,7-2 1,3-2-349,8-4 0,5-4-742,1-7 1,7 0-2406,-1-1 3656,-5 1 0,9-8 0,-7-2 0</inkml:trace>
  <inkml:trace contextRef="#ctx0" brushRef="#br0" timeOffset="756">872 349 8033,'0'-18'0,"-6"6"0,0 1 0,0 5 975,6-6 1,2 9 223,4-3-808,4-4 1,7 8-107,0-4 0,1 14 336,-1 10 1,1 9-54,-1 13 0,1 13 97,-1 10 1,0 11-187,1 1 1,-7 14-328,1-1 1,-8 4 110,2 1 1,-12-2-48,-6 8 0,-3-6-434,7-44 1,-2 1 0,-13 41 183,0 2 0,-6-6-1910,6-6 1,-6-6 235,5-11 1708,-7-4 0,10-9 0,-4-5 0,6-5 0,5-4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6:47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174 349 11575,'10'17'890,"-4"0"0,-4 3-645,-2 3 1,0-4-67,0 5 1,0-5-119,0-2 1,0 1-211,0-1 1,2-5 160,4-1 1,-2-7-469,7 2 0,1-4 214,5-2 0,3-2-186,3-4 0,-2-3 135,8-9 0,-8-5 10,3 0 1,3-2 53,2 1 0,-4 5 62,-2-4 1,-4-2 38,-1 1 1,-6 1 117,-1 6 1,-5-7 67,6 1-90,-9 0 1,5 6 154,-8-1 1,0 7-147,0-1 224,0 8-59,0-4 256,0 8-149,-8 0-196,6 0 0,-11 8 7,7 4 0,-2-3 0,3 3 1,3 0-22,-4 5 1,2 0 22,-2 1 1,4 1-13,-4 4 1,4-1 49,2 7 0,-1 0 25,-5 6 1,4 7 102,-4 5 0,2 5-90,-2 6 0,4 0 85,-3 12 1,-5-4-71,-2 9 1,3 1-418,-3-7 1,0 11 202,-5-11 1,0 3-27,-1-8 0,6-4 12,1-8 0,1-2-214,-1-3 1,-5-3 51,4-3 0,-1-10 88,1 4 0,-3-6 284,3 0 1,-1-4-89,1-8 0,-1-5 680,7 0-362,-8-8-211,4 3-26,-7-7 1,0-5-1,-1-1 0,7-8 78,-1 3 0,6-5-64,-5-1 0,5-1-117,-6 1 1,6-1 58,-5 1 0,5 0-113,-6-1 1,8 1 126,-1-1 1,-3-5-11,2 0 1,0 0-1,6 5 0,0 1 2,0-1 1,0-1 253,0-4 1,2 3-87,4-3 0,10-2-60,7 2 1,10-8-45,1 2 0,11-10-194,13-2 1,4-5-515,8 5 1,-1-1-614,1 1 0,7 4 1167,5-3 0,1-3 0,-2 2 0,-1 7 0,3 8 0,6 11 0</inkml:trace>
  <inkml:trace contextRef="#ctx0" brushRef="#br0" timeOffset="976">1394 819 8268,'0'-18'502,"0"7"150,0-1-357,8 1 1,-4-1 133,7 0 0,3 7-176,9-7 0,-2 6 91,8-5 1,0 7-85,6-2 1,-2-2 80,-4 2 0,8 1-75,-8 5 0,8 0 14,-8 0 0,2 0-108,-2 0 1,-4 5-137,-8 1 1,7 2-86,-1-2 1,-6-4 93,-5 3 1,-6 3-879,5-2 1,-5 2-871,6-2-756,-9-5 1037,5 7 130,-8-8 1292,-8 0 0,-9-8 0,-10-1 0</inkml:trace>
  <inkml:trace contextRef="#ctx0" brushRef="#br0" timeOffset="1158">1777 523 8174,'-11'-6'0,"-1"0"752,0-7-115,3 11-182,-7-6 0,14 10-70,-4 4 1,4 3-127,2 9 1,0 7 158,0 4 0,0 4 232,0 2 0,-5 1-146,-1 5 1,0-4 26,6 4 0,0-7-1337,0-5 0,8 2 560,3-7 0,5 5 246,1-6 0,8 0 0,3-5 0</inkml:trace>
  <inkml:trace contextRef="#ctx0" brushRef="#br0" timeOffset="1531">2683 87 8115,'0'-17'142,"0"-1"1,-2 3 387,-4 3-265,4-3 0,-7 13 79,3-4 0,2 4-106,-8 2 1,7 0 75,-7 0 1,0 2-86,-5 4 1,5 4-30,1 7 0,-1 0 25,-5 1 0,5 9 30,0 8 0,3 3-72,-3 15 1,-3-1-13,3 18 0,4 1 59,3 11 0,-3-1-20,2 0 0,0-7-60,6 7 1,2-9-143,4-8 0,-2-4-355,7-8 0,1-2 117,5-3 0,1-11-130,-1-7 0,1-9-141,-1-3 0,6-5-549,1-6 1,1-6-18,-2 0 0,-8-8 418,9-10 649,-17-7 0,17-10 0,-15-9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6:51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1307 8821,'2'-10'478,"4"4"-611,-4 4 76,6 2 180,-8 0 1089,0 0-690,-8-7-292,6 5 1,-7-6-40,3 8 1,4-2 191,-4-4-41,4 4 28,-6-6 26,6 8-262,-5 0 182,7 0 349,0 0-359,7 0-47,-5 0 39,6 0 60,-8 8-119,0-6 53,0 6-291,0-8-541,0 0-168,-8 0-33,6 0 0,-5 2-1130,7 4 0,7-4 1871,5 3 0,11 5 0,4 0 0</inkml:trace>
  <inkml:trace contextRef="#ctx0" brushRef="#br0" timeOffset="722">523 889 8013,'-9'-8'0,"-5"4"99,8-8 371,-7 9-158,11-13 1,-6 12 563,8-7-529,0 7 0,0-6 662,0 4-23,8 4-659,1-5 1,9 8 68,-1 5 1,6 6-113,1 11 0,1 4 235,-2 8 1,4 2-91,8 3 0,0 5-73,0 7 1,-6 2-163,0 5 0,-6-11-154,6 4 0,-2-9-729,2 3 1,-4-7 481,-7 2 0,-1-7-576,1-5 1,-3 2-179,-3-7 0,1-1-559,-7-6 0,2-7-51,-2-4 184,-4-4 1387,5-2 0,-22-8 0,-5-2 0</inkml:trace>
  <inkml:trace contextRef="#ctx0" brushRef="#br0" timeOffset="929">924 854 8748,'-18'0'2393,"1"6"-1659,0-1 1,5 11-64,0 1 1,-1 3 172,-10 9 0,1 0-256,-7 6 0,0 1-45,-6 5 1,1-4-434,-1 3 1,6-1 37,0 2 1,2-4-1136,-2 3 1,5-9 667,13-2 0,-3-8-3257,8 3 3576,1-13 0,5 5 0,0-7 0</inkml:trace>
  <inkml:trace contextRef="#ctx0" brushRef="#br0" timeOffset="1434">1028 0 8220,'12'2'1297,"0"4"1,-7 4 31,7 7-914,-8 8 0,4 0 99,-8 4 1,0 4 74,0-4 0,0 2-351,0-2 1,0 4-209,0-4 1,-6-2-167,0 2 1,0-7 221,6 1-1644,0-4 884,0-1 0,2-9-197,4-3 1,-2-6 401,7-6 0,1-9 8,6-8 0,-1-14 210,0 2 1,1-6 62,-1 1 1,-5 5 190,-1 0 1,-1 2-68,2 10 1,3 2 397,-3 9 0,-2-2-66,1 9 0,-5-1 68,6 6 0,-7 2-27,7 4 0,-8 3 123,2 9 1,-2 1-122,1 4 0,-3-3 35,4 3 1,-4 2 130,-2-2 0,0 6-66,0-5 0,0 1 38,0-2 1,0-4-137,0 4 1,0 3-249,0-3 1,0 0-229,0-5 0,2-1-370,4 0 0,-2-5-54,7 0-16,1-9 1,5 11-948,1-8 1,-1-2 658,1-10 1,-1-4 890,0-7 0,9-8 0,1-2 0</inkml:trace>
  <inkml:trace contextRef="#ctx0" brushRef="#br0" timeOffset="1637">1656 279 7410,'9'8'378,"7"-6"264,-5 3 1,7 3 108,5-2 1,-2 0-295,8-6 1,-5 0 182,5 0 1,-6 0-196,6 0 0,-8 0-321,2 0 0,-3 0-77,-3 0 1,1-2-211,-1-4 1,-5 4-830,-1-4-1215,1 4 2207,5-5 0,-7-3 0,-2-8 0</inkml:trace>
  <inkml:trace contextRef="#ctx0" brushRef="#br0" timeOffset="1915">2126 18 10878,'17'9'540,"1"-3"1,-1-4-116,1-2 0,-1 2-27,0 4 1,1-2 199,-1 7 0,-5-5-349,0 6 0,-1-1-11,7 7 1,-7-7-730,1 1 0,-8 0 65,1 5 0,-3 8-322,-2 4 1,-7-2 466,-5 2 1,-3-2-77,-3 2 1,-3 2 247,3-7 0,-1-1 364,13-6 1,0-5 148,6-1 1,0-5-214,0 6 0,8-8-252,4 2 1,9-4-156,2-2 0,14-2-502,-2-4 0,9-2 388,-3-4 330,7-3 0,-3 5 0,7-7 0</inkml:trace>
  <inkml:trace contextRef="#ctx0" brushRef="#br0" timeOffset="2783">2230 941 8408,'-7'-10'1186,"5"2"-991,-6 8 331,8 0 1,0 2-162,0 4 1,0-2 383,0 8 1,0-1-277,0 7 0,0 5-76,0 0 0,-6 6-188,0-6 1,1 6-30,5-5 0,0 5 169,0-6-709,0 0 378,0 2 0,0-9-529,0 7 1,5-13 353,1 7 0,8-11-212,-3 0 1,5-4 67,1-2 1,3-2-156,3-4 0,-2-10-23,8-7 0,-2-8-62,2 2 1,2-4 50,-7-1 1,5-1 39,-6 0 1,-2 0 414,-9 0 1,1 8-132,-7 4 0,0-2 98,-6 1 1,0 7 169,0 5 537,0 1-258,0 1 6,-8 2 1,4 8-120,-7 0 0,5 2-96,-6 4 0,6 4 5,-5 7 1,5 6-85,-6 1 1,7 7 30,-7-2 1,6 11 59,-5 7 1,5 5 145,-6 6 0,2-2-26,-1 8-652,-5 0 640,7 13 1,-9-5 2,1 4 0,-1 1-117,1-2 1,0 1-515,-1-6 0,1-7 250,-1 1 0,1-9-160,-1-3 1,1-2-95,0-9 1,1-6-190,5-6 1,-5-10 169,4-2 0,3-1 138,-3-10 0,1-2 655,-7-10 0,-5-4-290,0-7 1,-3-8 529,3-5 1,4-10-432,-4-7 1,5 3 178,7-3 1,-3 3 5,8-3 406,0 5-459,6 7 0,0 0-135,0 0 0,10 0-440,8 1 0,1 1-81,10 4 1,6-4-552,5 4 1,7-4-134,-6-2 1,7 0 397,-2 0 1,9 0 566,-3 1 0,12-9 0,-10-1 0</inkml:trace>
  <inkml:trace contextRef="#ctx0" brushRef="#br0" timeOffset="3142">2980 401 7937,'17'0'2703,"2"0"-1977,5 0 1,-5 0-280,4 0 0,2 6-86,-1-1 0,-1 7-285,-6-6 1,-1 7-167,-5-1 1,3-2-22,-8 1 0,-1 1-202,-5 5 0,0 1 81,0-1 1,-7 6-282,-5 1 0,-9 5 385,-2-6 1,-6 2-65,5-2 0,1-9 920,6 3 1,1-3 484,5 3-463,-5-7 1,16 3-489,0-7 1,10 0-242,13-6 1,12-2-268,11-4 1,8-3 235,10-9 1,0 1 9,12-1 0,3-7 0,0-2 0</inkml:trace>
  <inkml:trace contextRef="#ctx0" brushRef="#br0" timeOffset="3772">3101 1446 8035,'0'-10'614,"0"1"0,2 3-232,4-6 0,4 3-137,7-3 0,1 8 335,-1-2 1,6 4-66,1 2 1,1 0-89,-2 0 0,4 0-170,8 0 0,0 0 14,0 0 1,-1 0-298,1 0 1,0 0 93,0 0 0,0 0-734,0 0 0,-6 0 407,0 0 1,-8 0-1109,2 0 0,-9 0 31,-3 0 1336,-7 0 0,12 0 0,-7 0 0</inkml:trace>
  <inkml:trace contextRef="#ctx0" brushRef="#br0" timeOffset="4005">3432 1254 8035,'-9'0'1711,"1"2"-930,8 4 0,0-2-230,0 8 1,0-7-142,0 7 1,0 0-35,0 5 1,0 1 156,0-1 1,0 6-596,0 0 0,0 3 84,0-3 0,0-4-886,0 4 0,0-3 514,0-3 0,8 1-1030,3-1 1,-1-5 402,2-1 0,1-7-280,10 2 1257,-3-4 0,13-2 0,-6 0 0</inkml:trace>
  <inkml:trace contextRef="#ctx0" brushRef="#br0" timeOffset="4205">4164 1342 8992,'8'9'1026,"3"-3"0,5-4-814,1-2 0,1 0-298,-1 0 0,1 0-581,-1 0 1,0 0 278,1 0 1,-1 0-583,1 0 0,1 0 91,4 0 879,-3 0 0,5 0 0,-8 0 0</inkml:trace>
  <inkml:trace contextRef="#ctx0" brushRef="#br0" timeOffset="4363">4704 1376 8004,'18'0'-72,"-9"0"0,7 0-167,-5 0 1,-1 0 295,2 0 0,-1 0 261,7 0 0,-7 0-177,1 0 1,0 0-96,5 0 1,-5 2-205,-1 4 0,1-2 60,5 8 1,1-9-260,-1 3 357,0 4 0,1-8 0,-1 6 0</inkml:trace>
  <inkml:trace contextRef="#ctx0" brushRef="#br0" timeOffset="4459">5157 1429 9038,'-12'0'611,"1"0"1,-1 0 0,-5 0-1</inkml:trace>
  <inkml:trace contextRef="#ctx0" brushRef="#br0" timeOffset="10110">5906 871 8196,'0'-11'576,"0"-1"-162,0 8 1,0-6 403,0 5 0,0 1 189,0-8 570,0 8-777,0-3-353,0 7 530,0 0-839,0 7 0,0 5 213,0 11 1,-6 6-142,1 12 0,-9-3 231,2 9 0,5-6-165,1 5 1,-2-7-12,2 1 0,0-3-28,6-2 1,0-8-109,0-4 0,0-3-188,0-3 0,8-1 109,4-5 1,-2-1-376,1-4 1,1-4-27,5 3 1,6-8-184,1-3 0,7-14 203,-2 3 0,-2-6-129,2 0 1,-6-3-31,6-3 1,-8-4-242,3 4 0,-5-3 158,-2-3 0,1 2 158,-1 4 0,-7-4 163,-4 4 1,1 2 72,-1-2 1,0 7 177,-6-1-116,0 4 1,0 7-34,0 1 262,0 7 1,-2-4 266,-4 8 0,2 6-98,-7 0 0,5 5-110,-6-5 0,7 8 128,-7-3 1,6 5-55,-5 1 1,5 0-90,-6 1 1,8 7-7,-2 4 1,-1 4 14,1 2 0,-2 4 11,2 7 0,4 2 34,-3 16 0,-3 0-193,2 6 0,-6-1 79,7 1 0,-7-6-206,6 0 1,-5-2 79,5 2 0,-6-2-70,6-4 0,-7-4 108,1 4 0,-1-4-20,1-2 0,-3-7-58,3-4 0,2-5-89,-1-1 0,5 0-59,-6 0 0,3-8 115,-3-4 1,-4-3-74,5-3 0,-3-5 110,3-1 1,-5-7 53,5 2 1,-5-4-32,-1-2 1,-1-2-2,1-4 1,-3-4 119,-3-7 1,4 0 242,-4-1 1,3-5 511,3 0 0,-1-2-384,1 1 1,5 5 343,1-4 1,7-2-231,-2 1 0,4-5-190,2 6 0,4-10-210,8-2 0,7-7-97,16-10 0,7-3-132,5-3 0,11 4-528,6-4 1,-4 6-1310,-2 5 0,-4 1 910,-2 11 1,-5-2-2282,-1 14 3276,-7 0 0,-2 7 0,-8 5 0,0 3 0</inkml:trace>
  <inkml:trace contextRef="#ctx0" brushRef="#br0" timeOffset="10596">5105 1481 8239,'-18'0'235,"1"0"1,7-2 1073,5-4 517,-5 4-1274,8-6 0,-6 7 71,8-5 0,2 4-68,4-4 0,0-2-27,11 2 1,-1-1-115,13 1 1,0 4 83,6-4 0,5-2-249,1 3 1,-1-7-31,-5 6 0,0 0-602,0 6 0,0 0 308,0 0 1,0 0-470,-1 0 1,-5 0-345,0 0 1,-7 0-877,1 0 1,-11 2-623,-7 4 23,-3 4 2363,-2 7 0,-15 1 0,-5-1 0</inkml:trace>
  <inkml:trace contextRef="#ctx0" brushRef="#br0" timeOffset="10799">5401 1237 8239,'0'-12'1414,"0"1"114,0 7-562,-8-4 1,4 10-268,-7 4 0,1 6 131,-2 11 0,-3 4-281,3 8 0,-3 0-4,-3-1 0,7 7-757,-1 0 0,8-1 205,-1-5 0,3 0-489,2 0 1,0 6-521,0-1 1,7 1-2641,5-6 3656,3-1 0,11-6 0,1-3 0</inkml:trace>
  <inkml:trace contextRef="#ctx0" brushRef="#br0" timeOffset="11353">6760 314 8237,'-10'0'2291,"2"0"-382,8 0-943,0 0 1,0 7-323,0 5 1,0 4 115,0 1 1,0 0-316,0 1 0,0 5-133,0 0 1,0 2-318,0-1 1,0-3-194,0 8 1,0-6-180,0 6 0,0-7-268,0 1-786,0-4 477,0-1 586,0-9 1,2-1 179,4-8 1,-2-10-101,8-7 0,-1-2-201,7-10 0,-1-1 73,0-4 0,1-1-117,-1 0 0,7 0 292,-1 0 0,0 8 187,-6 4 0,3 9 367,3 3-364,-4 7 0,7-2 1303,-9 12 0,-2 4-614,-3 7 0,-4 2 1172,-8 5 0,0-3-626,0 8 1,0 0-271,0 6 1,-6-6-961,0 0 1,0-8-892,6 2 1,2 4-399,4 3 1,6-5 1334,11-2 0,4-4 0,8-1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9:51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191 399 8259,'0'-27'0,"-2"2"0,-4 8 3183,4 7-2472,-6-5 0,8 5-739,0-7 1,0 5 61,0 1 187,8-1 0,-4-5-150,7-1-307,1-7 0,5 1 94,0-5 0,-1 9-253,-5 9 1,-1-1 168,-4-5 1,-4 6-43,3-1 1,-3 6 299,-2-5 1,0 5 58,0-6 24,-7 9 1,-3-5-23,-7 8 6,-1 0 0,1 0-103,0 0 1,0 0-127,-1 0 1,3 8-90,3 3 1,-3 5 118,3 1 0,-3 0 11,-2 0 0,-1 1 37,1-1 0,6 2 54,-1 4 1,6-4-2,-5 5 0,7-5 146,-2-2 0,4 0-125,2 1 1,0-1 32,0 0 0,2 1-134,4-1 0,-2-6 106,7 1-97,1-1 1,5 5 9,0-5 1,-1-1-22,-5-4 1,5-2-50,-5 7 48,-3 1 1,5 5 82,-7 0 0,0 0 117,-6 1 1,-2 5 187,-4 0 1,2 8-94,-7-3 0,-1 5 26,-5 2 1,0 5-27,-1 0 1,1 1 123,0-7 1,5 1-256,1-1 0,7 1 18,-2 0 0,4-7-2,2 1 1,6-8-183,0 2 1,7-5 164,-1-7 1,3 3 6,2-8 0,3-1 5,3-5 0,-4 0-85,4 0 0,2-2-1,-2-3 0,0-5-50,-6-7 1,1-6-162,-1 0 1,-7-6 123,-5 6 1,-3-8-127,-2 2 0,0-2 345,0 3 1,-2-3-126,-3 8 0,-5 0 264,-7 5 1,-1 7 87,1-1 1,6 9 590,-1-3-276,1 4 176,1 2-828,-5 0-640,13 0 515,2 0 0,15 0 66,8 0 1,2 0-595,-2 0 1,-2 0-259,8 0 1,-6 0-569,6 0 1,-6 0 547,6 0 1,-8 6 901,2-1 0,-4 9 0,-1-5 0</inkml:trace>
  <inkml:trace contextRef="#ctx0" brushRef="#br0" timeOffset="240">986 745 8337,'0'-18'1370,"0"9"-1530,0 1 337,0 8 0,2 0 449,4 0 1,-4 2-155,3 4 0,-3 3 143,-2 9 1,0 1-245,0 4 1,6-2-142,0 8 0,0-6-522,-6 6 1,0-8-121,0 2 0,5-4-414,1-2 1,2-1-346,-2-5 105,-4 5 0,5-13-164,-7 9 1230,8-8 0,1-4 0,9-10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7:10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18 175 8139,'-10'0'545,"3"-8"443,7 6-362,0-6-430,0 8 1,0-2 493,0-4-159,0 4 0,2-7-183,3 3 0,-1 4-88,8-4 0,-1 2 19,7-1 0,-1 3 30,1-4 0,-1 4-31,1 2 1,-1-6-39,0 0 1,7 0 112,-1 6 0,6-1-181,-6-5 1,8 2-138,-2-8 1,4 8 123,2-1 0,2-3-219,3 2 1,-1-6 3,7 7 1,-5-3 148,6 2 0,-7 4-12,7-4 0,-7 4 67,7 2 0,-8 0 13,1 0 1,-9 0-38,-2 0 0,-2 0 24,2 0 1,-2 0-12,-3 0-234,-5 0 0,6 0-174,-7 0 0,-7 6-39,1 0 75,-8 0 1,5-4-630,-3 4-486,-4-5 230,6 7-486,-8-8 855,0 0 0,-2 6-149,-4 0 1,-4 2 899,-7-3 0,-8 13 0,-2 9 0</inkml:trace>
  <inkml:trace contextRef="#ctx0" brushRef="#br0" timeOffset="489">245 488 8154,'-10'0'213,"2"-2"517,8-4-114,0 4 565,0-5-743,0-1 0,2 6-182,4-4 1,-2 2-58,7-1 10,1 3 0,5-6-108,1 8 0,5 0-37,0 0 1,2 0-154,-1 0 1,1 0 54,4 0 0,4 0-200,-4 0 1,4 0 36,2 0 1,-6 0 64,0 0 1,-8 0-60,2 0 0,-4 8 18,-1 3 0,-6-1-13,-1 2 1,-7-1 172,2 7 1,-6-1 155,-6 0 1,-4 7-16,-7-1 1,-6 6 285,-1-6 1,-7 8 109,2-2 1,4-2-215,2 2 0,-2-7 651,2 1 0,5-4 298,7-1-468,7-1-655,-4 0 1,10-1-142,4-5 1,3-3 80,9-8 0,9 6-152,8 0 1,5-2-182,7-10 1,3 2 144,-3-8 0,3 1-1007,2-7 0,-1 1-127,-5 0 1,2-1-1732,-7 1 2977,0 7 0,-6-5 0,-1 5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7:11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53 575 7932,'-12'0'1810,"1"0"-362,7 0-1220,-4 0-55,8 0-236,8 0 0,1-2 120,9-3 1,5-5 48,0-8 0,6-7-591,-6-4 0,7-4 248,-7-1 0,0 4-20,-6 1 0,1 6 117,-1-6 0,-7 8 93,-4-2 1,-4-2-19,-2 1 0,0-5-26,0 6 1,-12-2 28,0 2 1,-7 3 169,7-3 1,-3 4 95,-2 1 0,-1 7-61,1-1 0,-1 8-5,1-2 0,-1 4-42,1 2 0,5 0-36,1 0 0,5 0 58,-6 0 1,9 2 5,-3 4 1,-2 6-48,2 11 0,0 0-2,6 12 0,0-2 266,0 13 1,0 1-86,0 5 0,0 6 254,0 0 1,0 0-135,0-5 1,0-1-113,0 0 0,0-2-113,0-3 1,0-4-214,0-9 1,0 1 87,0 0 1,0-6-211,0 0 0,0-8-428,0 3 445,0-5 0,6-7-240,0-1 335,0-7 402,-6 4-256,0-8 1,-2 0 111,-4 0 1,2-6-118,-7 0-174,7-7 1,-10 3-384,8-7 1,1-1 229,5 1 0,0-3-447,0-3 0,0 2 220,0-8 1,7 0-6,5-6 0,5 2 207,7 4 0,-3-4 90,8 4 0,-2 4 63,2 2 1,-2 3 108,-4 3 1,-1 1 283,7 5 0,-8-3-227,2 8 383,-3 1-293,-3 5 1,-5 0-94,-1 0 0,-7 2 38,2 3 1,-10 5-62,-2 7 0,-13 1-7,1-1 0,-3 1-20,4-1 0,-7 1 219,1-1 1,0-7-82,6-5 0,5-3 165,0-2 0,7 0 420,-7 0 195,8 0-627,-4 0 1,8 2 83,0 4-33,8-4 0,2 12 188,7-9 0,6 7-121,1-6 0,-1 5-133,-6-5 1,1 6 66,-1-6 0,6 5-206,1-5 0,-1 6-149,-6-6 0,1 5-252,-1-5 0,0 6-632,1-7 0,-1 3 163,1-2 1,-1-4-680,1 4 1,-7 1 75,1-1 1,-1 0 1352,7-6 0,-1-8 0,1-1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7:13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0 106 8085,'0'-12'-1433,"0"0"1772,0 1 1,0-7-4,0 1 1,0 5 721,0 1 95,8 7 52,-6-4-808,14 8 1,-13 2 81,9 4 1,-6 3 33,6 9 1,-7 7 211,7 4 0,-8 4-32,2 2 1,-4 0-250,-2-1 1,0 5-539,0-4 0,0 2-101,0-14 0,0 6-642,0-6 582,0 0-504,0-5-877,0-8 549,0-3 680,7-30 0,-3 2 82,8-20 0,-3 2 280,3-1 0,4 3-43,-5-4 1,5 7 110,1 5 0,0 3-47,1 9 1,5 5 67,0 1 1,1 7 526,-7-2 1,0 4-274,1 2 0,-7 2 370,1 4 0,0 4-238,5 7 0,-7 0 368,-4 1 0,1 5-207,-1 0 1,0 6-51,-6-6 0,0 7-373,0-7 1,0 0-216,0-6 1,0 7-411,0-1 1,2 0-819,4-6 0,1 1 1275,5-1 0,11 1 0,-3-1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7:12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12538,'17'0'589,"1"0"0,-1-2-336,0-4 1,1 4-130,-1-4 1,1 2-342,-1-2 1,1 4-646,-1-3 1,2 3 269,5 2 1,-11 0-489,5 0 0,-11 2-301,5 3 1381,-8 5 0,4 23 0,-8 4 0</inkml:trace>
  <inkml:trace contextRef="#ctx0" brushRef="#br0" timeOffset="162">18 504 8003,'-8'10'3599,"6"-3"-2750,-6-7 1,16 0-638,4 0 0,5 0 82,6 0 0,-3-5 92,3-1 0,4-6-498,2 6 0,-2-1-467,2 1 1,0 2-344,6-8 0,0 8 556,0-1 1,-2-3 365,-4 2 0,4-7 0,-6 3 0</inkml:trace>
  <inkml:trace contextRef="#ctx0" brushRef="#br0" timeOffset="485">976 260 8003,'-17'0'925,"5"0"112,0 0 0,6 0 76,-5 0 574,7 0-1126,-12 0 0,15 8-146,-5 3 0,-2 7-3,2 5 1,-2-2-69,3 8 0,3 0-34,-4 6 0,6-6-164,6 0 1,-2-7-121,7 1 0,1-4 121,5-1 1,-5-7-125,-1 1 0,1-8-535,6 2 1,-1-4 276,0-2 1,1-8-373,-1-4 0,1-9 127,-1-2 0,0-8-64,1 2 1,-7-4 268,1-2 0,-8 0 283,2 0 0,-6-2-196,-6-3 0,-4 3 155,-7-4 1,-6 5-201,-1 1 1,-7 2 89,2 4 1,-11 4-414,-7 7 0,-1 9-65,1 3 1,-3 6-848,4 6 1468,3 3 0,-15 16 0,4 2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7:27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8649,'2'-10'1354,"3"4"1,5 5-902,8 1 0,-1 0 695,0 0-771,9-8 0,-7 6-9,4-4 0,2-2-110,-1 3 1,1-7-156,-2 6 1,-4-6-224,5 7 1,-5-3-737,-2 2 1,1 4 185,-1-4-2008,1 4 1660,-1 2 0,-2 8 173,-3 4 1,-4 9 100,-8 2 744,-8 8 0,-9 4 0,-10 10 0</inkml:trace>
  <inkml:trace contextRef="#ctx0" brushRef="#br0" timeOffset="148">140 436 8015,'-8'10'0,"-3"-5"976,3-3 221,0-2 0,10 0-392,4 0 0,6 0-335,11 0 0,-2 0-130,8 0 1,0-2-536,6-3 0,6 3-546,-1-4 0,9-2 646,-3 2 95,5 1 0,1-11 0,0-3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7:24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105 767 7990,'-10'-17'0,"0"1"323,5 5 1,1-3 231,-8 8-213,8-7 0,-5 9 270,3-8 220,4 9-140,-14-5 303,14 0-687,-5 6 1,5-6-23,-4 8 1,4 10-167,-4 8 0,4 9 71,2 13 0,0 7 194,0 11 0,0-4-195,0 4 0,0 2-165,0-2 0,2-6-100,4-5 0,2-8-404,3 1 0,5-9-14,-5-2 0,11-8-512,1 3 1,0-11 146,-5-1 0,5-8 315,0 2 1,8-6 542,-2-6 0,4-12 0,2-9 0</inkml:trace>
  <inkml:trace contextRef="#ctx0" brushRef="#br0" timeOffset="279">732 680 8008,'0'-9'1451,"2"3"-770,4 12 1,1-3 88,5 9 1,3 2-91,-3 9 0,9 6 86,3 12 1,1-3-266,-2 9 1,-4-7-15,5 7 0,-5-7-383,-2 7 1,1-8 73,-1 1 1,-1-9-656,-5-2 0,5-7-571,-5 1-762,-3-4 1156,8-1 0,-13-3-1457,9-3 865,-8-5 258,4-7 988,-8 0 0,7-15 0,3-4 0</inkml:trace>
  <inkml:trace contextRef="#ctx0" brushRef="#br0" timeOffset="491">1237 628 8105,'0'-10'3611,"-6"4"-2790,0 12 0,-7 6 180,1 11 1,-9 4-361,-2 8 0,-8 8 105,2 3 0,-4 4-232,-2 3 0,0-7-188,0 1 0,6-3-971,0 3 1,8-5-166,-2-7 1,3-6-2089,3 0 761,7-8-1274,3 5 3411,7-17 0,15-1 0,4-8 0</inkml:trace>
  <inkml:trace contextRef="#ctx0" brushRef="#br0" timeOffset="762">1620 959 8102,'-35'10'662,"8"-3"-386,2-7 288,16 0-1263,1 0 193,8 0 1330,0 0 1,8 0-104,3 0 1,7 0 164,5 0 0,0 0-380,12 0 1,-4 0-218,9 0 0,5 0-197,1 0 1,-1 0-248,1 0 1,-7 0-815,2 0 1,-4-2 561,-3-3 0,-1 1-891,-4-8 1,-4 8 10,-7-2 1287,-1-3 0,1-1 0,-1-7 0</inkml:trace>
  <inkml:trace contextRef="#ctx0" brushRef="#br0" timeOffset="963">1934 767 8036,'-12'0'2832,"1"0"-2056,7 0 1,-4 8-693,8 4 1,0 3 105,0 3 1,0-1 295,0 0 1,0 7-226,0-1 1,0 0-310,0-5 0,0-1 21,0 0 0,0 1-205,0-1 1,0 1-277,0-1 0,0-5-776,0-1 1,2-1-1129,4 2 2412,-4 3 0,13-13 0,-5 6 0</inkml:trace>
  <inkml:trace contextRef="#ctx0" brushRef="#br0" timeOffset="1538">2648 523 8165,'-17'-9'1932,"-1"1"1,7 10-1250,-1 4 0,8-2-217,-2 7 1,-1 1-243,1 5 0,-2 7 25,2-1 1,4 2-2,-3-2 1,1-4-99,-2 5 0,4 1-137,-4-2 1,4-5-640,2-7 524,0 1 1,6-1-576,0 1 1,7-8 363,-1 2 1,3-6-127,3-6 0,-1-6 61,1-11 0,5 4-52,0-5 0,0-3 0,-5-2 1,-1 4 81,1 2 1,-1-2 153,0 2 1,-5-1 153,0 7 1,-6-1 243,5 1 0,-7 5-165,2 1 1,-2 7 658,1-2-281,-3 4 124,6 2-254,-8 0 1,0 8 104,0 4 0,0 3-118,0 2 1,0 9-96,0 3 1,0 5 54,0 7 0,0 4-60,0 7 0,-2 10-64,-4 8 0,-3 1-203,-9 10 0,1-1-89,-1 1 0,1 8-77,0-8 0,-5 5-304,5-17 1,-4 1 196,9-18 0,-3 4 118,-3-9 1,1-7 266,-1-5 1,1-8-243,-1-9 391,1-1 0,0-7 268,-1-4 0,-5-6 364,0-6 1,-2-10-73,1-7 1,5-8 117,-4 2 0,3-4-409,3-2 0,7 1-162,4-1 1,5-2-809,1-4 0,7 5 204,5-5 0,5 4-111,7 2 0,3 0-143,7 1 0,7-5-619,0 4 0,5-4 249,-5 10 1,1-4-949,-1-1 1901,-4-1 0,13-8 0,-5-1 0</inkml:trace>
  <inkml:trace contextRef="#ctx0" brushRef="#br0" timeOffset="1951">3206 1 12412,'7'17'876,"-5"1"28,4-1 1,-2 6-321,2 1 1,-4 1-289,3-2-212,-3-4 0,-2 6-128,0-7 1,0-1 98,0 1 0,0-1-566,0 1 1,0-7-568,0 1-1032,0-8 1582,0 3 0,6-9-37,0-3 1,8-13 112,-3-11 1,10-4 153,3-2 1,1 3 214,-2 3 0,-4 3 158,5 9 0,-5 1 300,-2 5 0,7 3 52,-1 8 0,-4 8 384,-1 3 1,-11 11-212,11 1 1,-7 6 343,1-6 0,2 2-771,-9-1 1,1-3 7,-6 8 0,0-8-503,0 2 1,0-3-487,0-3 0,0 1 808,0-1 0,-8 8 0,-1 2 0</inkml:trace>
  <inkml:trace contextRef="#ctx0" brushRef="#br0" timeOffset="2550">2997 384 8190,'0'-10'483,"0"1"-94,0 3 416,0 4-104,0-6-120,0 8 1,7 0-137,5 0 0,3 10 464,3 7 1,1 10-73,4 14 1,-3 4 153,3 7 0,-4 8-645,-1 4 1,-1 4-156,1 1 0,-7-1-110,1-4 0,-8 4-276,1-5 1,-3-1-1103,-2 2 0,-7-6 716,-5 6 1,-3-10-1410,-3-1 1,1-3 610,-1-9 0,1-3 1379,-1-9 0,1 4 0,0-6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7:22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35 297 8338,'-9'-8'1825,"1"6"-1549,8-5 1,-2 7 400,-4 0 118,4 0-173,-5 0 268,7 0-142,0 0-756,7 0 0,3-6 79,7 0 1,1-8-81,-1 3 0,1 1-140,-1-2 1,3-1-139,3-10 1,-4 3 147,4-3 0,-3 4-71,-3 1 1,1 1-69,-1 0 236,0-1 0,-1 6-21,-5 1 27,5 7 1,-14-6 99,4 5 93,-4 3 287,-2-6-215,0 8 125,0 0 0,5 2-222,1 4-77,0 3 1,0 14 31,0 1 1,1 7 1,-1-2 0,-4 6 70,4 5 1,-4 1 174,-2 11 1,0-7-151,0 13 1,0-14-81,0 8 0,0-9-139,0 4 0,0-15 97,0 3 1,0-12-264,0 1 0,0-11-268,0-1-65,0-8-37,0 3-294,0-7 68,0 0 0,-2-7 314,-4-5 0,2-9 32,-7-2 1,5-3 54,-6 3 1,3 4 160,-3-4 0,-4 5 9,5 7 1,1 1 15,-1 4 1,5 4-174,-6-4 304,8 4 286,-11 2 1,7 2-82,-4 4 423,5-4 83,7 6-256,-8-8 0,6-2-116,-4-4 1,10-4 42,2-7 0,7 0-94,-1-1 1,-2 1 123,1-1 1,1 9-366,5 3 0,1-2 123,-1 2 1,-1 2-94,-5 10 0,3-2-31,-8 8 1,-1 7-116,-5 10 0,0 4 118,0 2 0,-1 0-98,-5 0 1,-4 5 179,-7 1 1,-7-1-13,1-5 1,0-2 403,6-4 1,-1-4-171,1-7 1,5-7 386,0 1-364,9-8 0,-7 4 369,4-8-542,4 0 1,-6-2-145,8-4 1,2-4-81,4-7 0,-2-6-359,8-1 0,-3-7-188,3 2 0,3-4 314,-3-1 0,-4-1-44,-2 0 0,-4-6 6,-2 1 1,0 5 96,0 6 1,0 6 112,0-6 1,-6 13 183,0-1 1,-6 9 31,6-4 0,-1 8 274,1-1 0,2 8-105,-8 3 0,7 16 47,-7 1-141,8 16 467,-11 5 0,11 14-213,-8 0 1,6 2 137,-5-2 1,7-4-15,-2 5 0,4-11-51,2-2 1,0-7-273,0 2 1,6-6-303,0-6 0,7 2-6,-1-8 0,-2-2 137,1-9 0,-5 1-348,6-7-7,-1 8-11,7-12 270,-1 5 0,-1-9-157,-5-3 1,5-5 67,-5-8 1,5-7-202,1-4 1,3-6 9,3-5 0,-2-5 80,8-7 1,-6 4-201,6-5 1,0 7 54,6-6 0,0 5 127,0 6 0,0 11 164,0-5 0,-1 11 201,1 1 0,-2 10-86,-4 1 0,4 8 247,-4-2 1,-4 4 38,-1 2 0,-5 6-79,-2 0 0,-5 8 313,0-3 0,-9 11-142,3 1 0,-4 2 26,-2-2 0,-2-2-249,-4 8 1,-9-1-199,-8 1 1,-1 2 158,7-8 0,-6 0-184,0-6 1,-1-1-350,7-4 0,-6-5 227,0-7 1,-1 0-399,7 0 0,-1-6 153,1 1 1,0-9-16,-1 3 0,9-5 223,3-1 0,4 5 93,2 0 0,-6 7-282,0-7 261,0 8 1,8-4 240,4 8 1,-4-2-75,4-3 693,-4 3-71,-2-6-194,0 8 0,2 0 56,4 0-30,-5 0-190,7 0 21,-8 0-99,0 0-119,0 8 0,0 7 29,0 8 1,0 3 10,0-3 0,0 4 20,0 8 1,6 7 1,0 5 0,2 7 38,-3 10 1,-3 0-49,4 11 0,2 10-622,-2 2 0,-1 10 143,-5-4 0,6 6-200,0-6 1,0-8 428,-6-10 0,0-17 285,0-5 0,2-13-153,4 1 0,-4-12-30,3-6 0,-3-3 213,-2-3-188,0 1 0,0-7-399,0 1 777,0-8-617,0 3 1,0-14 81,0-5 1,0-3-264,0-3 1,0-7 27,0-4 405,8-4 0,2-17 0,7-5 0</inkml:trace>
  <inkml:trace contextRef="#ctx0" brushRef="#br0" timeOffset="197">1220 1098 7940,'0'-9'327,"2"1"-37,4 8 1,-2 0 926,7 0-895,1 0 0,0 0-774,-1 0 0,-5 0-708,6 0-293,-9-8 1453,13 6 0,-14-6 0,6 8 0</inkml:trace>
  <inkml:trace contextRef="#ctx0" brushRef="#br0" timeOffset="310">1307 1447 7953,'0'17'824,"0"-5"1031,0-1-485,0 1 1037,0 5-2090,0-7-1156,0 6 839,0-14 0,8-2 0,2-10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7:30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366 174 8173,'0'-17'-151,"-6"0"459,0-1 0,1 7 130,5-1-100,0 0 1,0-5-94,0-1 0,0 7 58,0-1 8,0 8 148,0-11 231,-8 13-469,6-6 0,-8 8 29,4 0 0,3 8-163,-9 4 0,0 3 107,-5 2 0,-1 9-61,1 3 1,0 4 47,-1 1 0,-5 3-13,0 4 0,0 5 77,5 12 1,1 6 78,-1 12 1,1 5-476,-1 12 1,1 0 280,8-41 1,1 0 0,2-1-1,2 1-42,0 6 0,2 0 1,1-4-1,0 0 36,1 2 0,0-1 0,0 44-14,0-7 0,8-10-209,4-7 1,9-11-133,2-6 1,6-9-64,-6-3 0,6-13-321,-5 2 1,5-12 131,-6 0 0,6-3-330,-6-3 1,0-5-264,-5-1 0,-7-7 830,1 2 1,0-6-353,5-6 0,-5-6 654,-1-11 0,-7-4 0,4-8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7:30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158 68 8261,'0'-11'0,"0"-1"594,0 8 964,0-4-221,0 8-869,0 8 0,0 4 165,0 11 1,0 4 84,0 8 1,0 0-241,0 0 1,0-1-156,0 1 1,-6 6-203,0 0-126,-8-1 210,13-13 1,-9 6-985,4-4-141,4-4-808,-6 1 1270,8-17 1,2-3-136,4-12 0,2-11 41,3-12 0,7-12 14,-1-5 0,3-12-201,9-6-456,-8 4 990,12-8 0,-8 22 204,4-1 0,2 16 145,-8 8 0,6 11 161,-5 6 0,-1 6 173,-6 6 1,-1 18 508,-5 10 0,3 9-390,-8 3 0,-1-5 752,-5 11 0,-1-5-477,-5-1 1,2 5-362,-8-5 1,6-3-882,-5-3 1,7-3-432,-2-2 0,-2 0-749,3 0 1,-1-6 883,6 0 666,0-8 0,0 4 0,0-8 0</inkml:trace>
  <inkml:trace contextRef="#ctx0" brushRef="#br0" timeOffset="733">123 1688 8166,'-10'0'482,"0"8"-193,5 4 798,3-5-194,-6 1 326,8-8-757,0 0 0,8-2-247,3-4 0,5-5-276,1-12 0,1-6-375,-1-12 1,8 2 109,4-7 0,-2-1-220,2-5 0,-7 6 318,1-1 0,-6 3-95,-5-3 0,-4 5 58,-8 7 1,0 6-298,0 0 868,0 7-191,0-3 87,-8 16 0,4 1 85,-8 8 1,7 2-112,-7 4 0,0 3 128,-5 9 0,2 5 51,3 0 1,-4 8 87,5-2 0,-5 4 154,-1 2 1,0 0-139,-1 0 0,1 7 84,-1 5 0,3-3-184,3 3 0,-3-7-125,3 7 1,-2-3-67,3 3 1,-3-5-150,9-7 1,-1 0-72,6 0 1,-2-8-510,-4-4 0,4-4-835,-4-1 654,4-9 638,2-1 1,0-10-83,0-4 0,0-3-4,0-9 1,-6-7 82,1-4 0,-1-4 203,6-2 1,8 1-187,3-1 1,5 0-161,1 0 0,6 0-514,1 0 314,7 8 221,-4 2 0,6 8-47,-4-1 0,4 3 112,-4 3 1,-2 4 155,2 8 0,-8 0-105,2 0 1,-3 2 97,-3 4 0,0-2-43,1 8 1,-9 1 176,-3 10 1,-4-3 30,-2 3-65,0-4-69,0 7 1,-8-7-34,-3 4 0,-7-4 14,-5-1 1,4-1-2,-4 1 1,-4-3 163,-2-3 0,1-2 272,-1-5 1,8-3 529,-2 4 546,4-4 239,1-2-664,8 0-209,3 0-576,22 8 1,-9-4 85,11 7 0,-3-1-97,3 2 0,3 3 107,3-3 0,-4 1-191,5-1 1,-5 3-119,-2-3 0,3 1-1034,3-1 0,-4 2 570,4-9 0,-1 1-1684,1-6 1,-4 0 74,5 0 1988,-5 0 0,-2 0 0,1 0 0</inkml:trace>
  <inkml:trace contextRef="#ctx0" brushRef="#br0" timeOffset="1228">1238 208 8315,'-10'7'419,"2"-5"0,8 8 175,0-4 0,0-2-103,0 7 1,6 1-194,0 5 1,7 8 43,-1 4 1,4 6-18,1 6 1,-2 5 53,-3 12 0,4 10 19,-5 8 1,3 5 91,-3-5 1,-3 7-7,-8-2-1309,0 4 1126,0 10 1,-8-4-582,-3 8 0,-7-8-59,-5 2 0,2-4-30,-8-2 1,2-14-49,-2-3 1,2-20-427,3-3 1,5-10-114,-4-8-51,3-4 0,3-16 1012,0-3 0,7-12-837,4-5 1,-2-14 991,2-10 1,1-8-1,5-9 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7:36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365 139 8049,'0'-17'527,"-8"7"172,6 3-246,-6 7 1,8 2 35,0 3 0,0 5 250,0 7 1,0 1-204,0-1 0,-6 7 56,0-1 1,1 6-174,5-6 1,0 6-189,0-6 1,0 2-228,0-1-114,0-5 0,0 6-472,0-7 84,0-9-634,0-1 813,7-8 0,3-2-100,8-4 1,-1-3 80,0-9 1,3-1 10,3-4 1,-4-4-278,5-8 314,3 0 211,-8 0 1,6 6 80,-7 0 0,-1 2-34,0-2 0,-5-2 150,0 8 1,-9-1-113,3 7 195,-4 7 537,-2-5-351,0 13 123,0-6-321,0 8-297,0 0 144,-8 8 0,7-4-102,-5 7 0,4 1 95,2 5 0,-2-1-25,-4-5 1,4 11 195,-4-5 0,4 12-183,-5-9 0,5 12 211,-4-2 1,2 8-38,-2 3 0,-2 7 90,-3-1 1,-3 9-128,9 2 0,-7 2 18,6-2 1,-7 4-72,1 8 0,-4 1-72,-1 5 1,5-10-339,1 3 0,-7-5 149,-5 0 1,0-6-65,6-12 0,-1 1 157,1-12 0,-1 3 236,1-8 1,-1-5-63,1-2 1,0-4 222,-1-1 1,7-7 103,-1 1-98,0-8 0,-5 4 17,-1-8 1,7 0-27,-1 0 1,6 0-162,-5 0 0,1-2 144,-1-4-189,-5-4 1,8-7 29,-3-1 0,-5-5-92,5 0 1,3-2 123,2 1 1,2 3-11,-2-8 0,4 6 42,-3-6 0,5 0-67,5-6 1,5-2-210,8-3 1,1 1-364,4-8 1,6 1-455,12-6 0,-3 5 330,9 1 0,-6 7-306,5-2 0,-7 5-960,1 1 0,-3 6 883,-2 0 1,0 7 930,0-1 0,-8-4 0,-2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0:03.913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1678 13474,'0'-18'-1372,"0"-1"1023,0-4 0,0 4 348,0-4 0,0 4 4,0 1 0,0 1-29,0 0 0,0 5 129,0 1 1,2-1-297,4-5 0,-2 0-71,7-1 0,-5 1 143,5 0 1,-5-1 237,6 1 1,-7-2-46,7-4 1,-2 4 40,1-4 1,4-4-11,-3-2 1,5 2 37,6-2 0,-3 6-20,3-6 0,2 6-65,-2-6 0,5 8 34,-4-2 0,1 2-20,-2-2 1,2 4 28,3-4 0,5 4-21,-4 1 1,2-1-13,-3-4 1,11 4-4,-5-4 0,5 3-73,-5 3 0,9-2 31,3-4 1,-2 4-149,2-4 0,0 3 106,6 3 1,0 0-26,0 0 1,0-1 11,0 1 0,-2 0-1,-4-1 1,4 1 50,-4 0 0,4-1-47,2 1 1,1 0 65,5 0 1,-2-1-47,7 1 0,1 0 1,5-1 1,-6 1-7,1 0 1,-1 0-8,6-1 0,-5 1 11,-1 0 0,-9-1 4,-2 1 0,0 6 36,-6-1 1,4 6-54,2-5 1,-3 7 61,-2-2 1,3-2-44,-4 3 0,6-1-101,5 6 1,-1-6 44,7 0 0,-5-1-11,5 1 1,1 4 9,5-4 1,-6 2 8,1-1 1,-12 3 28,5-4 0,-7 4-16,8 2 1,-10-6 150,-2 1 1,0-1-130,6 6 1,0-6 54,0 0 0,-2 0-30,-4 6 0,10-5 21,-5-1 1,5 0-27,-4 6 1,0-6 10,0 1 1,0-3-11,0 2 1,-1 4-14,1-3 1,-2 3-21,-4 2 1,10-6 18,-4 0 1,4 0-4,-4 6 1,-2 0 3,-4 0 1,2 0 3,-8 0 1,2 6-7,-1 0 1,-7 5-18,1-5 0,-1 8-43,-5-3 1,-2 4-11,2 3 0,-2-1-35,2 0 0,-2 1 19,-4-1 1,2 0-59,3 1 1,5-7 72,-4 1 1,4-1 6,1 6 1,-5-5 46,0-1 1,0-5 38,5 6 1,-5-6 30,0 5 1,-6-1-25,6 1 0,-6 3 96,6-9 1,-8 7-81,2-6 1,-4 7-25,-2-1 1,1-3-22,-1 3-9,0-1 0,1 7-66,-1-1 1,0 0 2,0 0 0,1-5 9,-1 0 1,0-1 22,1 6 1,1 1-65,4-1 0,-4 0 66,4 1 1,-4-1-36,-1 0 0,-1-5 89,0-1 1,1 1 15,-1 5 0,-2 0-41,-3 1 0,3-7 4,-3 1 1,-3-1 1,3 6 1,-3 1-122,3-1 79,3 0 1,-5 1 31,7-1 1,-5 4-197,-1-4 0,-5 10 139,6-9 1,-9 3 45,3-4 1,2 0-38,-2 1 0,1-1 39,-1 0 0,-4 2 212,4 4-182,-4-3 1,-2 5 0,0-8 80,0 0 1,2 1-62,3-1 1,-3 6 39,4 0 0,-4 2-70,-2-2 1,0-4 19,0 4 1,0-2 39,0 2 1,-8 2 9,-3 4 0,-5 4 66,-1-4 1,0-2-58,-1 1 1,-5-5 144,0 6 0,-5-8-80,4 3 1,-6-3 7,1 2 0,0-2-84,-6 8 1,5-6-116,-11 6 1,-1-6 51,2 5 1,-6-6-28,5 1 1,-7 2 28,2-2 1,-4 0-62,-2-6 0,4 6 122,-4 0 0,4 0-42,-9-6 1,-3 3 23,3 3 1,-7-4-29,6 4 0,-9-2 8,-2 2 1,0-4-133,-6 4 1,2-1 104,-2 1 1,2-4-10,-8 4 1,6-4-2,-5-2 0,3 3-51,-10 3 0,5-4-267,-11 4 0,-1-4 298,2-2 1,0 1 16,5-1 0,-5-5-3,0-1 0,0-5-7,5 5 1,-5-5 4,0 6 0,0-8 78,5 1 1,1-3-73,-1-2 1,-1 0 97,-4 0 1,3 0-69,-3 0 0,4 0 5,1 0 1,1 6-5,-1 0 1,-1 0-1,-4-6 0,3 0-5,-3 0 0,4 0-8,1 0 0,1 0 52,-1 0 0,3 5-17,3 1 0,-4 0-103,5-6 1,-3 6 106,2-1 1,4 1 66,8-6 1,0 0-57,0 0 0,2 0 13,3 0 0,-1 0 33,7 0 1,-5 0-8,5 0 0,1-2-18,5-4 1,6 3 82,-1-9 0,9 6 60,-2-5 1,3-1 185,3-5 1,7 0-213,4-1 0,3 1 87,3 0 0,2-1-217,3 1 1,-1 0-89,7 0 1,-2 1-7,3 5 0,3-5-120,-4 5 1,4 1 156,2-1 1,0 5-522,0-6 347,8 9 0,1-13 100,9 5 1,-1 1 180,0-1 0,0 5-9,1-6 1,-3 6-96,-3-5 0,3 7-21,-3-2 1,-3 4-343,3 2 137,-8 0 189,3 0-252,-7 0-59,0 0 297,0 8 0,0 2-192,0 7 0,-2 2 212,-3 4 0,-5 12 1,-7 9-1</inkml:trace>
  <inkml:trace contextRef="#ctx0" brushRef="#br1" timeOffset="1429">1333 2871 8587,'-10'-8'0,"-4"4"-493,9-7-606,-9 7 624,12-4 285,-13 8 0,11 2 150,-7 4 0,5-2-3,-6 7 0,1-1 56,-7 2 0,7 3 16,-1-4 0,1-3 143,-6-2 0,-1 3-130,1 3 1,2-2 133,3 1 0,-3 1-160,3 5 0,-3-4 29,-2 5 0,-1-5-77,1 10 1,0 4 71,-1 2 0,3-2-52,3 2 0,-3 0-14,4 5 1,-5 1-3,-1-1 1,2-5 6,3 0 1,-3 0-5,3 5 0,-1 1 42,1-1 0,-3 1 1,3 0 0,-1-1 133,1 1 0,-3-1-88,3 1 1,-1 7-14,1 4 0,-3 2-42,3-1 0,3 2 3,-3-2 1,3 3-11,-3 1 1,-1-1-7,7-3 1,-6 8-13,7-3 0,-7-2-15,6-4 1,-5-2 85,5 3 0,-7 2-55,1-2 1,3 3 73,-3 1 1,6-4-52,-5-1 0,1 0 9,-1 6 1,-5 0-21,5-1 1,-3 1-12,3 0 0,-5 0-37,5 0 0,1 6 59,-1-1 1,5-3-64,-6-2 0,7-10 44,-7 10 0,6-4-5,-5 4 0,5 2 34,-6 3 0,7-3 5,-7 4 1,6-4-2,-5-2 0,7-1 7,-2 1 1,-1 0-37,1 0 0,-6 6 5,7-1 0,-7 1-9,6-6 1,1 7 17,5 5 1,-6 3-52,0 2 1,0 0 22,6 1 1,0-1-6,0 0 1,0-2 8,0-3 0,0 1-3,0-7 1,0 5 45,0-5 1,0-1 4,0-5 0,0-4 54,0 4 0,0-6-81,0 6 0,0 0 118,0-6 1,6-2-101,0 2 0,0-1 8,-6 1 0,5 4-50,1-4 0,6 2-12,-7-2 1,7 4-15,-6-4 1,5-4-17,-5-1 0,5-5 24,-5-1 1,8-1 13,-3 1 0,3-1 148,-3 1 0,3-8-6,-9-4 1,7 2-28,-6-2 1,5 2 105,-5-2-88,0-4 0,-6 6-17,0-7 1,5-7 143,1 1-138,0-9 54,-6 5-288,0 0 46,0-6 73,0 5-113,0-7 1,0-2-273,0-3 1,-6 1-253,0-8 0,1 7 96,5-7 544,0 1 0,-8-14 0,-2-2 0</inkml:trace>
  <inkml:trace contextRef="#ctx0" brushRef="#br1" timeOffset="1815">36 8405 8208,'-10'7'656,"2"-3"-372,8 8 0,0-1 359,0 7-430,0 7 0,6 1-74,0 9 1,5 0 113,-5-1 0,6 1-300,-7-1 0,7-1-40,-6-4 0,5 2-165,-5-8 297,7 7 1,-9-10-139,8 3 228,-8-12-88,11 5 0,-11-14 68,7 3 0,-5-3-36,6-2 1,-7 0 46,7 0 0,0 0-27,5 0 1,2-7 10,4-5 0,-2-3-77,8-3 1,2-7-152,9-3 0,-1-7 77,7-5 1,0 1-197,6-7 1,1-8-744,5-9 0,2-12 793,-28 35 0,-1-1 0,0-4 0,-2-2 0,-3-1 0,0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7:37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70 523 8007,'-11'0'0,"-1"0"0,8 2 759,-2 4 0,6-4-263,6 3 1,-2-3-134,8-2 0,-3-2-145,3-3 1,4 1-104,-5-8 0,7 1-615,5-7 0,-4-5 319,4 0 0,3-6-578,-3 5 1,0-5 436,-6 6 0,-1-6-34,-4 6 1,-5-2 125,-7 1 0,0 3 8,0-8 0,0 6 51,0-6 1,-2 8 326,-3-3 0,-3 5 959,-4 2-841,-3-1 1,7 7 839,-4-1-727,-3 8 1,11-4-54,-8 8 0,7 6-168,-7 0 0,8 8 17,-2-3 1,-3 10 46,-3 3 0,4 9-51,2 1 0,-3 3 128,-3 10 0,2 1-88,-1 10 0,1-2 203,-1 8 1,-5-6-54,4 6 1,-1-4-254,1-2 0,-3 6-68,3-12 1,4-1-150,3-5 1,3-7-88,2 1 0,0-9-1137,0-2 606,0-7-302,0 3 644,0-15 136,0-3 1,0-20 275,0-5 0,2-11-152,3 0 1,-1-11-30,8-7 0,-2 3 68,1-3 0,5 8-32,-5-1 0,5 3-20,1 2 1,1 6 20,-1 0 1,0 10 215,1 1 0,-1 3-109,1 9 1,1 0 330,4 6 1,-3 0-105,3 0 0,-4 8 20,-1 4 1,-3-3-62,-3 3 0,1-1-56,-7 7 0,6-1-231,-6 1 1,-1-1 95,-5 1 1,-2-1-427,-3 0 0,-5 1 185,-7-1 0,-1 5-87,1-5 0,-1 4 70,1-9 1,-6-2-47,-1 1 1,1-7 264,6 2 1,-1-4 311,1-2 1,5 0 716,1 0-481,7-8 108,-12-2 1,14-1 223,-3-1 181,3 8-128,2-3 43,0 7 1230,0 0-1794,0 7 1,0 3 196,0 7 1,2-5-107,3 0 1,-1-3-38,8 3 0,-1 3 170,7-3 1,-1 3 221,1 3 1,-1-6-191,1-1 0,-1 1 75,0 5 0,3-5-122,3-1-348,-4 1 1,7 3-1686,-9-3 1,6 2 954,0-9 1,3 3-3044,-3-2 3546,4-4 0,8 6 0,0-8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7:33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1220 8092,'0'-10'-93,"0"3"0,0-1 348,0-4 1,2 3 248,4-3 0,-4 6 228,4-5-334,4 7 0,-7-10 11,9 8 0,-8-1 199,2 1 93,3 4-121,-7-6 158,14 8-415,-6 0 0,7 2 145,0 4 0,-1 9 44,-5 9 0,5 7-146,-4-2 1,3 4 17,2 1 0,1 7-134,-1 0 1,7-1-177,-1-5 1,0-2-49,-6-4 1,5 4-160,-5-4 0,10-4-72,-9-2 0,-3 3-286,-3-3 1,-3 0-920,3-5 1015,4-1 0,-15 0-722,5 1 437,4-9 1,-8 1-797,4-4 851,-4-4 0,-4 6-92,-4-8 0,2-2 91,-8-4 0,9-4 626,-3-7 0,-12-1 0,-1 1 0</inkml:trace>
  <inkml:trace contextRef="#ctx0" brushRef="#br0" timeOffset="232">523 1203 8092,'-8'-10'717,"-3"4"0,1 4-137,-2 2 0,3 2-46,-3 4 0,-3 4-89,3 7 1,-5 1 149,-7-1 1,3 8 114,-8 4-474,0 4-59,-6 2 0,6 6-77,0-1 0,6 1 100,-6-6 0,8 0-523,-3-1 1,11-1-176,1-4 0,8-3-532,-2-9 1,5-5 234,1-1 0,1-7-512,5 2 0,4-4 1307,7-2 0,1-16 0,-1-3 0</inkml:trace>
  <inkml:trace contextRef="#ctx0" brushRef="#br0" timeOffset="757">854 419 9296,'-10'0'1384,"3"8"1,9 7-777,3 8 1,-3 2 414,4-1-648,-4-5 0,-2 14-128,0-4 0,0-2-225,0 2 0,0-6-61,0 6 1,2-5-221,4 5 1,-4-8-96,4 2 0,-5-9 95,-1-3-1167,0 1 973,8-2 0,-4-5 77,8-10 1,-6-7 93,5-11 1,1-2 34,5-4 1,-5-4 78,-1 4 0,1-4 94,5-2 1,1 8 46,-1 4-75,1 3 1,-3 9 787,-3-1-243,3 8 0,-11-2 290,8 12 1,-8-2-220,1 8 0,-1-1 278,2 7 1,-4-1-298,4 0 0,-4 1-20,-2-1 1,0 1 34,0-1 1,0 1-121,0-1 0,0 6-195,0 0 0,0 1-238,0-7 0,0 0-338,0 1 0,0-6-182,0-1 1,2-1-1847,4 1 1648,-5 5 1,13-12-267,-8 7 1,7-7 1026,-1 2 0,3-12 0,3-3 0</inkml:trace>
  <inkml:trace contextRef="#ctx0" brushRef="#br0" timeOffset="1088">1655 610 8200,'-17'0'-1752,"7"0"2305,3 0 0,8 0-181,5 0 0,4 0 76,7 0 1,1-5-75,-1-1 0,1-2 104,-1 2 0,6-1-860,1-5 1,5-2 344,-6 9 1,6-3-2459,-6 2 1494,0 4 1001,-5-6 0,-1 16 0,1 2 0</inkml:trace>
  <inkml:trace contextRef="#ctx0" brushRef="#br0" timeOffset="1957">2404 593 7531,'0'-10'-1348,"0"-5"1348,0 5 0,6-7 0,0-1 0,8 7-105,-3-1 0,3-1 61,-3-11 1,9 5-4,-9-4 1,15 1 36,-9-1 1,-2 2-5,-3-8 0,-2 6 14,1-6 0,-3 5 0,-8-5 0,0 6 0,0-6 0,0 8 0,0-2 0,-6-3 0,0 3 0,-7 2 0,1 9 0,3-3 0,-3 3 0,0 4 0,-5 1 69,0 7-31,-1 0 0,7 2 204,-1 3 0,6-1-129,-5 8 0,5 0 134,-6 5 0,8 6-23,-2 0 0,-1 8-40,1-2 0,-8 4 38,3 2 1,1 2 133,-2 4 0,7-3-97,-7 9 0,6-1-60,-5 6 0,1-5-211,-2-1 1,3-5 129,3 5 1,4-7-266,-4 2 1,4-10-2,2-2 0,0-8 4,0 2 1,0-3-239,0-3-288,0-7 313,0 5 445,0-13 373,0 6-332,0-16 0,-2 1 142,-4-5-211,4-4 1,-5 7 20,7-9-143,0 1 1,0-1-280,0 1 0,2-2-13,3-5 0,5 3-207,8-8 0,-1 2 272,0-2 1,7-4 288,-1 4 0,6 2 0,-6-2 0,6 8 0,-6-3 0,3 7 0,-3 5 0,-2-1 0,8 7 0,-8 0 0,3 6 0,-5 0 116,-2 0 0,1 2 283,-1 4 1,-7 4 25,-4 7 0,1 0-113,-1 1 0,0-1-256,-6 1 1,-2 5-153,-4 0 1,-3 6-328,-9-6 1,-1 6 105,-4-5 1,3-1-130,-3-6 1,-2-5 445,2 0 0,-1-9 0,7 3 0,0-4 0,-1-2 0,7 0 0,-1 0 0,6-8 0,-5-3 0,7-5 90,-2-1 1,4 0 258,2-1 0,0 6 599,0 1 641,0 7-965,0-4 1,2 10 206,4 4 0,-4 4 232,3 7 0,-3 1-460,-2-1 1,6 0-70,0 1 1,6-1-234,-7 1 0,3-1-191,-2 0 1,2 1-404,3-1 1,5-5-636,-5 0 1,5-7-177,1 7 1,1-8-1310,-1 2 1,1-4 2412,-1-2 0,8 7 0,2 3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7:46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1 192 8088,'0'-10'-958,"8"-5"990,1 5 1,3-2 8,0 1-22,-1-1 0,7-3 287,-1 3 0,-5-4 144,-1 5-180,1 3 0,0-5 188,-1 7 96,-7-8-76,4 12 318,-8-13-281,0 13-29,0-6-475,0 8 249,0 0-296,-8 0 76,6 0-124,-13 0 0,11 8 72,-8 3 1,8 5 11,-2 1 1,5 1 80,1-1 0,0 1 6,0-1 1,0 6 95,0 0 1,5 1-111,1-7 1,8 1-63,-3-1 1,5-5 26,1-1 1,1-7-92,-1 2 1,6-4 48,0-2 0,1 0-168,-7 0 1,1-2 142,-1-4 1,-2 2-301,-3-7 83,-4-1 0,-8-7 46,0-5 1,-4 9-43,-8-8 1,1 7 140,-12-7 0,-3 4 51,3 1 1,-8 7-376,2-1 1,2 8-957,-2-2 1381,0 4 0,-14 18 0,-1 3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7:49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8094,'-11'-10'1016,"-1"4"-492,8 4-343,-3 2 0,8 0 109,5 0 0,-2 0 378,8 0 0,-1 0-142,7 0 1,1-2 76,4-3 1,4 3-191,8-4 0,-2 4-122,-4 2 1,10-6-114,-4 0 0,-2 0-42,-4 6 0,-2 0-172,2 0 0,-2 0-100,-4 0 1,-3 0-882,3 0 509,-4 0 1,-1 0-479,-1 0 1,-5 2-31,-1 4 1,-7-2 29,2 8 986,-4-1 0,-2 7 0,0-1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7:50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8085,'0'-9'0,"7"1"1964,5 8 1,3 0 39,3 0-1585,-1 0 0,1 0-249,-1 0 1,-5 0-89,-1 0-1386,1 0 1127,5 0 0,-5 8 177,0 3 0,-9 12 0,5 4 0</inkml:trace>
  <inkml:trace contextRef="#ctx0" brushRef="#br0" timeOffset="111">175 419 8085,'0'11'6411,"0"1"-6719,0-8 1,2 10-738,4-9-428,3 9 1473,1-4 0,5 7 0,-5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7:48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1 157 8364,'8'-9'924,"3"3"1,1-2 557,5 2-921,-3 0 1,11 1-30,-8-1 1,1 0-153,-1 6 1,1 0-482,-1 0 0,-5 0 122,-1 0 0,-5 0-725,6 0 1,-8 8 222,1 3 1,-3 7-47,-2 5 0,0-2-113,0 8 0,0 0-599,0 6 1,0 6 693,0 0 0,-6 5 545,1-5 0,-7-1 0,6-5 0,0 0 0,6 0 0,0-2 0,0-4 0,0 2 0,0-8 0,0 6 0,0-6 0,6 2 168,0-1 1,0-5 444,-6 4 0,6-3 47,-1-3 0,3 0 349,-2 1 1,-4-1-329,4 1 0,1-1-234,-1 1 0,6 5-538,-6 0 0,1 0-5,-1-5 0,-2 1-153,8 4 69,-8-3 0,9 5-514,-7-8 0,2-7-1242,-2-4 761,-5 3 622,15-7 0,-12-2 553,7-11 0,-7-13 0,4-3 0</inkml:trace>
  <inkml:trace contextRef="#ctx0" brushRef="#br0" timeOffset="663">820 401 8129,'-12'-21'609,"0"4"-622,8-5 1,-1 20-155,10-4 1,5-1 36,8 1 1,-7-2 163,1 2 0,-6 2 367,5-7 1010,1 7-1208,5-4-448,1 8-834,-1 0 819,1 0 0,-7 0-506,1 0 481,-8 0 0,5 0-298,-3 0 234,-4-7 1,6-3 348,-8-8 0,-2 7 0,-4-1 0,2 1 0,-7-7 0,1 1 155,-2-1 0,-1 1-193,7-1 0,-6 1 715,6 0 1,-5-1 287,5 1 167,0-1-115,6 1 284,-7 7-630,5 3-656,-6 7-37,8 0 1,0 13 162,0 5 0,0 11-603,0 0 1,0 11 283,0 7 0,-6 3-303,0 2 1,-7 1 67,1-1 0,-3-2-202,-3-3 1,8-1 286,5-11 1,3 2 173,2-14 0,0 0 221,0-5 0,2-9-131,3-3 1,11-4 145,7-2 1,6-2 99,-6-4 0,8 2 80,-2-7 1,4-1-31,2-5 0,-6 5 62,0 0 1,-13 9 28,1-3-208,-3 4 1,1 10-164,-3 3 0,-6 7 95,-12 5 0,-4 4-110,-7 8 0,-7 0-2,1-1 1,-6 1-130,6 0 1,0 0 165,5 0 0,9-2-22,3-4 1,4 2 49,2-8 1,8 0 11,3-5 0,13-3 287,5-3 0,3 1-95,3-7 0,6 0 33,0-6 1,1 0 161,-1 0 0,-6 0 200,0 0 0,-3 0-363,-8 0 0,-1 0-341,-6 0-9,-7 8 0,-2 1-410,-8 9 0,-8 7-783,-4 4 1,-11-2 206,-6 2 1100,-12 0 0,-3 6 0,-8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7:47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262 88 8451,'0'-18'352,"6"7"-98,-1-1 1,9 8 178,-3-2 0,7-1 387,5 1 0,-4 0-203,5 6 0,1 0 50,-2 0 1,2-6-142,-1 1 0,-5-1-23,4 6 1,-2 0-315,3 0 1,-5 6 17,4-1 0,2 3-161,-1-2 0,-1 2-215,-6 3 1,-1 5-450,-5-5 1,5 5 0,-5 1 1,-3 6-651,-2 1 1,-4 1 411,-2-2 1,0 2-200,0 4 0,-10 4 394,-7-4 0,-1 2-169,-5-2 829,-4 4 0,-8 2 0,-9 9 0</inkml:trace>
  <inkml:trace contextRef="#ctx0" brushRef="#br0" timeOffset="615">122 889 8333,'-27'0'709,"-6"8"0,14-6 490,-4 4 58,11-4-721,4-2-370,8-8 263,8 6-404,2-6 0,7 8 16,1 0 0,-1 8 107,1 4 1,-7 9-522,1 2 0,-6 2 124,5-2 1,-7 3 48,2 3 1,-4 2 250,-2-8 0,0 6 182,0-6 1,0 0-123,0-5 0,0-1-3,0 1 0,0-1-369,0 0 319,0-7-715,0 6 363,8-15 1,1-2 28,9-17 0,7-3 0,4-14 0,11-4-278,7-13 0,5-6 80,6 0 0,4-6-118,8 6 1,0 0 511,-1 6 0,-5 7-115,0 4 1,-8 5 617,2 1 1,-6 8-37,-5 4 1,-6 9 192,-12 2 1,2 8-315,-8-1 1,0 3 61,-6 2 1,-1 7-88,-4 5 0,-3 6 217,-3 5 1,-4 4-452,4 8 1,-4 1 83,-2 5 1,-8 4-228,-4 7 1,-1-2 8,1-3 1,4-5 119,8-7 0,0 0 24,0 0 1,0-2 6,0-4 0,14-4 35,3-8 1,12-5-3,0 0 0,6-9 180,6 3 1,-4-6-47,3-6 1,-1-3-304,2-9 1,-4 1-74,3-1 1,-11 1-209,-6 0 1,-3-1 10,-3 1 1,-1-1-221,-5 1 1,-3 0 207,-8-1 1,-8 1-57,-3-1 0,-11 1 262,-1-1 1,-6 9 288,6 3 1,-8 4 952,2 2-875,4 0 529,0 0 100,7 0 1,7-2-374,-1-4 1,10 2 129,2-7 0,10 5-93,13-6 1,6-1-93,12-10 0,3 1-331,8-7 1,-5 8 82,-1-2 1,-5 3-1281,5 3 0,-5 7 232,5 4 905,-7 5 0,12 1 0,-7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8:04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 70 8055,'-27'-27'9445,"14"10"-10509,19 11 1,5 4 344,18 2 1,-9-2-3831,-3-4 4549,0 4 0,-22-6 0,3 8 0</inkml:trace>
  <inkml:trace contextRef="#ctx0" brushRef="#br0" timeOffset="121">59 349 8022,'-18'-10'0,"9"2"0,9 8 0,11 0 0,-1-1 929,2-5 1,-3 2-392,3-8-538,-4 1 0,-1-7 0,3 1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8:02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951 924 8075,'-42'-6'0,"7"1"-451,8-1 451,17 6 0,2 0 0,8 0 0</inkml:trace>
  <inkml:trace contextRef="#ctx0" brushRef="#br0" timeOffset="664">219 1 10640,'20'0'1248,"3"0"1,-2 6-649,8-1 0,-5 1-118,5-6 1,-2 6-186,2 0 0,-4 0-18,-8-6 0,1 6-975,-1-1 546,-7 9 0,3-10-811,-7 7-1126,0 1 1294,-6 13 0,-2 0-509,-4 4 0,2-3 529,-7-9 1,-1 0 772,-5 1 0,-8 7 0,-3 2 0</inkml:trace>
  <inkml:trace contextRef="#ctx0" brushRef="#br0" timeOffset="1630">324 419 10457,'17'-10'898,"1"-5"1,-1 7-608,1-4 1,-3 3 87,-3 3-343,3 4 1,-11-6 70,8 8 0,-8 2-76,1 4 0,-3 4-388,-2 7 0,0 1 213,0-1 1,0 2-70,0 5 1,-5-11 67,-1 5 1,-2-5 117,2 4 0,4-5-74,-4 0 73,4-8 0,2 5-59,0-3 1,2-4 5,4 4 1,6-10-250,11-2 0,4-7 75,8 1 0,2-4-31,3-1 1,-3 0 173,4-1 0,-10 9 282,-2 3 1,-14 4-73,3 2 152,-12 0 1,-3 13-180,-14 5 0,-9 11 109,-14 0 0,-7 6-239,0 5 0,-7-3 98,1 4 1,-5-4-184,-6-3 1,4 1 31,-4 0 0,4 0 28,1 0 1,9-8 113,3-4 1,6-4 4,6-1 0,4-7-114,8 1 33,-1-8 8,9 4 0,9-8 30,11 0 0,13-2 268,5-4 0,5-4 7,7-7 0,-2-3 7,7-3 0,1 2-85,5-8 0,0 6-34,0-6 0,-1 5-70,-5-5 0,-1 8 79,-5-2 0,-3 4-403,4 1 0,-12 3 130,-6 3 0,-4 2-429,-1 5 131,-1 3 305,-7-6 1,-2 10 79,-8 4 21,0 3 0,-6 9-35,0-1 1,-7 1 159,1-1 1,-9 6-83,-3 0 0,-5 1-8,6-7 0,-6 6 17,6 1 0,0-1 108,5-6 1,1 1 231,-1-1 1,9-5-31,3-1-92,4-7-57,2 4 1,8-8-69,3 0 0,11-2-93,1-4 0,8 2 114,-2-7 0,2 1-228,-2-2 0,2-1-125,-8 7 76,8 0 0,-12 6 61,5 0 0,-13 2-51,-5 4 0,-6 6 31,-6 11 1,-9-2 41,-8 8 1,-14 6 21,2 6 1,-12 7 99,1-2 0,-2-1 192,1 1 1,5-7-84,7 2 0,8-4 166,3-3 1,7 1-164,5 0 0,5-8-41,7-4 1,4 3-23,7-3 1,3-2 38,15-9 0,7 1 128,11-7 0,3 0-137,3-6 1,3 0-197,-4 0 0,10-2 104,-10-4 1,-2 2-93,-3-7 1,-8 5-20,1-6 1,-5 6-262,-6-5 1,2 5-307,-8-6 114,1 1 1,-15-7-356,-3 1 1,-6-2 309,-6-5 1,-5 3-45,-13-8 1,-1 6 244,-4-6 0,-4 2 297,4-2 1,4 3 215,2 9 0,5 0 466,7-1 1,3 1 161,8-1 0,14-1-388,3-4 1,14 1 629,4-7 0,6 2-362,5-2 0,4 2-193,-3 4 0,3 4-217,2-5 1,-5 11-216,-1 1 0,-5 3-368,5-3 0,-13 4-656,2 8 1,-10 2-1247,4 4 0,-7 4 1023,1 7 0,-10 2 1179,-1 5 0,-8 3 0,4 8 0</inkml:trace>
  <inkml:trace contextRef="#ctx0" brushRef="#br0" timeOffset="1868">2345 924 8098,'0'-17'0,"0"-1"924,0 1 0,7 5-503,5 1 0,-2 7 1230,1-2-1012,1-4 1,0 8 503,-1-3-754,-7 3 1,4 9 91,-8 5 0,0 3-565,0 3 1,0 1-498,0 4 1,0-3-869,0 3 0,0-4 778,0-1 0,2-7-2249,4 1 1537,-4 0 1383,13-3 0,-5-9 0,7-9 0</inkml:trace>
  <inkml:trace contextRef="#ctx0" brushRef="#br0" timeOffset="2172">2658 854 8098,'8'10'1239,"-6"6"-929,4-5 0,3 11 362,3 1 0,-2 6-200,1-6 0,-1 8-77,2-2 0,-5 4-91,-7 2 0,0 0 149,0-1 1,-7 1-739,-5 0 1,-5 8 236,-7 3 1,-1-3-819,-4-3 0,-4 1 528,4-6 0,-4 4-211,-1-10 1,-1-6 55,0-6 1,6-1-287,0-10 1,2-3 370,-2-8 1,3-13 184,9-11 0,7 2 535,5-2 0,3 6-266,2-6 1,7 6 124,5-6 0,11 13 192,6-1 0,4 5 249,2 0 1,0-1-121,0 7 1,0 0 256,-1 6 0,-1 0-276,-4 0 1,2 0 42,-7 0 0,-1 6-580,-6 0 0,1 7 114,-1-1 1,0-2-282,1 1 1,-7 1-415,1 5 0,-6 1 645,5-1 0,1 1 0,6-1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8:00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191 123 8212,'2'-12'476,"3"0"-260,-3 8 1,8-3-35,-4 7 1,-2 0-131,7 0 0,-5 0-60,6 0 115,-8 0 92,11 0 187,-13 7-399,13 3 0,-13 8 155,4-1 1,-4-5 10,-2-1 0,0 1 46,0 5 1,-8 1 13,-3-1 1,1 2 52,-2 5 0,1-5-85,-7 4 0,1 2-86,0-1 0,-5 5 105,5-6 1,-10 0-202,9-5 0,-1 5 58,7 0 1,-3 0-47,3-5 1,3-7-4,-3 1-144,8-1 0,-6 5-138,5-4-30,3 3 1,-4-11-10,12 8 1,-2-9 159,7 3 0,7-4 118,5-2 0,2 0-15,-2 0 0,-3 0-4,3 0 0,-4 0 2,-1 0 189,-1 0 0,-2 2 31,-3 4 1,-4 4-31,-8 7 0,0 2 114,0 5 1,-8-3-111,-4 8 0,-3-2 46,-2 2 0,-7 2-72,1-8 1,0 2-35,5-1 1,1-11-57,0 5 1,1-5-306,5 5-15,3-9-426,0 7 414,6-14 0,0 7 125,8-3 0,8-4 265,-3 4 1,7-4-187,5-2 213,-4 0 1,6 0 16,-7 0 0,-3 2 297,-3 4 1,-2-3 169,-5 9 1,-3 0-201,4 5 1,-4 6 61,-2 1 0,-6 1-127,0-2 1,-1-4-206,1 5 1,2 1 23,-8-2 1,7-6-338,-7-5 103,8 0-372,-4 5-400,8-7 403,-7-3-113,5-7 0,-4-2 212,12-3 0,-2 1-97,7-8 1,-1-1-127,1-11 1,5 5-215,-4-4 0,9-4 132,2-2 1,2 2 659,-2-2 0,5 0 0,6-6 0</inkml:trace>
  <inkml:trace contextRef="#ctx0" brushRef="#br0" timeOffset="704">696 558 8212,'9'-19'413,"-3"-5"1,2 11-103,-2-4 1,2 3-52,-3-3 1,-1 1-249,8 4 0,-6-1 265,5 7 1,-5 0 253,6 6 1,-7 0-188,7 0 1,-8 2 118,2 4 1,2 10-414,-3 7 1,1 8 46,-6-2 1,0 6-402,0 5 0,0-3 209,0 4 0,0 1-92,0-1 1,0 0-110,0-7 1,0-5-258,0 0 1,0-7-166,0 1-257,0-4 870,0-1-28,0-9 1,-2-1 142,-4-8 0,4-2-48,-3-4 0,-3-3-31,2-9 0,-6-7-22,7-4 0,-3 2 34,2-2 1,4 0 55,-4-6 1,3 6-8,-3 0 0,4 0 69,-4-6 0,4 2-129,2 4 0,2-4 30,4 4 0,-2 2 23,7-2 0,1 0 107,5-6 0,-1 8-20,-5 4 1,5-2 164,-4 2 0,1-1-74,-1 7 1,1-1 130,-7 1 1,6 0 6,-7-1 1,7 7-132,-6-1 1,5 6 179,-5-5-204,0 7-12,2-4 28,-6 0-273,13 6 1,-13-4 152,4 12 0,-2-4-185,2 4 129,-4 4 0,7-3 44,-3 5 0,-4 4 50,4-5 1,-4 5-3,-2 1 0,0 2 111,0 5 1,6-3-78,-1 8 1,1 0 10,-6 6 1,2 2 35,4 3 0,-4 5 28,4 7 0,-4 2-65,-2 4 1,2-2-8,3 8 0,-3 6-47,4 6 1,-4-1-16,-2-5 1,0-3-18,0-3 1,2 0 54,4-12 1,-4-3-12,4-14 0,1 0-44,-1-1 1,2-7-138,-2-3 70,-4-5 0,11-7 137,-7-1-324,0-7 203,-6 4-27,0-8-226,0 0 1,-2-8-382,-4-3 1,-4-5 62,-7-1 1,-1-7-221,1 1 1,-6-8 124,0 2 1,-3-6 202,3-5 0,4 1-448,-4-7 926,3-9 0,3 1 0,-1-6 0</inkml:trace>
  <inkml:trace contextRef="#ctx0" brushRef="#br0" timeOffset="1112">800 837 8149,'-17'-27'-393,"-1"2"1,7 7 1627,-1 1-733,8-1 1,-5 1 243,3-1 1,4 7-254,-4-1 0,12 6-162,6-5 1,-3 5-147,3-6 0,5 8-159,6-1 0,7-3 2,-7 2 1,6 0-287,-6 6 0,0 0-382,-5 0 272,-1 0 255,1 8 1,-3 4-656,-3 11 0,-5-2 287,-7 8 1,0-6 73,0 6 1,-5-5 281,-1 5 1,-8-8 291,3 2 1,-3-3 178,2-3 110,-3 0 1,13-5-31,-4 0-207,4-8 1,4 3-138,4-7 0,-2 0-18,7 0-23,1 0-142,6 0-178,-1 0 1,-7 8 100,-5 4 0,-5 5 71,-5 6 0,-5-1 179,-7 7 1,-9 0-88,-3 6 1,2-6 659,-2 0 1,10-8 473,1 2 313,1-4-724,15-1-610,-6-8 0,10-3 150,4-7 0,10 0-48,7 0 1,8-7-236,-2-5 0,4-9 66,2-3 1,-1-5-726,1 6 1,0-6-11,0 6 1,0-8-354,0 2 1,-3 2 321,-3-2 1,2 0-930,-7-6 1664,-1 0 0,2-15 0,2-4 0</inkml:trace>
  <inkml:trace contextRef="#ctx0" brushRef="#br0" timeOffset="1787">2002 70 8070,'2'-21'0,"4"4"1335,-4 3 1,13 8 146,-3 0-1090,4 1 1,-5 5-221,1 0 0,-8 2-124,1 3 1,-3 5 148,-2 7 1,0 3-160,0 3 1,-7 10-606,-5 8 1,-3 7 428,-3-2 0,-1 5-610,-4 1 1,1-7 356,-7-5 1,8-3 228,-2-2 0,3-8-75,3-4 259,7-4-119,-5-1 0,13-6 259,-4-1 0,12-7 283,5 2 0,7-4-186,5-2 1,4-2 249,8-4 1,2 2-100,3-7 1,3 5 52,4-6 1,-5 8-171,-7-2 0,-2 4-18,-4 2 0,2 0-115,-8 0 0,-2 2-426,-9 4-258,3 4 1,-13 13 338,4 0 0,-4 1-587,-2-7 1,-8 6 198,-3 0 1,-5 3-13,-1-3 1,-6-4 7,-1 4 1,-1 3-109,2-3 1,2 0 218,-8-6 0,5 1 466,-5-1-554,8 1 554,-4-1 0,10-5 740,3-1 38,4-7 0,8 4 0,2-8-345,4 0 0,4-2 146,7-4 1,-5 4-63,-1-3 1,1 1 394,5-2-747,1 4 13,-1-6 0,-1 10-265,-5 4 1,-3 4 50,-8 7 0,0 0-14,0 1 0,-2 5-28,-4 0 1,2 8-14,-7-2 1,-1-2 143,-5 2 0,1-5 283,5 5 1,3-8 169,8 2 1,0-3-181,0-3 1,2-2-46,4-3 1,3-4-77,9-8 0,5 0 13,0 0 0,8 0-107,-2 0 0,-2-2-271,2-4 0,-5-2 30,5-3 1,-10-5-571,-2 5-160,1 3 352,-16-8 30,5 7 1,-14-1 43,-5 4 1,-5 4-98,-7 2 0,-3 0-60,-8 0 1,3 2-572,3 4 1162,-4-4 0,6 13 0,-8-5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0:12.6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87 8374,'9'-34'3208,"7"7"-2715,-14 10 41,13 9-297,-5 8 1,1 8-613,1 3 1,-8 5 122,1 1 1,-3 8 28,-2 4 0,-7 3 134,-5 3 0,-11 1-1,-6 5 0,-3-5 63,-3 5 0,8-5 105,4-1 0,6-3-126,5-3 0,5-2 162,7-4 0,3-9 79,9 3 0,7-9-105,16 3 1,1-7 40,5 2 1,-3-4-9,8-2 1,-2 0-1,2 0 0,-3 0-204,-9 0 0,-5 2-189,0 3 0,-8 5-141,2 7 1,-11 2-467,-7 4 0,-3-1-1169,-2 6 2048,-15 1 0,-4 14 0,-16 1 0</inkml:trace>
  <inkml:trace contextRef="#ctx0" brushRef="#br0" timeOffset="117">139 1142 8338,'-18'25'583,"-1"-6"189,-4 5 0,4-3 206,-4 2 0,9-4-406,3 4 1,7-8-384,-2 3 0,4-11-323,2 11 0,0-5-965,0 4 1124,8 1-25,2-1 0,-1 0 0,-1 1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8:17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244 18 8364,'-12'-10'-448,"1"4"316,7 4 0,-6 2 509,4 0 1,2 0 30,-7 0 1,-1 0 15,-5 0 0,-1 8-33,1 4 1,0 5 207,-1 6 0,3 4-112,3 8 0,-3 0-212,3 0 0,2 6 140,-1-1 0,7 1-162,-2-6 0,4 5-451,2 1 0,6 0-129,0-6 0,7-1-409,-1 1 1,3-6 236,3 0 0,-1-2-375,1 2 0,-1 0 140,0-11 0,3 3-56,3-9 790,-4 3 0,14-5 0,-6-2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8:20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227 1 8316,'-17'0'-98,"-1"0"0,7 2 44,-1 4 1,2-3 85,-1 9 0,-5 0 18,5 5 1,1-3 421,-2 3 1,1-1-146,-7 13 1,3 0 392,3 5 0,-1 7-218,7 0 1,-2 7 3,2-1 1,5-5-234,-5-1 1,4 1-141,2-1 0,6 0-148,-1-6 1,9-3-332,-2-3 0,9 2-881,2-7 1,8 1 618,-2-2 0,4-11 608,2-1 0,0-7 0,-1-4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8:21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70 175 8134,'0'-27'1795,"0"1"0,7 15-1868,5-1 110,4 8 0,-7-2 281,-3 12 0,-4 0 28,-2 11 1,-8-1 121,-3 13 0,1 0-223,-2 6 1,3 0-157,-3 0 1,-2-1-172,9 1 0,-1-6 110,6 0 0,2-7-950,4 1 738,3-4 1,15-7-474,-1-1 1,2-9 178,-2-2 1,2-7-6,4-11 0,4 1 66,-4-1 1,2-7 155,-2-4 0,2-4 271,-8-2 0,1-5-180,-7-1 1,-1 0 413,-5 7 1,3 1-159,-8 4 1,5-2 522,-5 7-295,0 1-210,-6 6-48,0 7-1,0 2-153,0 8 0,-6 2 64,0 4 1,-2 4 258,3 7 1,3 1-173,-4-1 1,2 1 279,-2-1 1,4 2 10,-4 5 0,5 1-9,1 4 0,0 6-69,0-1 0,-6 3 45,0 10 0,-2 1-110,2 10-13,-3-4 9,-1 14 1,-5-6-449,3 8 1,-4-1 76,-1 1 0,0-6-222,-1 0 1,1-8 27,-1 2 0,7-6-160,-1-5 0,1-5 253,-7-7 0,1-2-13,-1-4 1,1-4 66,-1-7 0,7-3-246,-1-3 733,1-5 1,-7-14-213,1-5 1,-1-11 220,1-6 0,5-4-54,1-2 1,7-2 86,-2-3 1,4 3-52,2-4 0,8-1 30,3 1 1,13-5-631,5 5 1,4 0 208,1 6 0,1 1-682,0-1 1,0 8 389,0 3 0,0 5-488,-1 2 0,-1-1-37,-4 1 951,4 7 0,-6-5 0,8 5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8:22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53 8113,'0'-27'1649,"0"10"1,10 9-847,8 8 1,7 0 265,10 0 1,-1 8-382,1 3 1,-6 10-95,0 3 0,-4 1-222,-1-2 0,-1 4-83,-11 8 0,-5 2-857,-1 3 1,-14 5 450,-9 7 1,-10 2-1754,-14 5 1,-3-3 819,-9 8 1,1-8 1049,0 2 0,-16 4 0,-3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8:22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8048,'0'-25'2982,"0"13"0,10-3-2838,7 15 0,9-2-421,8-4 1,3 4-340,4-3 1,3-3-21,9 2 1,-7 0-298,1 6 0,-11 0 168,-1 0 1,0 0 764,-6 0 0,4 8 0,2 2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8:21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16 192 8106,'-10'-22'153,"5"5"1,7 11 105,9 0 0,3 5-139,15 1 1,-6 0 108,6 0 1,-6-6 1331,6 0-1028,0 0 1,4 6-158,-4 0 0,4 0 34,-4 0 0,4 6-781,2 0 0,0 0 248,0-6 1,-2 1-277,-4 5 1,2-4 272,-8 4 1,-6-4-1147,-5-2 0,-3 2 1272,3 4 0,-4-4 0,-8 5 0</inkml:trace>
  <inkml:trace contextRef="#ctx0" brushRef="#br0" timeOffset="179">365 18 8106,'-12'-6'912,"0"0"1141,8 0-1304,-3 6-390,7 0 511,0 0 0,0 8-310,0 4 1,0 5-303,0 6 1,0-2-609,0 8 1,0 1-871,0 4 1,0 1 347,0 0 1,0 0-1753,0 0 2624,0-8 0,0 6 0,0-6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8:20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78 8138,'0'-17'396,"2"7"50,4 4 0,3 6-372,9 6 1,1-2-322,4 8 1,-1-7 967,7 7 0,-6 0-254,6 5 1,0 0 309,6 1 0,0 7-282,-1 4 1,7-2-207,0 2 1,-3-6-189,-8 6 1,2-1-194,-3 1 1,-1 2-96,1-8 0,-14 2-300,2-2 0,-3-3 99,3 3 0,-7-4-456,-4-1 0,2-7-374,-3 1 0,3-8 1218,-2 1 0,-4 5 0,6 0 0</inkml:trace>
  <inkml:trace contextRef="#ctx0" brushRef="#br0" timeOffset="183">750 26 8187,'-29'-12'449,"0"1"1,8 9 438,-3 19 1,11 1-788,1 5 0,6-4-207,-5-1 1,-3 5-156,-9 0 1,-4 8-1,-8-2 1,0 10 839,0 1 0,-3 7-635,3-7 1,4 3-590,13-2 1,9-5 644,3 5 0,-4-4 0,1-2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8:18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33 453 8157,'-17'0'1665,"7"-7"1,4 5-1438,12-4 1,9 4-191,9 2 0,12 0 147,-1 0 1,6 0 75,0 0 0,-3-8-15,9-3 0,-9 1-405,3-2 0,-4 8 185,-2-1 0,-2 3-962,-4 2 1,-4 0-168,-8 0 315,1 0 0,-9 2 788,-3 3 0,-4 5 0,-2 8 0</inkml:trace>
  <inkml:trace contextRef="#ctx0" brushRef="#br0" timeOffset="203">312 244 8245,'-8'-17'2774,"-4"0"-1526,5 7-1977,-1 2 658,16 24 0,-6-5 127,3 12 0,-5 3 270,-5-3 0,1 8-431,-8-2 0,6 4-294,-5 2 0,7 1-768,-2 5 1,4-10 563,2 4 0,0-6-566,0 0 1169,8-4 0,1-8 0,9 1 0</inkml:trace>
  <inkml:trace contextRef="#ctx0" brushRef="#br0" timeOffset="812">1043 175 8146,'-7'-35'3173,"5"15"-2879,-6-3-1050,8 21 142,8-13-375,1 13 1052,1-6 1,-2 10 589,-8 4 0,-6 11 229,0 12-636,0 4 0,6 2-226,0 0 1,0-2-353,0-4 0,0 2-69,0-8 368,0 8 0,8-12-98,4 5 0,-3-11 3,3-1 0,0-8-200,5 1 0,2-5 38,5-5 1,-3-5 16,8-7 1,-8-7 208,3 1 1,-5-6 127,-2 6 0,1-6 213,-1 6 0,-1-8-147,-5 2 1,-1-2-1,-4 2-92,-4-4 0,5 13 41,-7-3 0,0 10 112,0 1 19,0 8-180,0-4 1,0 10-15,0 4 0,0 4 97,0 7 0,-5 1-80,-1-1 0,-2 6 101,2 0 0,4 8-70,-4-2 1,3 10 132,-3 2 1,4 7-64,-4-1 0,-4 3 109,-1 2 0,1 8-253,-2 4 0,1-2-161,-7 2 1,7 0-51,-1 5 0,1-1 109,-7-4 0,1-4-388,-1-8 1,3-7 194,3-4 0,-1-10 121,7-2 0,-6-14 162,6 2 0,-7-9 216,1 4 0,3-8-115,-3 1 1,0-5 166,-5-5 0,0-3-130,-1-4 0,1-9-28,-1 4 0,7-5-233,-1 5 1,6-2 62,-5-5 1,7 5 95,-2-4 0,4 1 35,2-1 0,0 4 89,0-4 1,0-3-98,0 3 1,8-6 32,3 6 0,5-2-179,1 2 0,8 1 122,4-7 0,-1 8-662,1-2 0,0-2 60,6 1 585,-1 1 0,-7 6 0,-1-1 0</inkml:trace>
  <inkml:trace contextRef="#ctx0" brushRef="#br0" timeOffset="1082">1967 18 6801,'7'-10'-690,"-1"2"3546,12 8-1783,-5 0 1,18 0-294,-8 0 1,8 8-318,-2 4 0,-1 5 325,1 6 0,-14-1-170,2 7 0,-5-2 5,0 2 0,-5 10-540,-7-5 1,-2 13-555,-3-1 0,-15 11 194,-15 1 1,-7 9-494,-10 3 1,-6 0 769,-1 5 0,24-39 0,-3 0 0,-34 33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8:17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8265,'0'-9'310,"2"1"172,3 8 1,-1 0-312,8 0 1,-6 0-266,5 0 0,-5 0 560,6 0-314,-8 0 1,5 2 129,-3 4 1,2-3 85,3 9 0,11 0 94,-5 5 1,4 2-49,-3 5 1,1-5-110,4 4 0,-1-3-38,7-3 1,-8 0-269,2 1 1,2 5-199,-1 0 1,-1-5-223,-6-7 0,6 1 228,1 5 1,-1-1-236,-6-5 0,1 3-644,-1-8 1,1 2 403,-1-3 0,0-3-1127,1 4 1795,-8-4 0,5-2 0,-5 0 0</inkml:trace>
  <inkml:trace contextRef="#ctx0" brushRef="#br0" timeOffset="200">680 70 8184,'-17'-27'0,"5"3"3339,0 13-2395,8 3 1,-9 10-860,7 4 1,-13 4 34,1 7 1,-17 2 149,1 5 0,-13 8-354,1 9 1,1 7-438,-1-1 1,1 3 189,-1 3 0,9 5-334,8 0 1,8 0 664,-3-6 0,-3 0 0,0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8:16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8299,'-9'0'1407,"1"0"95,23 0-1014,-3-8 0,13 6-50,-7-4 1,-1 4-146,0 2 1,1 0-48,-1 0 0,6 0-95,1 0 1,1 0-132,-2 0 0,-2 0 19,8 0 0,-7 2-252,1 4 1,2-4-397,-2 4 1,6-4 319,-5-2 1,-1 0-176,-6 0 0,1 0-76,-1 0 1,-1 1-216,-5 5 0,5-2 66,-5 8 689,-3-1 0,0 7 0,-8-1 0</inkml:trace>
  <inkml:trace contextRef="#ctx0" brushRef="#br0" timeOffset="200">88 488 8079,'-25'-16'1107,"13"13"0,-3-15-464,15 12 0,7 4-131,5-3 0,9-3-12,3 2 1,7-6 240,-2 7 1,4-7-351,1 6 1,1 0-300,0 6 0,2 0-1221,3 0 0,-1 0 661,8 0 1,-3 6-1105,3 0 1572,3 8 0,-6-5 0,9 9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0:11.1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137 225 8424,'8'-9'127,"3"3"1,6 4 212,6 2 1,0 2-144,12 4 0,-2-4-17,13 3 0,0-3-76,6-2 1,5 0 19,1 0 0,7 0-61,-1 0 1,3 0-32,2 0 1,-5 0-178,-1 0 0,-1 0 38,1 0 0,2 6-323,-7 0 0,-6 1 124,-6-1 0,-8-2-79,3 8 1,-5-7 44,-1 7 1,-8-8 71,-4 2 1,-4 1-95,-2-1 0,-7 2 23,-4-3 339,-4-3 0,5 14 0,3-7 0</inkml:trace>
  <inkml:trace contextRef="#ctx0" brushRef="#br0" timeOffset="357">137 658 8302,'-27'0'3,"4"0"1,4 0 148,1 0 288,1 0 1,0 0-594,7 0 1,4-2 134,12-4 0,6 4 95,11-4 0,-2-1 114,8 1 0,0-2 99,5 2 1,1 4-194,-1-3 1,9 3-48,3 2 1,4 0 67,2 0 1,1 0-5,5 0 0,-2 2-169,7 3 0,-5-3 117,5 4 0,-1-4-173,1-2 0,2 6 8,-7 0 0,0-1-71,-6-5 1,-8 0 61,-4 0 0,-3 0-101,-3 0 0,-7 2-103,-4 4-175,-4-4 21,-1 6 1,-7-8-45,1 0 514,-8 0 0,3-16 0,-7-3 0</inkml:trace>
  <inkml:trace contextRef="#ctx0" brushRef="#br0" timeOffset="661">1140 121 8302,'0'-17'0,"0"0"316,0 0 127,0-1 0,2 3 32,4 3 0,3 3-91,8 3 1,3 4-4,3-4 0,4 4-69,7 2 1,3 8 192,3 4 1,-2 3-252,9 2 0,-1 3 0,6 3 0,-1-2-31,1 8 0,-4-6-164,4 5 0,-11-5-144,5 6 0,-10-8 152,-7 3 1,0 0-140,-12 0 0,2 1-59,-13-2 0,0-2 53,-6 8 1,-8-1 68,-3 7 0,-12 0-7,-6-1 0,-6 3-135,-5 3 1,1-7-226,-7 7 1,2-7-567,-2 7 1,4-5 408,7-7 1,1 5 532,-1-4 0,0-4 0,1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8:13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156 785 8434,'0'-18'-2,"0"9"402,0-7-551,0 7 94,0-9 1,0 7 35,0-1 212,0 8-66,0-11 26,0 13 0,0-8 166,0 4 370,0 4-153,0-5 133,0 7-284,0 0-17,-8 0-280,6 0-5,-13 0 1,11 1-159,-8 5 1,6-2 130,-5 8 1,1-6 3,-2 5 0,-1-5 196,7 6 1,-6-1-98,7 7 0,-7 1 154,6 4 0,-2 4-77,3 8 1,3 0 120,-4 0 1,10 0-77,2 0 0,7-1-12,-1 1 1,3 0-251,3 0 0,-7-2 129,1-4 1,0 2-227,5-8 1,-2 0-19,-3-5 1,4-1-73,-5 0-57,5 1 0,1-3-278,0-3 0,-5-2-455,0-5-588,-8-3-829,11 6 1274,-5-8 1103,-1 0 0,7-8 0,-6-1 0</inkml:trace>
  <inkml:trace contextRef="#ctx0" brushRef="#br0" timeOffset="399">713 750 8445,'0'-10'835,"0"3"-538,0 7 1,2 0 274,4 0-261,-4 0 1,8 5-35,-5 1 0,-1 8-15,8-3 1,0 5 46,5 1 0,0 1 0,1-1 0,-1 2 25,1 5 1,5-3-51,0 8 1,6-6-248,-6 6 0,6-2-11,-5 2 1,1 4-17,-2-4 1,-4-2-18,5 3 0,-5-9-302,-2 2 1,1-4 45,-1-1 0,1-1-251,-1 1 0,-2-1-163,-3 0 0,2-5 236,-9 0 0,3-8-992,-2 1 426,-4-3 199,6-2 808,-8 0 0,-8-15 0,-2-5 0</inkml:trace>
  <inkml:trace contextRef="#ctx0" brushRef="#br0" timeOffset="641">1375 785 8348,'10'-18'0,"-2"1"981,-8 0 0,0 5 392,0 0-1125,0 9 1,-2-5-44,-4 8 1,2 0-79,-8 0 0,1 2 29,-7 4 0,1 5-159,0 12 1,-1 4 89,1 8 0,-8 0-228,-5 0 1,3 6-152,-2-1 1,2 7 122,-2-7 0,-2 3-55,8-2 0,-6-5-151,6 5 1,-6-10-229,6-2 0,5-8 13,6 3 1,3-5-761,-3-2 1350,-3 1 0,13-9 0,-6-1 0</inkml:trace>
  <inkml:trace contextRef="#ctx0" brushRef="#br0" timeOffset="903">1602 1064 8215,'2'-10'187,"3"4"1,-1-2 374,8 3 0,0-3-102,5 2 1,0 4-197,1-4 0,5-1 392,0 1 0,8 0-185,-2 6 1,4 0-164,2 0 1,0 0-275,0 0 0,0 0-253,-1 0 1,-1 0 321,-4 0 0,2 0 145,-8 0 0,1 0-1681,-7 0 1,1 0-206,-1 0 1638,-7 0 0,5 8 0,-5 1 0</inkml:trace>
  <inkml:trace contextRef="#ctx0" brushRef="#br0" timeOffset="1109">1933 837 8215,'0'-10'2823,"0"3"-3176,0 7 648,0 0 0,-6 7-87,0 5 0,-2 9 131,3 3-30,3 7-477,-6-4 1,8 8-315,0-1 0,0 1 62,0 0 1,0 0-241,0 0 0,2-2 195,4-4 1,1 2-301,5-8 765,3 0 0,3-6 0,9 1 0</inkml:trace>
  <inkml:trace contextRef="#ctx0" brushRef="#br0" timeOffset="1725">2612 663 8327,'0'-35'2923,"0"16"-4867,0 3 988,0 16 452,0 0 1181,-8 8 1,6 2-432,-3 7 1,-3 1-10,2-1 1,0 6-78,6 0 1,0 3-29,0-3 0,0-4-86,0 4 0,6-3 80,0-3 1,7-1-79,-1-5 1,-2 3-85,1-8 0,1-1-84,5-5 1,1 0 124,-1 0 0,1 0-194,-1 0 0,6-7 67,0-5 0,1-3-46,-7-3 1,1-5 167,-1 0 1,0-1-17,1 7 1,-7 0-4,1-1 0,-8 1 7,2-1 0,-4 7 219,-2-1-132,0 1-16,0 1 1,0 0-42,0 4-23,0 4 17,0-5-15,0 14 165,0 3 1,0 8-97,0-1 1,0 2 105,0 5 0,5-3-134,1 8 0,6 0 235,-6 6 0,1 7-59,-1 5 0,-4 3 15,4 2 0,-4 3-167,-2 3 0,0 9 12,0 9 0,0-5-334,0-1 1,0-6 119,0 6-1,-2-3-178,-4-8 1,4-1 120,-4-6 1,-1-8-14,1-3 1,-8-4 159,3-2 0,1-8 29,-2-4 1,1-6-29,-7-5 0,-1-2 18,-4-5 1,2-3 94,-9 4 0,3-12 173,-2-5 1,-2-12 313,8-6 1,0-4-229,6-2 0,1 0-2,4 0 1,5-2-288,7-3 0,5 3-248,1-4 1,14-3 211,-3-3 0,12 5-92,0 1 1,6-2-603,6 3 0,-3-1 328,9 6 1,-9 0-704,3 1 0,-4 5-65,-2 0 1137,7 7 0,-5-11 0,6 6 0</inkml:trace>
  <inkml:trace contextRef="#ctx0" brushRef="#br0" timeOffset="2008">3466 628 8210,'7'-17'372,"-3"-1"201,8 1 1,-2 5-308,1 1 1,-1 7-20,-4-2 1,-2-2 196,7 2 1,-5 1-76,6 5 1,-1 2 15,7 3 0,-1 5-65,0 7 1,1 1 114,-1-1 0,1 8-137,-1 4 1,1-1 14,-1 1 1,-2 5-321,-3 7 0,-4 2 92,-8-3 1,0 5-566,0 7 0,-2-5 142,-4-1 1,-4-7-77,-7 1 1,0-3-68,-1-2 1,1-2-385,-1-4 0,1-4-548,-1-8 24,1-7 1389,0-2 0,-9-16 0,-1-2 0</inkml:trace>
  <inkml:trace contextRef="#ctx0" brushRef="#br0" timeOffset="2491">4041 53 8203,'2'-9'947,"3"3"-414,-3-4-177,14 8-92,-14-6 0,11 6 430,-7-3-201,8 3 1,-11-6 329,9 8-389,-8 0-249,4 8 0,-3-4-33,1 7 1,0 3-224,-6 9 0,0-4-36,0 5 0,0 1 22,0-2 0,0 2-207,0-2 1,0-9 22,0 3 87,0-3 1,6-3-178,0 1 162,0-8 60,-6 4 0,1-10 11,5-4 1,-2-6-483,8-11 0,-1 4 195,7-4 1,-1 3 277,1 3 1,-1-1-52,0 1 0,-5 7 229,0 4 1,-1 4 331,7 2 1,-7 0 403,1 0 0,-2 2-19,1 4 0,3-2 719,-8 8 0,5-1-565,-5 7 0,0 5-395,-6 0 0,0 2-1004,0-1 0,0-3 395,0 8 0,0-6-547,0 6 1,6 0 319,-1 6 317,9-8 0,-4 6 0,7-6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8:31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70 210 7985,'-8'-25'0,"-1"13"2827,-9 1-2451,9 7 1,3 9-894,12 1 1,3 6 285,9-6 1,-7 5 57,1-5 0,-6 8 215,5-3 0,-7 5 371,2 1 1,-4 6-2,-2 1 1,2-1-243,4-6 0,-2-1-283,7-5 0,1 3 147,5-8 0,3 0-513,3-6 0,4 0 182,8 0 0,0-8-25,0-4 1,-1-9 15,1-2 0,0-6 29,0 5 1,0-7 226,0 2 1,-6-2-119,0 2 0,-8-3 277,2 2 1,-5 5 234,-7 2 368,5 4-461,-14 1 76,5 9-274,-7 1-135,0 8 0,-5 13 213,-1 5 1,-12 5-85,7 0 1,-14 4 410,7 8 1,-3 8-47,3 3 1,1 7 91,0 5 1,-3 0-131,-3 11 0,4-5-62,-5 6 0,-1 7-314,2-1 1,-6 7 114,6 4 0,-6-2-256,5-3 1,1 3 161,6-4 0,-3-9-442,-3-3 0,4-5 64,-4 0 1,9-6-95,3-11 0,-1-1 140,-6-11 0,3 2-72,3-14 0,-1-6 124,7-5 1,-8-8 175,3 2 0,1-12 393,-1-6 1,7-11-310,-2-6 0,-2-6 325,2-5 0,1 1-149,5-8 0,0 3 227,0-3 0,1-1-105,5 7 1,2 1 30,4 5 1,9-2-188,-4-4 0,10 5-240,-3-5 1,7 6-351,-2 6 0,4-4 262,1 4 0,7 2-970,0-2 0,1 6 304,-1-6 1,2 8 852,3-3 0,4-11 0,-5-1 0</inkml:trace>
  <inkml:trace contextRef="#ctx0" brushRef="#br0" timeOffset="291">1081 36 7958,'17'-8'1928,"0"6"-1517,1-4 1,-1-1-155,1 1 0,1 0 47,4 6 0,-1 0 162,7 0 1,-2 0 305,2 0 0,4 13-25,-4 5 0,-2 13 181,2 4 1,-8 7-236,2 11 0,-3 1 218,-3 4 0,-1-2-1243,-5 8 1,-3-4 252,-8 9 1,-17-3-793,-12 10 0,-28 3 561,21-38 1,-3-1 0,-6 6 0,-1 1 0,-2 2 0,-1-1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8:30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279 68 8116,'-8'-17'577,"-3"-1"0,-5 9-51,-1 3 1,5 2-116,1-2 1,5 4-370,-6-4 1,1 6 78,-7 6 0,1 10-21,-1 7 0,1 8 188,0-2 1,-3 12 238,-3 5 0,9-1-165,-3 1 0,11-1 70,0 1 0,4 4-848,2-3 1,0-3 329,0 3 1,2-9-291,4 3 0,-2-6 251,8-6 0,-3-4-1097,3-7 0,3-1 317,-3 0 0,9-7-819,3-4 1724,7-4 0,-4-10 0,7-2 0</inkml:trace>
  <inkml:trace contextRef="#ctx0" brushRef="#br0" timeOffset="242">732 173 8065,'14'17'326,"3"1"0,-3-1 856,9 0 0,-4 1-564,-1-1 1,5 8 40,0 4 1,0 4-253,-5 2 0,5-6-123,0 0 1,0 0-411,-5 6 0,-1-6 158,1 0 1,-1-6-686,0 6 0,1-7 33,-1 1 0,-5-4-347,0-1 1,-7-7 273,7 1 0,-6-8-927,5 2 1620,-7-4 0,12-10 0,-7-2 0</inkml:trace>
  <inkml:trace contextRef="#ctx0" brushRef="#br0" timeOffset="425">1359 295 7956,'-17'-18'0,"-1"3"0,1 3 0,0 4 4153,-1 8-3060,8 0 0,-5 8-591,3 4 1,-3 3-372,-3 3 1,-7 7-265,-4 4 0,-4 4-231,-2 2 0,3-1 294,3 1 1,-4 0-1327,4 0 1,3 0 254,3 0 1141,12-8 0,-5 6 0,6-6 0</inkml:trace>
  <inkml:trace contextRef="#ctx0" brushRef="#br0" timeOffset="641">1777 556 7983,'10'-8'3366,"7"8"-2432,1 0 1,7 0-1107,10 6 1,5-4-24,1-2 1,6-6-72,-7 0 1,3-1 154,-3 1 1,-9 4-53,4-4 1,-12 2-710,1-2 0,-11 4 91,-1-3-492,-8 3 1273,3 2 0,-7-8 0,0-2 0</inkml:trace>
  <inkml:trace contextRef="#ctx0" brushRef="#br0" timeOffset="817">2230 312 7983,'-11'2'661,"-1"4"1,2 5 897,-1 13 0,-3-5-1089,8 4 1,-1 2-315,1-1 0,4 7 1,-4-2 0,2-2-21,-2 2 0,3 0-869,-9 6 0,2-1 400,-1 1 1,-3-2-864,8-4 1,0 2 144,6-8 1051,0 1 0,8-7 0,2 1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8:29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454 87 7988,'7'-17'78,"-5"-1"0,8 3 168,-4 3 1,-4 3 1021,4 3-363,-4 4-663,-2-6 0,0 10 56,0 4 1,-2 6-14,-4 11 1,-6-2-109,-11 8 1,2 0-166,-8 6 0,5 2-272,-5 3 0,0-3 226,-5 4 1,-1 1-392,0-1 1,6 0 211,0-6 0,6-3-390,-6-3 1,7 2-320,-1-7 437,4-1 0,7-8-38,0-3 523,9-4 0,-5-8 0,8 0 0</inkml:trace>
  <inkml:trace contextRef="#ctx0" brushRef="#br0" timeOffset="200">158 296 7988,'-18'-7'0,"1"-1"649,-1-4 1,7 4-196,-1 8 772,8 0-780,-4 0 0,8 2 31,0 4 1,2 4 15,4 7 1,-2 1 236,8-1 1,-1 6-578,7 1 1,-1 5 100,1-6 0,7 6-1273,4-6 1,4 0 654,2-5 0,1 5-1340,5 0 1704,-4 0 0,5-5 0,-7-1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8:28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1 123 8084,'0'-17'0,"0"-1"718,0 8-656,0-5 0,2 13 0,5-6 563,11 1 1,-1 5-454,7-4 0,-1 2-662,-6-2 255,12 4 1,-17-6-272,11 8 0,-9 0 41,-3 0 1,1 2 142,5 4 1,-5-2-489,0 8 810,-1-8 0,-1 11 0,-2-5 0</inkml:trace>
  <inkml:trace contextRef="#ctx0" brushRef="#br0" timeOffset="135">401 88 8084,'18'0'0,"-6"0"0,-1 0 0,-5 0 185,6 0 0,-1 0 64,7 0 1,-1-2-226,0-4 0,1 4-19,-1-3 1,-1 1-218,-5-2 1,5 4-4,-5-4-70,-3 4 0,2 2-11,-4 0 1,-2 2 295,7 4 0,-7-4 0,4 6 0</inkml:trace>
  <inkml:trace contextRef="#ctx0" brushRef="#br0" timeOffset="264">907 53 8084,'9'-17'0,"1"7"0,-4 4 0,-2 2 1067,7-1 1,-5 3-424,6-4 1,-6 4-1091,5 2 0,-5 0-491,6 0-400,-1 0 835,7 0 502,-1 0 0,0 0 0,1 0 0</inkml:trace>
  <inkml:trace contextRef="#ctx0" brushRef="#br0" timeOffset="377">1342 53 8084,'10'0'950,"-2"0"1393,-8 0-3296,7 0 0,-3 0 953,8 0 0,-1 0 0,7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8:28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349 123 8067,'0'-18'-310,"0"1"330,0-1 1,2 3 478,4 3-305,-4-3 183,6 5 666,-1 0-437,-5 3-423,6 7 0,-8 3 122,0 9 1,-8 2 1,-3 15 0,-1 0 5,-5 6 1,1 7-123,-13 5 0,6 3-45,-6 2 1,6-2-71,-6-3 1,7-4-197,-1-9 1,-2 1-161,2 0 1,5-6 204,7 0 0,1-8-451,-2 3 0,3-11-115,3-1 187,4-8 1,-6 5-593,8-3-426,0-4 793,0 6 680,0-16 0,8-2 0,2-7 0</inkml:trace>
  <inkml:trace contextRef="#ctx0" brushRef="#br0" timeOffset="194">18 349 8067,'-8'-17'1106,"7"7"-495,-7-6 0,16 14-110,3-3 1,5 3 130,1 2 0,0 2-130,1 3 1,-1 5 85,1 8 0,-1-1-635,1 0 1,-1 3 70,0 3 0,1-4-1186,-1 5 0,7 1 699,-1-2 1,2 2 462,-2-2 0,4 4 0,8 8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8:37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0 123 8431,'8'-18'0,"-4"9"-228,7 3 0,-5-2 0,4 0-227,-2-1 0,5 3 263,-1-6 1,-3 8 54,3-1 0,-2 1 115,1-2-22,-3 4 98,-8-6 4,0 8 789,0 0-533,-8 0-177,6 0 0,-5-2 173,7-3-128,0 3-5,0-6-269,0 8-362,0 0 470,-8 0-20,6 0 0,-6 2 54,8 4 0,0-3 329,0 9-310,0 0 0,0 11 137,0 0 0,0 2-127,0-1 1,0 1 14,0 4 1,6 2-132,0-8 1,7 6 29,-1-6 0,-2 6-17,1-6 1,1 3 5,5-3 1,1-4-24,-1 4 0,1-3 33,-1-3 0,0-1-13,1-5 0,1 5-5,4-5 1,3 5 21,3 1 1,2-1-11,-8-5 0,8 5-9,-2-5 0,9 5-1,3 1 1,0-1-32,-6-4 0,1 3-3,5-3 0,-2 3-48,7 3 0,-1-7 80,1 1 0,5-3-43,-5 3 0,2-2 25,-1-4 1,3-3 69,-3 9 0,3-8-45,2 2 1,-5 1 5,-1-1 0,-1 2-22,1-2 0,8-4 7,-7 4 1,9-3 5,-4 3 0,0-4 2,6 4 1,-3 2-38,-3-3 0,6 1 26,0-6 0,0 6 9,-6 0 0,8 0 9,4-6 0,4 0 1,2 0 1,-1 0 2,1 0 0,4 0-143,-5 0 1,11 0 126,-11 0 0,5 0 9,-4 0 0,7 0 11,4 0 0,4-2-12,3-4 0,-9 2 38,-4-8 1,3 9 0,-3-3 1,7-2 2,-7 2 1,1-1-22,-7 1 0,9 4 6,3-4 0,-2-2-6,3 2 0,-13-1 5,7 1 0,-8 2-14,7-8 0,-3 9 10,-3-3 1,1 4 146,0 2 0,-1-6-86,1 0 0,-2 0 12,-4 6 1,2 0-75,-8 0 0,7 0 5,-1 0 0,-2 0 9,2 0 0,0 0-6,6 0 0,-6 0-167,-1 0 1,-1 0 95,2 0 0,-2 0-34,-4 0 1,2 0 81,4 0 1,2 0-3,-8 0 0,2 6-26,-2 0 119,-4 0-92,6 2 1,-7-7 18,-1 5 0,-6 2-7,1-2 1,-1 5 16,6-5 1,1 6 133,-1-6 1,0 5-137,0-5 1,1 6 36,-1-7 1,0 9-37,1-2 1,-1-3-10,0 3 1,0 0 0,1 5 1,-3-5 11,-4-1 1,5 1-12,-5 5 1,4 1-17,3-1 0,-1 0 17,0 1 0,0-1-4,1 1 1,-7 5 1,1 0-33,-1 0 27,-1-5 1,-3 5 10,-7 0 0,0 8 0,0-2 1,0-2-23,-1 2 0,-1-5 14,-4 5 0,4-2-26,-4 2 1,2-4 22,-2-8 1,-2 1-38,-3-1 0,-5 1 22,4-1 1,-3-1-4,-3-5 0,-5 3 11,-1-8 1,-7 1-2,2-1 0,-2-4 97,2 4 21,-4-4 167,5-2-141,-7 0-74,0 0-428,0-8 296,0 6 0,2-11-219,4 7 62,-4-8 0,11 5 87,-7-9 0,2 6 106,-2 1 0,-2-1-85,7-5 1,-5 5 172,6 1 1,-6-1-16,5-5 1,-5-1 120,6 1 1,-1 5-143,7 1 0,1-1 17,4-6 1,-3 1 2,3 0 1,4-1-17,2 1 0,6-3-36,5-3 1,3 4 30,3-4 0,5-3-60,-5 3 0,10 0 5,2 6 0,2-7-8,-2 1 1,2 0 34,4 5 1,4 1-2,-4 0 1,0-1 16,6 1 1,-3-1-220,15 1 1,-7 5 253,6 1 1,-5 1-50,5-2 0,0-3 21,7 3 1,1 3-11,4-3 1,-3 6 0,9-5 0,-48 8 1,1 0-171,0-3 1,0 0 0,3 4 0,-1 0 149,44-3 1,-47 1 0,-1 0-49,49-2 0,-48 0 0,0 0 55,48 1 1,-49-1-1,1 0 5,47 0 0,-47 3 0,-1 0-12,43 3 1,-43-2 0,1-1 98,47-3 0,-47 2 1,-1 2-73,49 2 1,-49 0 0,0 0 15,43 0 1,6 0 19,-6 0 0,6 0-8,-6 0 1,-43 0 0,0 0 0,49 0 1,-4 0-6,-2 0 0,3 6-49,3 0 1,-2 5 42,2-5 1,-6 6-114,5-7 1,-7 7 76,2-6 0,2 2-6,-2-3 1,6-1-1,-6 8 0,0-6-3,-6 5 0,-2-7 89,-4 2 0,4 2-77,-3-3 0,3 7 118,2-6 1,0 2-99,0-3 0,0-1-16,0 8 1,0-8 15,0 2 1,4 1-3,-4-1 1,10 0-20,-10-6 1,2 2-10,-7 4 1,3-4-224,-4 3 1,-1-3 234,1-2 1,-2-2 66,2-3 0,-1 1-63,-5-8 1,-3 6 53,3-5 0,-1-1-33,1-5 1,-3-1 3,4 1 0,-5-1-4,-1 1 0,0-6 0,-1 0 1,-1-6-40,-4 5 0,2-7 43,-8 2 1,0-4 97,-6-1 0,-2 5 83,-3-1 1,1 1-92,-7-5 1,-2 1 323,-10 4 0,2-4-155,-8 4 1,0 4 94,-5 1 0,-1-1-195,0 2 0,-5-2-82,0 2 1,-3 3 16,3-3 1,-2 4-174,-5 1 1,-3 7 87,4-1 0,-4 6-213,-2-5-493,0 7-604,-8-4 1273,-9 8 0,-10 15 0,-8 5 0</inkml:trace>
  <inkml:trace contextRef="#ctx0" brushRef="#br0" timeOffset="305">9512 3258 8321,'-18'-25'-168,"1"6"0,5 0 122,1 7 46,7 8 0,-4-11 0,8 5 0</inkml:trace>
  <inkml:trace contextRef="#ctx0" brushRef="#br0" timeOffset="866">9390 2910 8321,'-8'-10'0,"6"-5"-396,-6 5 0,8-7 230,0-1 1,2 3 6,4 3 0,-2-3 260,8 3 0,-7 3 206,7-3 329,-8 0-386,11-5 0,-13 5 280,4 1-249,4 7-151,-1 4 1,7 15 123,-4 8 0,-5 10 7,-7 2 1,0 2-118,0 9 0,0-5-137,0 6 0,0-3-1,0 3 1,0 1 82,0-7 1,0-1-233,0-5 1,0-2-8,0-4-83,8 4 1,-6-14-227,4 4 275,-4-11 358,-2-4 0,0-12 305,0-8 1,2-1-282,3-16 0,-3 6-102,4-6 0,2-2-119,-2-10 1,7 4 108,-1-4 0,3-1-382,3 1 1,-1 1 99,1 5 1,5 2 161,0 4 0,0-2-87,-5 8 1,-1-1-129,1 7 0,-1 5 279,0 1 1,1 7-182,-1-2 274,1-4 0,-1 8-84,1-3 0,-7 3 126,1 2-133,-8 0 0,9 7-4,-7 5 0,2 9 48,-2 3 0,-5 7 120,5-2 0,-4 5-180,-2 7 1,0-4 35,0 4 1,6 1-187,0-1 0,2-1 111,-3-5 1,-1 0-292,8 0 1,-1-8-14,7-4 1,-6-5-22,-1-7 1,1 3 77,5-8 1,1-1-131,-1-5 1,0-7 20,1-5 1,7-11 123,4-6 0,-2-12 255,2-5 0,0-5 0,6-9 0,0-2 0</inkml:trace>
  <inkml:trace contextRef="#ctx0" brushRef="#br0" timeOffset="1249">11567 1935 8273,'0'-33'980,"0"4"-490,0 11-595,0 10 0,2 8-132,4 0 1,4 0-331,7 0 1,-5 6 361,-1 0 0,1 8 167,5-3 0,-7 5-92,-4 1 0,-4 2 117,-2 5 1,-8 3 179,-4 8 0,-9 5-105,-2 1 0,-8 2 91,2-3 0,-2-9 16,2 4 1,4-6 3,7 0 0,7-4-75,-1-7 1,8-1-52,-2 0 1,6-1 42,6-4 0,4-3 3,7-3 0,9-4 226,3 4 1,9-4-90,3-2 0,7-2-117,-1-4 0,3 4-41,2-4 1,-5-2-108,-1 3 0,-5-7 4,5 6 0,-9 0-232,-2 6 0,-2 0 165,-10 0 1,6 0-356,-6 0-670,1 0 385,-7 0-398,0 8 1136,-7 2 0,-2 7 0,-8 1 0,0-1 0</inkml:trace>
  <inkml:trace contextRef="#ctx0" brushRef="#br0" timeOffset="1657">11881 2649 8273,'-10'0'-1234,"2"0"918,8 0 1,2 0 574,4 0-75,4 8 0,2-7 352,-1 5-295,-7-4 215,4 6-110,-1-6 74,-5 13 0,6-5-15,-8 7 1,0 1-133,0-1 0,0 3-178,0 3 0,-6 4 133,1 8 0,-1 0 70,6-1 1,-2 7-101,-4 0 1,4 7 16,-4-1 0,-1 1-5,1-2 1,0 3 14,6-8 0,0-1-75,0-5 0,0-6 51,0 0 1,0-8 186,0 3 92,0-5 51,0-2 2,0-7 73,0-2 180,0-8 466,0 0-1158,0-8 0,0 4 20,0-7 1,0 5-61,0-6 57,0 1-116,0-7-456,0 1-784,0-1 817,0 9 428,0 1 0,-8 16 0,-2 1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8:50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25 8158,'10'-8'2022,"-5"-3"1,3 5-1378,-2 6 0,13 2-1124,-1 10 1,5-9-35,0 3 1,-4 2-1575,5-2 2087,-5 7 0,-2-11 0,1 6 0</inkml:trace>
  <inkml:trace contextRef="#ctx0" brushRef="#br0" timeOffset="112">227 391 8136,'-17'10'2530,"-1"-3"-1765,9 1-765,1-6 0,24 6 0,3-8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8:49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145 71 8169,'2'-35'1645,"4"12"1,6 11-906,11 12 1,4 6-1352,8 0 0,7 5-18,5-5 1,3 0 9,2-6 1,-5 0 268,-1 0 1,-13 0 43,2 0 1,-12 2-3,1 4 0,-7 3-57,-5 9 365,-5 7 0,-7 2 0,0 8 0</inkml:trace>
  <inkml:trace contextRef="#ctx0" brushRef="#br0" timeOffset="209">41 907 8158,'-18'-8'1904,"1"6"1,11-6-1762,12 8 1,13 0-388,22 0 1,0-7-52,11-5 1,-2-9 93,14-2 1,-8-3 99,2 3 0,-11 2-96,-7-8 1,-3 8-51,-2-3 0,0 5-175,0 2 1,-8 5-257,-4 0 1,-10 1 200,-1-7 1,-8 7 476,2-1 0,-4 0 0,-10-5 0,-2 0 0</inkml:trace>
  <inkml:trace contextRef="#ctx0" brushRef="#br0" timeOffset="353">511 628 8274,'-25'10'116,"6"3"179,-5-7 1,5 8 456,2-3 1,-1-1-299,1 2 1,5-1-58,1 7 1,5-1-411,-6 0 52,8 1 41,-4-1 0,7 1-494,-5-1 0,4 1-39,-4-1 1,4-5-279,2-1 0,2-7 62,4 2 669,3-4 0,17-2 0,1 0 0</inkml:trace>
  <inkml:trace contextRef="#ctx0" brushRef="#br0" timeOffset="675">529 471 8158,'-10'-2'1977,"4"-3"-2877,4 3 39,2-6 437,8 0 427,2 6 1,1-6 314,1 8 1,-6 2 259,5 4-442,-7 4 0,6 13-58,-4 0 1,-5 8-96,5-2 1,2 6 210,-2 6 0,0 3 18,-6 9 1,5 5-63,1 0 0,2 13-31,-2-1 0,-4 11-262,4 1 1,-5 9-57,-1 2 0,0 5 115,0-5 1,0-10-161,0-13 0,0-4 45,0-14 1,0 2 140,0-13 1,-5-2-4,-1-10 0,-2 2-10,2-8 0,4-6-100,-3-5 1,-3-6-97,2 5 40,-8-7-253,13 4 480,-7-16 0,8-9 0,0-10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8:48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1125 122 8378,'-18'-33'1689,"9"12"-1629,1-4-238,16 17 0,1 8-31,9 0 1,5 0 152,0 0 0,8-6 266,-2 1 0,4-3-149,2 2 1,6 4 226,-1-4 0,1 4-133,-6 2 1,-6 0-239,0 0 1,-8 0-163,2 0-56,4 8 0,-9 2 202,-1 7 1,-7 3 9,-10 3 0,0-4 166,0 4 0,-6-1-159,0 1 0,-7-4 325,1 5 0,-3-3-110,-3 2 0,7-4 75,-1 5 1,2-11 41,-1-1 1,3-1-104,8 7 1,-2-8 271,-4-5-71,4 5 332,-6-8-415,8 6 0,8-10-111,4-4 0,-2 2 14,1-8 0,-5 3-1154,6-3 267,-1-3 284,7 5 1,-9-7-380,-3-1-695,-4 1 966,-2-1 1,-6 1 105,0-1 0,-7 9 433,1 3 0,-3 4-188,-3 2 502,1 0 0,-1 0-90,1 0 1,2 2 21,3 4 1,-4-2-5,5 7 1,1 1 146,-1 5 0,1 3-100,-2 3 1,-3-2 60,3 8 1,3 8 77,-3 9 0,-2 14-92,-9 10 0,4 4-449,-4 13 0,3 6 192,11-39 0,1 2 0,-1 1 1,0 0 5,1 4 0,-1 0 1,0-1-1,0 0-44,0-1 0,1-2 0,2-1 0,0-1-240,-5 43 1,7-5-278,-2-11 1,-2-7 316,3-11 0,-3-6-93,2-12 1,4-3-149,-4-8 326,-3-8 0,5-4 13,-8-11 0,6-4 4,-5-8 0,5-2 91,-6-4 0,1-12-653,-7-11 0,3-5 623,3-7 0,-11-4 0,4-7 0</inkml:trace>
  <inkml:trace contextRef="#ctx0" brushRef="#br0" timeOffset="315">184 1638 8359,'-45'-8'0,"3"0"714,7-3-210,8 3-393,2 8-397,15 0 0,10 0-469,12 0 0,11-6 861,6 1 1,6-9-37,5 2 0,5-9 461,7-2 1,16-6-267,7 6 1,16-10-362,-42 15 1,1 1 0,5-1-1,0-1 226,3-4 0,1 0 0,1-1 0,0-1 46,1-4 0,0 0 1,0 2-1,1 0-31,2-2 1,0 0 0,-3 2 0,0 2-139,0 1 1,0 1-1,-4-1 1,-2 0-47,-5 3 1,-1 1 0,-1 0-1,-1-1-163,40-13 0,-10 5-78,-7 0 0,-2 5 109,-10-5 0,-2 8-105,-9-2 0,-5 9-309,-7 3-536,-8-1 394,-2 2 786,-15 3 0,-10 7-963,-12 0 985,-11 0 0,-12 15 1,-9 4-1</inkml:trace>
  <inkml:trace contextRef="#ctx0" brushRef="#br0" timeOffset="868">1595 784 8258,'-23'-7'767,"0"-5"-384,7 4-239,1-7 0,13 11 1960,-4-8-1591,-4 8-1046,8-3 0,0 9 163,8 3 347,8 5 1,-7 8-26,5-1 0,2 6 59,-9 0 1,3 1-153,-2-7 0,-4 0 82,4 1 1,1-1-818,-1 1 472,8-9 0,-5-1 34,9-8 0,-7-2 114,1-4 1,0-9-24,5-8 0,6-6 417,1 5 0,-1 1-94,-6 6 354,1-8-133,-1 13 324,0-3 1,-7 16-59,-4 5 1,-4 10 113,-2 7 0,0 14-298,0-2 1,-6 11-238,0 1 0,-7 3-284,1 2 1,2 0 144,-1 1 1,1-1-51,-1 0 1,-3-2 89,8-3 0,-5 3-130,5-3 0,-2-5 196,2-1 1,4-4-13,-4-2 0,5-3-7,1-3 1,7 2 150,5-7 1,-2-1-102,1-6 0,1 1-18,5-1 1,1-7-61,-1-4 0,0 1 70,1-1 1,5-2-375,0-10 0,6-3-144,-5-9 0,7-5-151,-2 0 0,-2-8 126,2 2 1,-8-4-98,2-2 1,-11 0 210,-6 0 0,-4 2 31,-2 4 1,0-2 636,0 8 1,0 0-197,0 6 2638,-8-1-1602,-2 8 0,-1 3 1663,-1 7-1772,8 0-515,-4 0-368,16 0 1,4 2 64,11 3 1,-2-3-888,8 4 0,0-4 497,6-2 0,6 0-1912,-1 0 0,9 0 2050,-3 0 0,5-8 0,1-1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0:09.1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102 312 8459,'0'-17'-29,"-2"7"542,-4 4 142,-3 4 1,-3 6-250,1 8 0,1 9-103,-2 19 0,-1 4-104,7 8 0,-2-2 1,3-4 0,3 2-280,-4-7 1,12-1 78,5-5 1,5-3-162,1-3 0,6-4-69,0-8 0,2-1-117,-2-5 0,2-3 11,4-8 1,4-2-146,-5-4 1,-1-5 134,2-12 1,-6 2-64,6-8 1,-10 0 230,-1-6 0,-3 1-68,-9-1 1,-1 1 261,-5-1 0,0 2 76,0 5 0,0 3 362,0 7-325,0 9 0,-7 5 99,-5 15 0,3 9-103,-3 14 1,2 10 80,-1 8 1,-3 6 45,9 5 1,-3 4-109,2-3 1,4 3 88,-3 2 0,-3 0-252,2 1 1,0-7-286,6 0 1,-2-9 157,-3-2 0,3-4-144,-4-13 1,4 1 117,2-13-69,-8 0 391,-1-13 0,-7-4-164,5-12 0,-3-11 105,9-12 1,-7-4-35,6-1 1,-5-14 183,5-4 1,0-2-61,6 8 0,4-4 51,8 4 1,1-4-191,16-2 0,7 0-122,11 0 0,8 2-271,3 4 0,5-4-39,-5 4 1,7-2 142,-1 2 0,-3 4 168,3 7 0,-9 2 271,3 5 0,-6 3-118,-6 7 1,2 9 292,-8 3 1,1 4-111,-7 2 1,-7 10 100,-4 7 1,-4 2 406,-1 10 1,-1 0-30,0 5 0,-1 7-428,-5-1 1,5 2-278,-5-1 0,3-3-328,-3 8 0,5-5 210,-5 5 0,-3-6-96,-3 6 1,-3-6-174,-2 7 0,-2-9-354,-3 2 0,-5-3 79,-7-3 0,-6 1 160,0 0 0,-8-3 317,2-3 0,2 2 129,-2-8 0,1-2 273,-7-9 1,2 1-98,5-7 1,-3 0 112,8-6 1,-6-8-37,6-4 0,-6-3 88,6-2 1,2-6-585,9 0 0,-3-8 129,3 2 0,5-2-655,1 2 612,-4-3 0,8 13 52,-3-5 25,3 5 0,0 10 114,-4 3 394,4 4 1148,-6 2-370,1 0 0,3 8-467,-8 3 1,7 1-470,-7 5 0,8-9-334,-2 9 0,5-4-1011,1 5 920,0-1 0,7-7-306,5-5 0,5-3-103,6-2 1,2-2-583,4-3 0,4-7 397,-5-11 0,-1 4 56,2-4 1228,-8 4 364,4 1 72,-15 9 1,-2 3-428,-8 12 0,-2 3 343,-4 9 1,2 5 185,-7 0 0,-1 7-391,-5-1 0,5-4-872,1-2 0,5-2 181,-6 2-2133,8-3 1334,-3 5 834,14-16 0,11 7 0,9-7 0</inkml:trace>
  <inkml:trace contextRef="#ctx0" brushRef="#br0" timeOffset="550">2627 70 8407,'0'-25'1149,"0"13"1671,0-11-1573,0 21-912,0-5 1,2 12-221,3 1 102,-3 8 0,6-5-140,-8 8 0,0 1-318,0-1 0,0 0-311,0 1 1,0-1 322,0 0 1,2-5-1308,4-1 396,-4 1 414,13-3 1,-5-1 221,7-8 1,6-2 134,0-4 0,6 3 234,-6-9 1,0 6 238,-6-5 0,-5 7 78,-1-2 1,-7 6 498,2 6 0,-4 4 496,-2 7 0,0 0-533,0 0 0,-8 6-25,-3 1 0,-11 6-342,-1-1 1,-2-2-397,2 2 1,2-2-345,-8 2 0,1 5-1720,-7 1 2183,0-1 0,-7 9 0,-2-9 0</inkml:trace>
  <inkml:trace contextRef="#ctx0" brushRef="#br0" timeOffset="1069">2142 1090 8328,'-25'8'-14,"6"1"2077,-4 9 0,6-1-956,5 0 0,5-5-672,7-1 0,0 1-162,0 5 0,2-1-472,3-5-515,5 4 0,7-5 1,1 0 359,-1-5 1,-6-3-149,1-2 0,-1-2-315,7-3 0,-1-3 246,0-4 0,1-1 39,-1 7 0,0-5 163,0 5 1,-5 0 313,0 6 334,-9 0 1,11 2 386,-8 4 1,-1 3 564,-5 9-31,0-1 0,0 0 481,0 1-1239,0-1 0,2-2-710,4-3 1,-2 1 273,7-7 0,3 0-210,9-6 1,4-8-210,7-3 1,1-5-687,0-1 0,-1-2 528,1-4 1,-1 3-236,1-3 0,-2 6 450,-5 6 0,-3-3 395,-7 8 0,-7 1 753,1 5 0,-6 0-556,5 0 0,-7 1 407,2 5 0,-4 4-114,-2 7 1,0 0 142,0 1 1,0-7-408,0 1 1,1-3-315,5 3 0,-2 1-658,8-7 1,-1 0 449,6-6 1,3 0-819,3 0 0,4-2 455,7-4 0,1-3-72,-1-9 1,7 1 290,-1 0 1,-7 5 316,-10 1 0,-4 7 303,-2-2 1,1 4 615,-1 2 1,-6 0 1072,1 0 0,-8 8-928,2 3 0,1 5 124,-1 1 0,2 0-450,-3 1 0,-3-1-9,4 0 0,2 0-637,-2 1 1,5-7-704,-5 1 0,7-6-297,-1 5 0,3-7 992,3 2 0,7-4 0,1-2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9:00.0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470 3415 8244,'0'-18'-1686,"0"1"1630,0-1 0,0 7 59,0-1 1,2 2 1,4-1 1,-2-5-7,8 5 0,-3-5 0,3-1 0,3-1 235,-3 1-226,-4 0 1,5-1 82,-7 1 0,6 5 117,-6 0-59,7 1-68,-3-7 1,7 3 10,1 3 1,-1-3-17,0 3 0,9-5-144,3-6 1,4-5 67,1-6 1,9-3-27,3-4 1,5-3 15,1-9 1,8-1-231,4-4 0,4 2 194,1-8 1,3 0-195,-34 30 0,-1-1 0,33-35 399,0 0 0,1 6-100,-1 0 1,0 8-1,5-2 0,-1 4-86,1 2 1,1-6 8,-33 29 1,1 0 0,-5-3 0,1 0 21,6 3 0,1 0 0,-3-4 0,-1 0-1,6 1 1,1 0 0,-3 0 0,1 0-31,4-3 0,0 1 0,-2 1 0,-1 0 27,3-5 0,1 0 0,-1 2 0,0 1 13,-2 0 1,-1 0 0,2 0 0,0 0-22,2 0 0,-1 1 0,0-2 0,0 0 103,1-2 0,-1 0 1,-3 3-1,-1 1-29,-1-1 0,-1 0 0,-4 1 0,-1 0 103,40-24 1,1 0-127,-39 32 1,1 0 0,37-26 38,0-1 0,-7 3-145,1 4 0,-5 1 28,-6 4 1,-4 10-50,-8-3 0,-7 8 72,-5-3 0,-5 10-82,-6 2 0,-4 1 195,-7 10 1,-7-1-196,1 1 771,-8 4-715,4-6 29,-8 8 1,-6 2-289,0 4 0,-15 6 297,-3 11 0,-14 12 0,-7 9 0</inkml:trace>
  <inkml:trace contextRef="#ctx0" brushRef="#br0" timeOffset="429">279 3101 6471,'0'0'0</inkml:trace>
  <inkml:trace contextRef="#ctx0" brushRef="#br0" timeOffset="805">366 3031 8297,'10'-11'-397,"-5"-1"-445,5 8 606,-8-4 1,8 8 141,-5 0 62,-3 0 0,8 0 57,-4 0 105,-4 0 86,6 0 40,-8 0 1,-2 2-88,-4 4 1,-4 4-20,-7 7 1,-1 7-116,1-1 1,-1 8 79,1-2 0,0 0-176,-1 6 0,1-10 96,-1 10 0,1-4-66,0 3 0,-3-4-12,-3-1 0,4-2-1,-5 2 1,5-4 38,2-8 1,-1 1 39,1-1 144,-1 1 1,3-7-9,3 1 78,-3-8-145,13 3-162,-6-7 0,10 0 28,4 0 1,-2 0 36,7 0 0,1 6 33,5 0 0,7 0-13,-1-6 1,8 0 34,-2 0 0,11-2-52,7-4 1,5-4 48,6-7 1,4-8-26,8-4 1,7-6-310,5-6 1,3 3 253,2-9 1,0 8-481,0-1 0,6 9 305,0 2 0,-4 9-634,-2 3 830,-4 0 0,14 15 0,-8-4 0,-2 4 0,-8 2 0,-5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9:02.4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556 366 8536,'17'-45'557,"-1"5"-390,-5 11 0,3 4 2645,-8 7-1984,0 1 0,-6 5-152,0 0-447,0 9 0,-2 4-137,-4 17 0,-4 9 61,-7 14 0,-3-3-177,-3 9 0,4-1-281,-4 7 0,3-7 257,3 0 1,-1-7-230,1 2 1,5-4 47,1-3 1,7-6-26,-2-5 1,4-10 77,2-1 1,8-8 43,3 2 1,7-6-47,5-6 1,12-6-3,11-11 0,3 2 24,-3-8 0,3 7 40,-9-1 0,7 4 134,-7 1 1,-7 7-77,-9-1 1,-5 8-8,-2-2 111,1 4 0,-9 4 229,-3 4 1,-4 6-72,-2 11 1,-8-2 174,-3 8 1,-7 2-516,-5 10 0,-4 4 127,-8 7 0,0 2-283,1 4 0,-7-2 42,0 8 0,-1-8 25,1 2 1,4 2 148,-3-2 1,3 0-1,2-5 1,0 1-10,0 4 0,2-6 229,4 0 1,-2-1 40,8-11 1,2 1-100,9-6 0,3-2 79,3-4 0,4-4-113,-4-8 1,12 1 1,5-1 1,9-1 163,9-5 0,4-3 262,19-8 0,6-2-12,18-4 0,3-1 249,8-5 0,6-3-1,0 3 1,0 4-218,-6 2 1,-8-1-664,-3 1 1,-10 0 60,-3 6 0,-14 6-47,-3 0 1,-7 7-288,-4-1 0,-10 3-733,-8 3 0,-1-1 195,-10 1 1,-2-1-537,-10 0 0,-4-1-663,-7-5 2278,-9-3 1,-8-8 0,-11 0 0</inkml:trace>
  <inkml:trace contextRef="#ctx0" brushRef="#br0" timeOffset="244">869 1324 8402,'-17'-25'508,"7"5"180,5-3 0,3 10-115,2 1 0,0 6 25,0-5 0,4 5-326,7-6 1,1 8-156,11-1 1,-4 5 369,-1 5 1,5 7-131,0 11 0,6 4-11,-6 8 1,3 8-218,-3 3 0,-6 6-191,1 7 1,-3-3-202,-9 8 1,0-3-577,-6 3 0,-8 2-410,-4-8 1,-5-2 550,-6-9 0,-4 1-231,-8-7 0,0 0 304,0-7 0,-5-7 239,-1-3 1,-8-5 385,3-2 0,-12-7 0,-4-2 0</inkml:trace>
  <inkml:trace contextRef="#ctx0" brushRef="#br0" timeOffset="406">469 2212 8402,'-62'-17'0,"-4"-6"-55,8 0 0,2-6-10,9 5 0,1 1 157,11 6 0,-2-1 403,14 1-156,0-1 0,13 7-27,4-1 0,6 8 32,6-2 0,12 3 81,11-3 179,11-4-277,5-7 0,17-1-72,7 1 0,9-6-328,9-1 1,0-5-611,0 6 0,-2 0 488,-3 6 1,-7 7-559,-11 4 0,-4-2 15,-8 2 0,-13 1-1126,-4 5 1864,-20 0 0,16 0 0,-11 0 0</inkml:trace>
  <inkml:trace contextRef="#ctx0" brushRef="#br0" timeOffset="577">782 1429 8402,'-17'0'504,"7"0"1,1 1 9,3 5 0,4 4 576,-4 7 1,10 1-692,2-1 0,7 8-116,-1 4 1,-2-1-681,1 1 1,-5 0-37,6 5 1,-7 1-291,7 0 0,-6 0 162,5 0 0,-1-8-232,2-4 1,3-5 792,-3-7 0,3 5 0,3-7 0</inkml:trace>
  <inkml:trace contextRef="#ctx0" brushRef="#br0" timeOffset="827">2193 331 8575,'-1'-31'552,"-5"8"0,-2 9 850,-4 20 0,-1 4-1081,7 7 0,0 6-602,6 1 1,-6 5 272,1-6 0,-7 6-105,6-6 1,0 6 269,6-6 0,0 8-85,0-2 0,4-3-25,8-3 0,1-6-41,16-5 1,2-4-20,10-8 0,-4 0-40,3 0 0,-3 0-135,-2 0 1,0 0 65,0 0 0,0 0-247,-1 0 0,-6 5-896,-5 1 1,-4 10 1264,-1 1 0,-9 8 0,-1 10 0</inkml:trace>
  <inkml:trace contextRef="#ctx0" brushRef="#br0" timeOffset="994">2472 1254 8445,'-29'31'0,"0"4"0,8 4 2026,-2 13 1,9 0-825,2 1 0,10 1-444,2 4 0,2 4-672,10 8 0,0-3-572,5-3 1,-1-6 230,-5-11 1,5-5-224,-5-7 1,5-2-748,1-4 1,1-6 612,-1-11 1,6-4-597,0-8 1,8-16 1207,-2-7 0,-3-16 0,-1-5 0</inkml:trace>
  <inkml:trace contextRef="#ctx0" brushRef="#br0" timeOffset="1220">3256 1010 8340,'0'-25'1644,"0"14"1,0 3-723,0 20 0,0 17-230,0 5 1,0 15-254,0 3 1,0 2-323,0 10 1,0 6-16,0 5 1,0 1-223,0-7 1,0-7-1016,0-4 0,0-5 769,0-7 0,2-9-2965,4-8 1335,-4-8 1314,6-3 0,-3-22 682,1-19 0,8-12 0,-5-17 0</inkml:trace>
  <inkml:trace contextRef="#ctx0" brushRef="#br0" timeOffset="2091">3901 366 8309,'50'-41'0,"-4"1"0,-5-1 755,-12 6 1,6 2-217,0 4 0,0-2-61,5 8 1,3 0-205,-2 5 0,7 3-284,-2 3 0,-1-1-45,1 7 1,-7 0-104,2 6 0,-6 0 207,-6 0 1,2 2-86,-8 4 0,0 3-68,-6 9 1,-1 5-178,-4 0 1,1 8-270,-7-2 332,7 4 54,-11 2 0,8 6 56,-4-1 0,-2 9 213,7-3 0,-7 1 273,2 5 1,-4-2-105,-2 14 0,0 0 131,0 6 0,0 1 397,0 5 0,0-3-538,0 9 1,0 1-173,0 10 1,0-10 63,0 4 0,6-4-478,0 4 0,-1-9 180,-5-8 0,6-8-66,0-10 0,2-2-32,-2-3 1,-3-7-224,9-11 1,-8-4-913,2-7 443,-4-9 407,-2-1 0,-2-10 407,-4-4 0,-6-5-630,-11-12 0,0-1 327,-12-10 0,4 8 421,-10-8 0,-3 3 0,-3-4 0,-3 6 0,-2 0 0,0 7-49,-1-1 0,1 4-103,0 1 1,5 1 492,1 0 1,7-3-182,-2-3 1,7 2 142,5-8 0,-2 5-80,7-5 1,3 0-77,10-5 0,-3-7-90,8 0 0,0-5-108,6 5 1,0-7 330,0 1 0,2-1-134,4 1 0,4-1 510,7 7 1,1 8-247,-1 10 0,0 0-29,1 6 1,-1-5-166,1 11 0,-1 3-138,1 2 1,-7 2-94,1-2 1,-6 5-417,5-5 1,-7 6 154,2 6 1,-4-3-296,-2 9 0,-2 5 559,-4 7 1,-6 9-143,-11 1 1,2 3 441,-8 10 0,-2-1-54,-10 6 0,10 1-152,-4-1 0,6-6-82,0 1 0,10-7-208,7 7 1,9-10-569,-3-2 1,12-10 391,5-14 0,12-3 140,6-8 1,10-10 20,2-7 1,5 0 356,-5-7 1,5-1 294,-5 2 1,-2 0 620,-10 5 0,2 7 621,-8-1 1141,0 8-2228,-5-4 1,-9 10-253,-3 4 1,-4 4-989,-2 7 1,0 8 491,0 4 0,0-1-461,0 1 0,-8 0-300,-3 5 0,-5 1-748,-1 0 0,-6 0 838,-1 0 0,-5-6 366,6 0 1,-6-8 724,6 2 1,0-3-356,5-3 995,1 1 1,5-3-194,0-3 6,9-5 0,-3-7 375,12 0 1,3 0 127,9 0 0,5-5-669,0-1 1,8-8-214,-2 3 0,6-3-1554,6 3 1,1-5 419,5 4 804,3-3 0,2 5 0,10 3 0</inkml:trace>
  <inkml:trace contextRef="#ctx0" brushRef="#br0" timeOffset="3038">3814 1202 8216,'-10'-17'1287,"4"5"-751,12 0 0,11 5 444,12-11 1,12 5-510,5-11 1,11 5-166,1 2 0,6-7-363,-6 1 1,0 0 137,-6 6 0,-6-1-873,1 1 0,-8-1 156,1 1 0,-9-1-130,-2 1 0,-8 0 257,3-1 1,-7 1-322,-5-1 0,-5 1 391,-7 0 0,-1-7 439,-5 1 0,-4-2 0,-7 2 0,-7 1 0,1-7 0,-6 10 0,6 2 0,-8 1 76,2 10 0,2 0 140,-2 6 1,6 2 192,-6 4 1,5 10 349,-5 7 0,8 10-126,-2 2 1,-2 1-169,1 11 1,1-1 221,6 7 1,-1-7-229,1 1 0,1 3-220,5 2 1,-3 10-186,8-10 1,-5 4-226,5-3 0,0-7 124,6 1 0,0-9-125,0 3 1,0-6-863,0-6 0,2 0 449,4-12 1,-2 3-511,7-14 0,1-1 423,5-5 1,-5-7 324,0-5 0,-1-4 335,7-1 0,-1-2-39,1-5 1,1 11 108,4-5 1,-4 11-62,5-5 1,-5 8 1461,-1-2 1,-1 5 155,0 1-61,1 0 0,-3 7-746,-3 5 1,1-2-804,-7 1 1,8 1-588,-3 5 1,-1-1-593,2-5 0,1 3 1174,10-8 0,-3 7 0,5-3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9:06.0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2256 113 8246,'0'-33'866,"-6"12"1083,0-8-1514,1 8 1,14 13-206,9 8 1,3 10 543,14 13 1,-4 4-209,9 8 1,-3 5-422,-2 1 0,-8 7-73,-4-1 1,-3 3-113,-3 3 0,-7-7-148,-4 0 0,-6 1-437,-6 5 1,-4-5-432,-7-1 1,-9-7 473,-3 1 1,-3-5-404,-3-6 1,-2-4 344,-4-7 1,5-8 575,-5-5 1,6-10 106,6-7 0,-2-13 76,8-10 1,2-8 282,9-9 1,4 2 791,8 3 1,10-1 213,7 7 0,16 1-554,14 5 0,3 6-549,2 0 0,8 7-581,4-1 0,10 6-850,1 5 0,4-1 959,-9 7 167,4 0 0,-12 6 0,7 0 0,1 4 0,0 7 0,-1 9 0</inkml:trace>
  <inkml:trace contextRef="#ctx0" brushRef="#br0" timeOffset="1920">131 2169 8340,'-8'-25'4340,"6"5"-3205,-6 3 0,16 11-62,4 12-679,3 4 1,8 1-1128,0 1 1,8-1 499,-1 7 0,-5-1-1252,-2 1 1,-4 7 854,-1 4 0,-9 6 630,-3 5 0,-4 5 0,-2 7 0</inkml:trace>
  <inkml:trace contextRef="#ctx0" brushRef="#br0" timeOffset="2248">44 2901 8251,'-18'0'2055,"6"5"-1376,1 1 1,9 0-190,2-6 0,10-8-445,13-3 1,6-5-424,12-1 0,-5 1 377,5 5 0,-4-3 299,-2 8 0,-6 0-310,0 6 1,-8 0 115,2 0 1,-11 14-265,-6 3 0,-4 12 23,-2 0 1,-2 4 33,-4 2 0,-6 6 16,-11-1 1,-4 7-254,-8-6 0,6 1 129,0-1 0,2-10 101,-2 4 0,0-12 174,11 0 0,-3-9-127,9-3 253,5-7 1,-1 6 83,8-4 0,10-4 81,7 3 1,2-3 251,10-2 1,2 0 436,10 0 0,-2 0-308,7 0 1,-5 0 110,5 0 0,1 0-662,5 0 0,-6-2 45,1-3 0,3-5-486,3-8 1,8 1-433,-8 0 0,-1-1-943,0 1 0,-3-8 602,9-4 806,-4-4 1,6-2 0,2 0-1</inkml:trace>
  <inkml:trace contextRef="#ctx0" brushRef="#br0" timeOffset="3693">1977 1629 8126,'16'-20'109,"-5"-3"0,5 12 738,-5-1 0,5 8-384,1 4 1,-5 0-277,0 0 1,-1 0-229,7 0-373,-1 0 0,-2 2-844,-3 4 947,4-4 1,-14 7-518,3-3 569,-3-4 1,-2 8-144,0-4 115,0-4 335,0 5 72,0-7 526,0 0 387,-7 0-510,5 0 226,-6 0-51,0-7-204,6 5 0,-8-6-31,5 8 0,3-2 131,-4-4-222,4 4-307,2-5 1,0 5-336,0-4 268,0 4 128,0-6 48,0 8-284,0 0 190,8 0 1,-4 0 63,7 0 62,-7 0 36,12 0-25,-7 0 1,9-2-66,-1-4 0,-5 3-67,-1-9 1,1 6 28,5-6 1,7 7-195,-1-7 1,0 6-108,-6-5 0,3-1-261,3-5 0,-4 5 80,5 0 1,-7 1-152,-5-7 0,1 1 29,-7 0 1,6-1 76,-7 1 0,1-1 268,-6 1 1,-8-1-80,-3 1 0,-5 7 393,-1 4 1,0 5 83,-1 1 1,-1 0 254,-4 0 0,3 13-245,-3 5 1,4 11 151,1 0 1,1 4-102,-1 1 1,3 3-111,3 4 0,-3-4-152,3 3 0,4-3 109,3-2 0,-3 0-273,2-1 0,-2 1-218,3 0 0,3-6-236,-4 0 0,2-7-311,-2 1-556,4-4 572,-6-1-3,8-9 920,-7-1 1,5-16-107,-4-3 0,4-5 288,2-1 0,8 5 6,3 0 1,5 9 167,1-3 1,6-2-143,1 2 0,5 0 25,-6 6 0,0 2-133,-5 4 1,-1-2-29,0 8 1,-7-1-68,-4 7 1,-6 1 35,-6 4 1,-5 4-136,-13 8 0,-5 2-37,-11 4 0,-5-5-123,-7 5 0,0 2 130,-1-3 0,9-5 18,3-6 1,4-8 48,3 3-31,6-5 1,5-7-192,12-1 184,3-7 1,18 4 51,7-8 1,2-6 43,10 0 0,6-7 144,6 1 0,1 2-84,-1-1 0,-4 1-21,3-1 1,-3 1-71,-2 4 0,-6 4 121,0-4-178,-8 4 0,3 4 102,-13 4 1,-3-2-20,-8 8 0,-8 1 21,-3 10 0,-13 3 97,-5 3 1,-5 3 30,-7-2 1,4 0 242,-3 0 0,3 2-234,2-3 1,0 2-41,0-2 1,8-3-275,4-9 0,4 0 89,1 1 0,6-6-422,1-1-216,7-7 240,-4 4 0,16-8 154,4 0 0,11-2 73,6-4 0,6-6 15,5-11 1,7 2 5,11-8 0,-2 8 254,8-3 0,-2 5 44,2 2 0,-4-1 80,-8 1 0,-8 7-96,-3 4 1,-4 4 161,-2 2 0,-8 2-252,-4 4 1,-9 4-59,-3 7 0,-7 8-554,2 4 1,-6 4 261,-6 2 0,-11 2-790,-12 3 0,-4-3 423,-2 4 1,-8-4-34,-3-2 1,-3-6 694,3 0 1,-2-8-44,7 2 0,8-11 23,10-6 0,4 1 217,1-1 1156,8 0-1017,3-6 1,9 0 530,3 0 1,5 0-269,8 0 1,-1 0 338,0 0 0,9 2-279,3 4 1,-2 9-21,2 8 0,-6 6-236,6-5 1,-8 7 21,2-2 1,-3 4-492,-3 1 0,-1 1 137,-5 0 0,3 2-793,-8 3 0,-1-5 50,-5 0 0,-7 0-314,-5-6 1,-3 2 510,-3-2 0,-1-6-25,-4-11 1,1-4 280,-7-8 0,2 0 215,-2 0 1,-4-14 699,4-3 0,-2-12-457,2 0 1,4-4 1343,8-2 0,1 6-669,5 0 1,3 6 386,8-7 1,17 3-591,12-2 0,20-5-229,15-1 1,13-2-452,10-10 0,-37 25 1,1 0-372,3-2 1,2 1 0,3 2 0,0 2-1717,-1 3 0,0 3 2078,6 0 0,0 1 0,-1 2 0,0 0 0,2 0 0,0 1 0,-3 0 0,-1 0 0,-2 3 0,0-1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9:07.0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1282 8256,'-10'-35'1046,"4"1"1,12 12-1060,6 5 0,11 11-477,6 0 0,12-3 392,5-3 0,4-5-66,3-7 1,5 3-245,0-8 1,6 6 79,-6-6 1,0 7-62,-6-1 0,-2 4 141,-3 1 1,-4 1 247,-9 0 0,1-1 0,0 1 0,-8-1 0,6-7 0,-6-2 0</inkml:trace>
  <inkml:trace contextRef="#ctx0" brushRef="#br0" timeOffset="300">1444 237 8256,'27'-35'0,"1"0"0,-5 0 0,-4 8 1008,4 4-379,-3 4-336,-3 1 1,1 3 262,-1 3-122,0-3-336,1 13 1,-8 2 116,-5 11 1,-3 13-1,-2 5 1,-7 11-297,-5 7 1,-4 3 86,-1 2 0,0 1-445,-1-1 0,1-6 252,-1 1 1,1-8-17,-1 1 0,9-5 112,3-6 0,4-10 42,2-7 1,4-2 59,8 1 0,7-3 13,16-8 1,2-2 168,3-4 0,5-3-90,7-9 0,0-1-45,0-4 1,-1 5-230,-5 1 1,3-1-303,-9 7 1,-1 3 25,-10 2 1,2-1-243,-8 1 1,6 0-289,-6 6 977,-7 0 0,-1 0 0,-5 0 0</inkml:trace>
  <inkml:trace contextRef="#ctx0" brushRef="#br0" timeOffset="449">2159 707 8256,'-29'18'0,"0"-1"0,5 6 1299,-5 1 0,8 9-516,-2 1 1,5 3-255,7 10 1,-3 5-466,8 6 1,-5 2-370,5-2 1,0 2-177,6 4 0,0 2-539,0-8 1,8-6-406,3-5 1425,-3-9 0,15 5 0,-3-8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0:50.0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3061 8096,'-17'-25'-372,"7"0"-371,4-3 743,-3-5 1,5 14 309,-8-4 0,8 4-300,-1 1 1,3 1-193,2 0 0,-6-1-55,0 1 156,0 0 1,6-1 53,0 1 0,0-6-15,0 0 0,0-8 104,0 3 1,0-5 3,0-2 1,0 1 62,0-1 0,0 0-122,0 1 1,0-3 72,0-3 0,0 2-51,0-8 1,6 1 5,0-1 0,7-4-38,-1 4 1,-3-10-20,3-1 0,0-7 5,5 7 1,0-9-10,0 3 0,1-2 55,-1 1 0,0 3-30,1 3 1,-1 4 25,0-3 0,0 3-20,1 2 1,-1 2 2,0 4 1,1-2 21,-1 8 1,0-7-3,0 7 1,1 0-3,-1 5 1,2 1 1,4-1 0,-3 0-18,3 1 0,4-1 5,1 1 0,5-1-34,2 0 1,-7 1 25,1-1 0,0 3-3,6 3 0,-1-2-6,1 8 1,-6 0-5,-1 6 1,1-1-1,6 1 1,-2 2 0,-5 3 0,7-3-6,0 3 1,-1 3 10,6-3 0,-3 2-1,-2-1 0,5-2 1,0 7 0,3-8-1,-3 3 1,-2 1 0,8-1 0,-5 5-1,5-6 1,0 7-6,6-7 1,0 2-1,0-1 0,0 1-13,-1 5 1,1-3 15,0-4 0,0 5 0,0 7 1,0 0 10,0 0 0,-6-2 0,0-4 0,0 4-4,6-4 1,0 4 2,0 2 1,5-5-7,1-1 1,5 0 3,-5 6 1,7-6-8,-1 1 0,-3-3 5,3 2 0,-7 4-4,7-4 0,-9-1 7,3 1 1,2-2 0,-3 2 0,7 5 35,-7-5 0,7-2 7,-7 2 0,7 1-28,-7 5 0,1 0 4,-6 0 1,2 0 39,3 0 1,-3 0-41,4 0 0,-4 0 22,-3 0 1,3 0-51,4 0 1,-4 0-2,3 0 1,-5 5 15,-6 1 1,4 2-3,-4-2 0,-3-5 54,-3 5 0,-3-2 6,-3 2 1,1-2 8,-1 7 0,-1-7-46,-4 2 0,2 2-15,-8-3 1,7 9-17,-1-3 1,-2-1 3,2 1 1,-2 1-2,2 5 0,3 1-13,-3-1 1,-2 0 21,2 0 0,-8 1-10,2-1 1,-2 0 88,2 1 0,-4-1-76,4 0 0,-3 6 41,-3 0 1,0 0-45,1-5 1,-1-1 5,0 0 1,-5 6-21,-1 0 1,1 2-6,5-2 0,-5-2 1,-1 8 0,-5-2-10,5 2 0,-5 4 0,6-4 0,-7-3 12,7 3 1,-6-2-19,5 2 1,-1 2 36,1-8 0,5 6 4,-5-6 0,-1 5-2,1-4 0,-1 4 3,2-5 0,1 6 16,-7-6 0,5 6 6,-5-6 0,0 8 4,-6-2 0,0 3-22,0 3 0,0-2-23,0-5 0,0 5-5,0-4 1,0-2-3,0 2 0,0-2 0,0 1 1,0 5-9,0-4 1,0-2 17,0 2 1,-6-2-4,0 1 0,-5 5 54,5-4 1,-5 3-52,5 3 1,-6-6 75,6 0 0,-7 0-27,1 5 0,3-5 10,-3 0 0,3-2-42,-3 1 1,-3 5 1,3-4 0,-3 4-41,-2 1 0,-1-5 47,1 0 0,0-2-39,-1 2 1,1 1 24,0-7 1,0 2-45,-1-2 0,-1-3 34,-4 3 0,4-4-4,-4-2 0,-4 6 18,-2 0 1,-4 0 3,-1-5 1,-3-1-5,-3 0 0,1 2 1,-7 5 1,6-5-22,-6 4 0,2-4 18,-2-2 1,-4 1-1,4-1 0,-4 0-20,-2 0 1,0 3-5,0 3 1,0-4 16,0 4 0,-5-4 0,-1-1 0,-2-1-1,3 0 1,7 0 1,-8 1 0,8-1 11,-8 0 1,7-5-8,4-1 1,-2-5-17,2 6 0,-3-3-3,-1 3 1,-7 3-3,0-3 0,1-3 0,5 3 0,0-6-2,0 5 0,4-5-69,-4 5 1,8-5 70,-14 6 0,14-8-120,-8 1 0,4 3 98,-4-2 0,0 5 36,1-5 0,-1 6 37,0-7 0,0 9 7,0-3 1,6-1-26,0 1 0,5-5 15,-5 6 0,6-6-28,-6 5 0,5-5 15,-5 5 0,0-7-86,-6 2 1,6 2 73,0-3 0,2 7-68,-2-6 0,-4-1 43,4-5 0,2 0-7,-3 0 0,3 6 9,-2 0 1,-2 0 0,8-6 1,-6 0 8,5 0 0,-1 0 5,2 0 0,3 0 86,-3 0 1,3 0-85,3 0 1,-1 0 161,1 0 1,-1 0-42,0 0 1,1 0-28,-1 0 0,6 0-70,1 0 0,1 0-1,-2 0 0,-2-2-14,8-4 1,-6 4 40,6-4 0,-6-1-77,6 1 1,-2-6 52,2 7 1,4-7 114,-4 6 0,4-7-5,1 1 1,-1-3 100,-4-2 0,4 1-122,-4 5 0,4-10 30,1 3 0,-5-3-2,0 4 1,0 0 9,6-1 0,0 1-18,-1 0 0,1-6-4,0 0 0,5 0-213,1 5 1,1 7-889,-1-1-47,3 8 1,8 1 1003,0 14 0,-8 24 0,-1 18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0:54.6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2439 8157,'-10'-8'-1084,"-5"6"1085,13-6-58,-6 8 1,10 0-63,4 0 392,-4 0-166,13 0 1,-5-6-37,7 1 1,1-1-34,-1 6 1,0-6 81,1 0 0,1-1-86,4 1 0,4 2-34,7-7 1,1-1 55,-1-5 0,9-8-178,3-4 1,4-6 28,2-5 1,7 2 23,5-9 0,3-1-250,2-9 0,0 3 273,0-4 0,6-1 145,0 1 0,0-1-129,-6 1 1,3 4 151,2-4-1,-2-1-122,2 1 1,3 1 70,-2 5 0,0 0-46,-6 0 0,1 0 3,-1 0 1,0 0-12,0 0 0,-2 1-10,-3-1 1,1 6-121,-7-1 0,-1 9 125,-5-2 1,-8 3-25,-3 3 1,-5 1 23,-1 4 0,-6 4-39,0 8 1,-8 0 30,2-1 1,-4 1 266,-2 0 0,1 5-261,-1 1 252,0-1-178,0-5 0,-5 5-69,-1 1 253,-7 7-133,4-4-82,-8 8-548,0 0 80,-8 0 0,4 8 416,-7 3 0,-8 5 0,-8 1 0</inkml:trace>
  <inkml:trace contextRef="#ctx0" brushRef="#br0" timeOffset="326">2474 415 8029,'-17'-25'0,"7"6"293,4-4 562,4 11-854,2-3 1,2 5-393,4-7 1,4 6 380,7-1 0,-6 3 9,1-3 0,-1-1 152,7 7 0,1-2-131,4 2 1,-2 4-17,8-3 0,2-3-18,9 2 1,4-2-11,8 3 0,2-5-1,4-7 1,1 0-149,5-1 0,1 1 85,-8 0 1,7-1 47,-6 1 0,-3 2 129,-9 3 0,2-1-95,-7 7 1,-7 0 9,-5 6 1,-10 2 18,-1 4 0,-3 3 104,-9 9 1,-2 9 9,-10 7 1,-4 3 160,-7 9 1,-8 13-78,-4 11-1367,4 3 1223,-7 4 0,7 1-678,-4 9 0,6 1 601,11 4 0,-1 1 0,7 3 0,2-4 0,2 0 0</inkml:trace>
  <inkml:trace contextRef="#ctx0" brushRef="#br0" timeOffset="2451">174 2629 8021,'-17'0'0,"5"-6"0,0 0 991,9 0-172,-5 6-659,8 0 0,8 0-544,3 0 0,5-1 288,1-5 1,6 2 154,0-8 1,6 9 110,-6-3 0,6-2-179,-6 2 1,6-5-137,-6 5 0,0 0 60,-6 6 1,0 0-218,1 0 0,-1 6 157,0 0 1,-5 7-353,-1-1 443,-7 3 0,4 8-87,-8 0 1,-8 0 185,-4-5 0,-3 5-85,-2 0 0,0 2 146,-1-2 1,1-4-29,0 4 0,-1-4 92,1-1 0,0-1-95,-1 0 1,7-7 101,-1-4-154,9 3 15,-5-7 0,16 6-143,3-8 0,1 0 78,5 0 1,-4 0-13,10 0 1,-3 0-1,-3 0 10,0 0 0,1 0-11,-1 0 0,-8 2-1,-3 3 0,-4 5 83,-2 7 1,0 1-51,0-1 1,-8 2 166,-3 4 0,-10-2-98,-2 8 0,-8-2 157,2 2 0,-4 4-70,-1-5 1,-1-1 47,1 2 0,-1-8-117,1 2 0,1-4-2,4-1 0,2-1-51,4 0 1,10-5 159,-5-1-426,13-7 228,-3 4 0,10-8-321,4 0 1,11-8 119,12-3 0,5-7 108,7-5 0,3-4 38,8-7 0,0 1-11,-1 4 1,3-1 51,4 7 0,-10 5-41,4 7 0,-6 7 156,0-2 0,-4 6-99,-7 6 0,-8 4 49,-4 7 0,-4 0-35,-2 0 0,-7 6 3,-4 1 1,-4 4-11,-2-5 1,0 6 9,0-6 1,-10 6 2,-7-6 1,-1 6-11,-5-6 0,-3 0-187,-3-6-7,-4-7 145,-2-2 1,7-3-18,-1 1 0,6 0 93,-6-6 0,8-2-3,-2-4 1,5 2 7,7-7 237,-4 7 169,13-11-256,-6 13 0,10-6 14,4 8 1,5 14-93,12 3 0,2 10-118,4-4 0,4 9 41,-4 3 1,9 0-157,2 5 1,-5 2 137,-6-1 1,-8 1-119,2-2 1,-6-1-157,-5 7 1,1-6 46,-7 6 0,-6-7-26,-6 1 0,-13-3 64,2-3 0,-14-7 79,-4-4 0,-1-6 79,-10-5 1,0-6 123,-6-12 1,6-6-51,-1-11 1,9-4 156,-2-7 1,5 5 476,6 0 1,10 8-300,8-2 0,7-2-67,-2 2 0,8 0-131,9 6 1,3-8-225,15-4 1,5-4 118,7-1 1,1-1-100,-2 0 1,6 1-133,12-1 1,-2-1-295,7-5 1,-5 5-245,5-5 0,-5 5 285,5 1 0,-7 1-202,2-1 1,-5 3 601,-1 3 0,-8 4 0,-3 7 0,-5 3 0,-1 4 0,-8-3 0,-4 8 0,-4 1 0,-4 7 0,-3 3 0,-4 5 78,-8 7 0,0-3 181,0 3 1,0-4 385,0 10 0,2 4-191,3 2 1,-3-4-82,4-2 1,2-2-61,-3 2 1,9-3-51,-3 3 1,-1-4-146,2-2 0,-3 6-178,3 0 0,3 0-446,-3-5 1,-3-7 109,3 1-584,-1-8 658,-1 3 1,3-11 44,-7-7 1,0-8 82,-6-16 0,6-7-58,-1-4 1,3-4 104,-2-2 1,2 6 151,3 0 0,4 9 319,-3 2 1,9 3-158,2 9 0,8 5 200,-2 7 0,3 7-139,3-2 0,-6 4 4,0 2 1,-1 8-24,7 4 0,-2-3-36,-4 3 0,3-6-56,-3 5 0,-2-7-190,2 2 1,-6 1 14,6-1 122,-8 8 1,4-7-141,-8 5 0,-7 3 39,-5-3 1,-5 3 30,-5 2 1,-5 6-72,-7 0 1,-2 6-151,-5-6 0,-2 6 65,-9-6 0,0 6-129,1-6 1,7-6 161,4-5 1,4-8 19,1 2 1,1-5-19,0-1-63,7 0 109,2 0 1,8-1 42,0-5 1,2 2 103,4-8 1,4 1-24,7-6 1,2-6 110,4-1 1,-2-1 101,8 2 0,0-3-96,6-9 0,-3 0-198,-3 1 0,0 1 51,-12 4 1,4-3-112,-9 3 1,-4-4-26,-3-1 1,-3-1-280,-2 0 1,-2 1 97,-3-1 1,-5 3-40,-7 3 0,-2 0 293,-5 12 1,5-5-77,-4 11 1,-2 3 387,2 2 0,-6 5-100,6 1 0,-6 7 88,6 5 1,-2-3 40,2 3 1,4 5 158,-4 6 0,6 6-132,5-6 0,-1 10 58,7 1 1,0 1-149,6 5 0,0 3-13,0-3 0,8 0-515,3-5 0,5-2 182,1-5 1,6-1 25,0-4 0,0-9-32,-5 3 1,-1-5-129,0-1 0,6-3-1,0-8 0,2-2-119,-2-4 1,-3-9 77,3-8 1,2-14 101,-2 3 0,5-20-27,-4-4 1,4-9 15,-5-8 1,10-6-333,2-11 0,-1 4 572,-14 41 0,1 1 0,15-32 43,-1 8 0,-1 17 63,1 12 1,-8 14 846,-4 10-414,-4 8 0,-4 16-219,-3 5 0,-4 5 95,-8 6 0,0-2-96,0 8 0,0-8 252,0 2 1,0-4-391,0-1 1,5-1-29,1 0 0,6 1-122,-7-1 1,9-2-202,-3-3 0,11-5-239,1-7 1,7-1 199,-1-5 1,4-4-95,1-7 0,-1 2-117,-4 3 1,2-1-237,-8 7 1,0 0 17,-6 6 601,0 0 0,-7 8 0,-2 1 0</inkml:trace>
  <inkml:trace contextRef="#ctx0" brushRef="#br0" timeOffset="2698">2993 3061 8021,'0'17'0,"-6"8"396,0 4 0,0 2 594,6-2 1,6 1-639,0-6 0,13 4-232,-2-5 1,4 6-164,-3-6 1,-1 2 88,0-2 1,-5-3-61,-1 3 0,-7-2 50,2 2 0,-6 2 119,-6 4 0,-3-3-319,-9-2 0,-1-5-547,-4 4 0,-4-12 39,-7-5 0,-1-6-439,0-6 0,3-5 922,3-12 123,4-4-27,15-8 1,5 6 336,10 1 0,7 8 204,11 3 0,6 8 467,11 9 1,2 9-300,5 8 1,4 10 290,1 14 0,2 3-845,9 8 1,-1 0-2011,1-1 1948,5 9 0,-7-4 0,8 7 0,0 3 0,1 1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9:51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535 1 8054,'-8'9'0,"6"-1"0,-11 0 1397,7 3 0,-1 5-548,1 1 0,2 2-268,-8 4 0,7-2-229,-7 8 1,6-2 62,-5 2 0,7 2-173,-2-8 1,-1 0-11,1-6 0,0 0-579,6 1 384,0-1 0,8-2-302,3-3 0,7-4-91,5-8 0,3 0-278,9 0 1,0 0 270,-1 0 1,7 0 82,-1 0 0,-5 0 111,-7 0 0,-5 0-26,6 0 1,-10 1 261,-1 5 0,-3 4-41,-9 7 0,0 0 77,-6 1 1,0 7 18,0 3 1,-8 5 39,-4 2 0,-11 13-159,-5 4 1,-11 9 15,-1-3 0,-6 7-101,5-1 0,-5 1 89,6-2 1,-1 3 208,7-9 0,1 1-80,4-6 0,4 0-110,8 0 1,0-8 44,0-4 1,5-5 117,0-7 0,9 3 49,-3-8-27,4 0 0,2-5-129,0-1 1,6-6 7,-1 1 0,9-8 212,-3 2 0,5 1-54,1-1 1,8 6-38,4-7 0,4 7 10,1-6 1,3 7 120,3-1 0,4-3-104,8 3 0,0-7 30,0 7 0,0-6-613,0 5 0,-1-7 229,1 2 0,-2-4-733,-4-2 1,2 0 429,-7 0 0,-3 0-254,-9 0 0,-4 0 0,-8 0 1,-1-8-263,-5-3 0,-3-5 362,-8-1 0,-10-8-105,-7-4 0,-10-11-44,-13-6 1,3 1 721,-3-1 0,3 8 0,3-2 0,-1 3 0,1 3 0,7-1 0,-6 0 0,6 1 0</inkml:trace>
  <inkml:trace contextRef="#ctx0" brushRef="#br0" timeOffset="364">829 1142 7937,'0'-9'234,"0"-7"454,0 14-285,8-5 0,1 7 227,9 0 1,-7 1 62,1 5 0,5 4 221,6 7 1,0 6-367,-6 0 0,1 6 89,-1-6 0,-6 6-641,1-6 1,-2 6 63,1-6 0,-3 6-254,-8-6 0,0 7 193,0-1 1,0-2-1022,0 2 0,-14 0 52,-3 5 0,-12 1-357,0 0 1,-11-3 612,-6-3 1,-6 2 50,-6-8 0,3 0 425,-9-6 0,1-5 17,-6-1 1,2-7 253,3 2 0,3-6-137,3-6 1,10-2 353,-4-3 1,12-3 31,-1 9 1,13-3 968,4 2-471,5 4-223,10-13 1,3 5-133,12-7 1,11 0-85,12-1 0,11-5 30,6 0 0,12-5-149,5 4 1,5-4 102,1 5 1,6 0-127,0 5 0,-6 3-187,-6 3 0,-1-3-726,1 3 0,-5 3 475,-12-3 1,-4 7-390,-7-7 1,-3 6 280,-3-5 1,-4 7 346,-8-2 0,-7-3 0,-2-1 0</inkml:trace>
  <inkml:trace contextRef="#ctx0" brushRef="#br0" timeOffset="515">864 1246 7937,'-18'8'0,"9"-5"0,3 9 0,-2-1 1621,3 7 0,-1-7-487,6 1 1,0 5-186,0 6 0,-6 2-505,0-2 1,0-2-163,6 8 1,0-6-875,0 6 0,0-6 461,0 6 0,2-2 131,4 2 0,4 3 0,7-5 0</inkml:trace>
  <inkml:trace contextRef="#ctx0" brushRef="#br0" timeOffset="819">1988 1142 8032,'-10'0'7843,"2"0"-7847,31 0 73,-9 8 1,24-6 191,-15 3 0,8-3-14,-2-2 0,2 0-71,-3 0 1,5-2-152,-4-3 1,4 1-1347,1-8 0,1 7 723,-1-7 0,-1 8-2768,-4-2 3366,4-3 0,-14 7 0,6-6 0</inkml:trace>
  <inkml:trace contextRef="#ctx0" brushRef="#br0" timeOffset="1230">3215 675 8101,'-17'0'-11,"0"0"952,7 0 1376,3 0-1348,7 0-609,7 0 1,3 0 22,7 0 1,0 0 94,1 0 0,-1 2-352,0 4 0,1 3 44,-1 9 0,0 7-299,1 4 0,-3 5 169,-4 7 0,-3 1-93,-8 4 0,0 2 133,0-8 1,0 1 267,0-7 0,0-1-112,0-4 0,0-4 133,0-8 0,6-5 183,0-1-199,-1-7-141,3 4 0,-4-3-572,7 1 1,-5-2 329,6-10 1,7-5-1033,10-12 0,-2-4 20,2-8 0,-1-7-464,7-4 1,-8-4 777,-4-2 1,2-8 79,-2-3 0,-2-4 523,-9-3 1,3 9-1,-5 1 1</inkml:trace>
  <inkml:trace contextRef="#ctx0" brushRef="#br0" timeOffset="1414">3838 260 8018,'17'-8'0,"3"7"677,3-5 1,-4 4-189,4 2 0,-4 0 1286,-2 0-878,1 0 0,-3 2 270,-3 4 0,-3-3-695,-3 9 0,-4-1-191,4 7 1,-4-1-1129,-2 0 0,0 1 585,0-1 1,-2 8-1534,-4 4 0,-4 3 926,-7 3 0,-2-2 869,-4-5 0,-4 5 0,-8-6 0</inkml:trace>
  <inkml:trace contextRef="#ctx0" brushRef="#br0" timeOffset="1938">3873 675 8018,'-18'17'-378,"9"1"-47,3-1 1,-2 0 1356,2 1 1,1 5-341,5 0 0,0 0 416,0-6 0,0 0-440,0 1 1,2 5 230,3 0 0,-3 0-291,4-6 1,-2 0-120,2 1 0,-2-3-437,7-3-557,-7 3-1091,11-5 1389,-5-1 0,7-1-619,0-8 1,1-10 314,-1-7 0,6-16-218,0-13 1,8 2 298,-2-2 1,3 9 224,3 3 0,-6 1 194,0 10 0,-6 2 155,6 9 1,-8 5 262,2 7 1,-4 0-143,-2 0 622,1 0 0,-3 7-390,-4 5 1,-3 0 424,-8 5 0,0-4-233,0 10 0,-2-2-197,-4 3 0,-3 1-256,-8 3 1,-8 5-195,-4-4 0,2-2-149,-2 2 1,0-6 199,-5 5 0,-1-6-419,0 1 1,9-10 175,2-1 0,5-7-341,2 7 0,5-8-257,1 1 9,7-3 502,-4-2 1,8 2-90,0 4 0,2-4 510,4 4 0,-2-4-182,7-2 823,-7 0-575,12 7 1,-14-3 1426,3 8-378,-3-8 97,-2 11-643,0-5 1,-2 7 1047,-3 0 947,-5 0-1963,-7 1 1,7-1 300,4 0 0,4-5-425,2-1 1,0-5 314,0 6 0,8-3-347,4 3 0,5 1-168,6-7 1,6 0-364,11-6 1,-1 0-240,7 0 0,-6-2-1157,6-4 1,-6-3 779,7-9 1,-9 7-2109,2-1 1,-5 3 1388,-6-3 0,2 2 1337,-8 5 0,0-5 0,-6-7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9:49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1090 9420,'-8'-17'3771,"6"7"-3865,-5-5-6,7 13-1,7-13-162,3 13 1,13-6-329,0 8 0,0 0-4,-6 0 350,1 0 1,-7 0 173,1 0 255,-1 0 1,1 8 199,-1 3 1,-7 5-265,2 1 0,2 0 155,-3 0 0,3 1-74,-2-1 1,-4-6 209,4 1-215,3 0 0,-5 3 427,8-4-549,-9-3-269,13-8 1,-7-2-848,9-4 0,-1-5 536,0-12 0,1-4-785,-1-8 0,0-7 66,0-4 1225,-7-12 0,5-3 0,-5-8 0</inkml:trace>
  <inkml:trace contextRef="#ctx0" brushRef="#br0" timeOffset="411">416 675 7438,'-8'-10'381,"6"3"0,-6 9 259,8 3 1,0-1 342,0 8 0,0-6-409,0 5 1,8-5 331,4 5-411,3-7-166,2 4 1,8-8 55,4 0 0,4 0-269,1 0 0,-1-8-185,-4-3 0,7-10-631,-7-2 0,8-2 549,-8 1 0,-3 5-284,3-4 0,-8-2 108,2 2 1,-5 0-949,-7 6 821,-3 0 0,-8-1 110,0 1 1,-2 0 187,-4-1 1,-5 1 125,-12 0 0,3-1 475,-3 1 1,4 8-146,2 3 24,0-4-177,-1 8 1,7-5 45,-1 7-142,8 0 0,-5 0-10,3 0 55,4 0 25,-6 7 1,8 3 76,0 7-23,0 0 0,8 8 221,4 4 1,3 4-144,2 2 1,3 7 168,3 4 1,-2 12 41,8 5 1,-6 4 39,5 2 0,-3 4-481,10 8-7,-4-8 1,11 12-4,-7-16 0,-1-8-169,1-3 1,-1-8-490,1-10 1,-1 1 350,1-13 0,-6-3-207,0-2 1,-8-3 135,2-3 0,-4-7-1249,-2-5 996,1-3 1,-3-9 181,-3-5 0,1-19-150,-7-9 1,-2-18 585,-10-11 0,-4-8 0,-7-9 0</inkml:trace>
  <inkml:trace contextRef="#ctx0" brushRef="#br0" timeOffset="597">1073 1 8040,'-8'0'3561,"8"0"0,8 0-3333,9 0-191,0 0 0,1 2-310,-1 3 0,6-3 303,0 4 1,0 2-1566,-6-3 1,1 3 1534,-1-2 0,8-4 0,2 6 0</inkml:trace>
  <inkml:trace contextRef="#ctx0" brushRef="#br0" timeOffset="951">2162 416 8496,'18'-6'1142,"-1"0"-684,8 0 1,-4 6 152,8 0 1,-2 0 136,2 0-288,3 0 0,-7 2 415,4 4 1,-4-4-452,-8 4 0,1 1-243,-1-1 0,0 2-1672,0-2 1105,-7-4 0,4 7 50,-9-3 1,3-4-343,-2 4 0,-4 3-2150,3 3 2828,-10 11 0,-5 4 0,-7 7 0</inkml:trace>
  <inkml:trace contextRef="#ctx0" brushRef="#br0" timeOffset="1363">2318 934 8057,'0'10'745,"0"5"-373,0-3 772,0 11 0,0-4-478,0 4 1,-6-3 533,0-3 0,1 0-469,5 0 0,0 1-145,0-1 0,0 0-412,0 1 0,0-7-293,0 1 0,0-7-496,0 7 1,2-8 499,3 2 1,-1-5-954,8-1 0,-1-1 461,7-5 1,5-4-301,0-7 0,7 0 452,-1-1 0,-2 1 277,2 0 0,-2 5 33,2 1 0,1 7 166,-7-2 1,1 4 426,-7 2 0,0 0-136,0 0 1560,1 8-1326,-1 1 0,-2 3 668,-3-1-1139,3-7 0,-5 4-547,7-8 1,2-2 270,4-4 0,2-9-70,4-8 0,6-2-603,-1 2 0,1 6 357,5-1 0,-3 3 178,-3 9 1,-5 0 32,0 6 1,-8 2 852,2 4 0,-9 4-76,-3 7 1,-7 0 257,2 1 1,-6-1 125,-6 0 0,2 0 639,-7 1 0,-1-7-754,-5 1 0,0-8 114,-1 1-1773,1 5 1,0-8 658,-1 4 0,3-12-1990,4-6 1,3-11 2249,8-6 0,0-11 0,0-4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9:48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 1 14861,'18'0'515,"-1"0"-693,8 0 1,-4 0-102,8 0 0,-6 0-433,6 0 1,-8 0 538,2 0 1,-4 0-1470,-2 0 1267,1 0 1,-3 1-630,-3 5 1,-5 12 1003,-7 10 0,-7 13 0,-3 3 0</inkml:trace>
  <inkml:trace contextRef="#ctx0" brushRef="#br0" timeOffset="500">44 744 8092,'-15'17'476,"4"1"0,1-7 1901,4 1-1622,4-8 0,2 3-322,12-7 1,3 0-431,2 0 1,7-7 71,-1-5 1,7-9-361,-1-2 1,4-6 43,1 6 0,-1-6-171,-4 6 1,-4-2 189,-8 2 1,0 4-337,1-4 1,-9 9-230,-3 3 1,-4 5-220,-2-5 652,0 7 1,-2-4 105,-4 8 1,-3 2 247,-9 4 1,1 3 132,0 9 1,0-5 190,-1 4 0,3-7-153,3 13 0,-1-8 192,7 8 1,-5-3 614,5-3 0,-2 6-402,2 0 1,5 8 448,-5-2 1,4-2-442,2 1 0,0-6-720,0 1 0,0 2 34,0-2 0,0-6-262,0-6-76,0 1-118,8-2 0,1-3-276,8-7 0,-5-7 306,-1-5 0,7-17-449,5-5 0,0-12 380,-6-1 0,6-1 360,0 2 0,0 0 59,-5 12 1,-7-3 165,1 14 1,-1 0 94,7 6 0,-7 7 108,1 4 786,-9-3 0,7 7-494,-4-4 1,-4 6 826,3 6 0,-3-2-553,-2 7 1,0 1 1091,0 5-1232,0 0 0,0 8 711,0 4-911,0 4 0,0 3-160,0 5 0,2 3-298,4 8 0,-4-6-1589,4 0 0,3-6 1035,3 6 1,1-7-1469,-1 1 0,3-11 883,-3-6 0,3-4 1180,2-2 0,1 1 0,-1-1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9:47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70 8068,'-12'0'-1159,"1"0"1562,7 0-233,-4 0-228,8 0-18,-8 0 255,6 0 1,-7 0-12,3 0 411,4 0-210,-6 0 347,1 0-35,5 0-15,-6 0 62,8 0 308,0 0 448,0-8-1040,0 6 0,2-11 252,4 7 1,-2-1-246,7 1 0,1 4 35,5-4 1,0-2-126,1 3 0,-1-1-72,0 6 1,1 0-104,-1 0 1,0 0 61,0 0 0,3 0-192,3 0 1,-4 0 61,4 0 1,-4 0-160,-2 0 0,1 0 107,-1 0-181,8 0 0,-6 0-55,4 0 0,-9 0-485,-3 0 156,-7 0 314,4 8 0,-8 1 203,0 8 1,-2 1-93,-4-1 0,-5 6 66,-12 0 1,3 8-49,-3-2 0,2-2 55,-2 1 0,10-4 47,-5 4 1,5-7 116,-4 3 1,7-5 2,4-2 1,2-2-15,-1-3-33,3 3 0,-4-11-70,12 8 1,3-8 194,9 1 0,-1-3-31,0-2 1,8-2-107,4-3 0,-2 1-62,2-8 1,-2 3-104,1-3 1,3-1-53,-8 7 1,0-6-140,-5 6-357,-1 1 0,-6 5-11,1 0-956,-8 0 1044,3 0 0,-8 0-20,-5 0 0,-4 0-71,-7 0 1,-2 0-76,-4 0 0,1 0 152,-6 0 1,1-2 138,-2-4 1,-2 2 277,8-7 0,0-1-67,6-5 1,-1 5 109,1 1-275,0-1 309,0-5 0,5 7 96,1 5 594,7-5 541,-12 8-554,14-6-38,-13 16 0,7-4 127,-3 7-234,-5 1 1,9 7-91,-5 4 0,-1-2-13,7 8 0,0 8-61,6 9 0,-6 13 83,1 11 0,-1 20-298,6-39 1,0 2 0,-1 4 0,0 1-195,-2-1 0,0 1 0,2 6 1,0 1-164,-2 3 0,1 2 0,0 6 0,2 2-146,0 5 0,0 1 1,0-1-1,0-1 243,0-3 1,0-2-1,0-8 1,0-3 61,0-13 1,0-3 0,0 37-899,0-18 1,5-15 364,1-14 1,6-5 158,-7-6 0,7-5-54,-6-6 641,0-9-1012,1-1 1259,-5-8 1,4-15-875,-12-8 0,2-18 130,-7-11 1,-3-13-265,-9-10 0,2 0 642,-8 6 0,0 8 0,-5 1 0</inkml:trace>
  <inkml:trace contextRef="#ctx0" brushRef="#br0" timeOffset="807">87 1609 7985,'-17'-8'-30,"5"5"126,1-9 85,-1 1 0,1-7 325,-1 1-118,8 0 0,-3-1 171,7 1-125,0 0 0,2-1-100,3 1 0,5 0-61,7 0 1,10-1-90,8 1 0,7-2-168,10-4 0,15-4-20,8-8 0,8-1-120,3-5 0,1 5 144,-1-4 1,-1 3-29,-5 2 0,-8 3-146,-9 3 0,-7 2 17,1 4 0,-11 4-482,-5-4 1,-7 9 140,-5 3 0,-4 5-590,-8-6 46,1 9 192,-9-13 785,-1 14 0,-10-5-194,-4 7 0,-5 5 239,-12 1 0,-4 8 0,-8-3 0,1 3 0,-1-3 0,-5 5 0,-1-5 0,7-3 0,5-3 0,2-3-19,-2-2 0,4 0 103,8 0 1,5 0 253,1 0-146,-1-7 0,3-3 317,3-7 1,2 5 676,-2 1 558,5 7-683,-7-4 63,8 8-334,0 0 0,6 2-686,-1 4 0,1 4 94,-6 7 1,0 6-204,0 0 1,-2 8 83,-4-3 0,5-1-44,-5 2 1,-2-8-226,2 2 0,1-3-246,5-3 0,0-6-850,0 1 641,0-8 243,0 4 1,7-16 44,5-4 0,3-9-241,2-2 0,6 0-249,1 6 652,-1-1 315,-6 9 0,-8 5 342,-3 16 0,-4 9 228,-2 19 0,-8 4-372,-3 8 0,-4 8 1266,-3 3 1,1 2-671,0-1 1,-1 3-210,1-4 0,6-3-335,-1-2 1,8-6-142,-2-6 0,5-4-168,1-7 1,7-3-236,5-3 1,5-4 143,6-8 1,-2-7-127,8-4 0,0-4-903,5-2 1,7-2 424,-1-4 1,1-6-187,-7-11 1,-1 2 298,-4-8 1,-4 2 220,-8-1 1,-2-3 207,-3 8 1,-5-8 200,-7 2 0,-1 2 68,-5-1 1,2 6-185,-8-1 1,3 4 2149,-3 2-1525,-3 7 1,11 3 1326,-7 7-1076,7 0-850,-4 0 4,8 0 0,6 1-261,0 5 167,7-4 1,-3 6-202,7-8 0,6 0-1198,0 0 1,0-2 596,-6-4 1,6 2-807,0-7 1,2 5 1678,-2-6 0,-3 1 0,5-6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0:07.9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87 8431,'8'-35'3206,"-6"8"-2359,13 10-615,-13 9 1,6 16-157,-8 4 0,0 11-229,0 5 0,-14 13-261,-3 5 0,-18-2 329,1 2 0,-5 0-64,5 6 0,7-8 112,4-3 1,5-10-168,7-3 1,3-7-28,8 3 1,8-13 374,3-5 0,7 2-10,5-3 1,4 1 279,7-6 1,7-8-149,-1-3 0,2-3-135,-1 3 0,-5-3-407,4 9 0,-5-7-358,-6 6 0,2 1-464,-8 5 1,-2 1 1097,-10 5 0,5 4 0,-7 7 0</inkml:trace>
  <inkml:trace contextRef="#ctx0" brushRef="#br0" timeOffset="125">346 727 8379,'-15'17'1617,"3"0"1,-1-5-992,7-1 0,0 1 34,6 5 0,0 0-501,0 1 0,2 1-442,4 4 0,4-4-304,7 4 0,0-2 428,0 2 0,1-3 159,-1 3 0,0-4 0,1-2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9:56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416 122 8172,'-8'-10'295,"6"-5"0,-6 11 667,8-8-220,0 8 134,0-11-83,0 13-101,8-6 0,2 8-25,7 0 1,-5 8 105,-1 4 1,1 9-225,5 2 0,-8 8-7,-3-3 0,2-1-60,-2 2 0,1-2-162,-1 2 0,-4 2-609,4-8 1,-4 0 238,-2-6 0,2-6-1191,3 1 463,-3-8 361,6 4 0,-2-16 140,0-4 0,5-13-74,-5-9 0,13-9-18,-2-8 0,5 6 150,-5 5 0,-6 0 257,1 5 0,-3 4-76,3 14 1,3 2 27,-3 3 0,-2 4-18,1 8 1,-5 0 152,5 0 1,-7 2-143,2 4 0,2 6 154,-3 11 0,1-2 79,-6 8 1,-2 0 168,-4 5 0,-1-1 66,-5-4 1,-3 3-157,3-3 1,3-2 295,-3 2-475,1-8 0,1 4-252,4-8 306,4-7-302,2-2 11,0-8-462,0 0-255,0 7 595,0-5 1,2 6-379,4-8 475,-4 0 0,11 2 248,-7 3-232,0-3 83,-6 6 1,0 0 76,0 3 1,0 5-89,0 1 1,-8 8 1,-3 4 1,-7 5 29,-5 7 1,2 1 13,-8 4 0,1 4-19,-7-4 0,2 4-7,5 2 1,-5-6 5,4 0 1,2-7 115,-2 1 0,6 0 149,-6-5 1,8 3-59,-2-9 0,4-4 159,2-2 1,1-9 202,5-3 81,-4-7-139,13 11-338,-6-13 1,8-4-186,0-15 0,13-8-437,5-9 0,12-9 132,5-3 0,7-4-342,10-2 0,0 8 260,0 4 0,-6 5 92,0 6 0,-9 12 258,-3 11 0,1 4-30,-6 2 1,-4 4 114,-2 8 1,-10 5 199,-1 12 0,-9 4 527,3-5 1,-4 7 260,-2 5 0,0-5-423,0 0 0,0-3-78,0-9 0,6 0-127,0-5 0,1-7-582,-1 1 135,-4-9 1,13 5 68,-3-8 0,3-8-38,3-3 0,-1-4-318,0-3 0,1-5 4,-1 0 1,0 0-251,0 6 0,-5 0-66,-1-1 0,-7 1-219,2 0 553,-4 7 186,-2-5 0,-2 13 61,-4-4 0,-5 6-110,-12 6 1,0 3 188,-12 9 0,2 1 235,-13 4 0,6 4-137,-6 7 0,0 1 260,-6 0 0,0-1-129,0 1 1,0-1-8,0 1 1,0-6-127,1 0 1,6-3-13,5 3 1,-2-4-64,1-7 1,7-3-273,5-4 1,8 3 58,-2-8 0,4-1-619,1-5-75,1 0 251,7 0 291,3-7 0,7 3 97,0-8 1,7 3 53,5-3 0,3-1 69,3 7 1,5-6 207,0 7 1,7-7-50,-1 6 1,4-1 199,1 1 0,3 4 515,3-4 1,3 10-397,3 2 1,8 7 413,-8-1 0,13 9 125,-7 2 1,4 8 303,-4-2 0,3-2-465,-3 1 0,4-6 75,-10 1 0,4 0-492,2-6 0,-6 4-349,0-9 0,0-5-836,6-1 1,-6-4 639,0-2 0,-5 0-407,5 0 0,-8 0-448,3 0 1,-5-8-1031,-1-3 1,-6-5 2136,-1-1 0,-6 0 0,3-1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9:56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1107 7963,'-9'-8'458,"1"6"604,8-13 80,0 13-705,0-6 0,2 8 68,4 0 0,-3 0 32,9 0 0,-1 2 5,7 4 1,1 0-167,4 11 1,2-3-6,4 9 1,4 2-24,-5-2 0,1 9 18,6 3 0,-10 0-91,9 5 0,-3-4 27,4-1 1,-3 0-116,-3-1 1,2 1-73,-8-1 1,2 1-490,-2 0 0,-10-3 280,5-3 1,-7-2-385,1-4 0,1-4 253,-7 4 0,0-9-1805,-6-3 284,0-7-223,0 4 1297,0-8 1,0-10-195,0-7 0,0-8-355,0-10 654,-8-7 567,6-10 0,-13-2 0,5-5 0</inkml:trace>
  <inkml:trace contextRef="#ctx0" brushRef="#br0" timeOffset="225">693 986 7963,'0'-12'515,"0"1"621,0 7-108,0-4 1,-6 10-337,0 4 1,-7 6 166,1 11 0,-5-2-127,-6 8 0,2 1 183,-8 11 0,0-5-417,-6 5 0,1 1-164,-1-2 1,1 6-407,-1-5 1,6-1-54,0-5 0,8-1-655,-2 1 1,6-8-840,5-4-1455,-3-4 1984,13-9 1,-4-3-318,12-7 1,4-7 602,7-5 1,8-11 803,4-6 0,11-3 0,4-3 0</inkml:trace>
  <inkml:trace contextRef="#ctx0" brushRef="#br0" timeOffset="846">1021 346 9935,'12'12'545,"-1"-1"0,-5-1 0,6 3 124,1-1 0,-3-1-113,1 7 1,-5-1-34,5 0 1,-7 6-296,2 0 0,-4 2-233,-2-2 1,0-3 131,0 3 0,0-4-47,0-2 0,0 0-392,0 1 307,0-1 0,0-5-831,0-1 552,0-7 343,0 4 0,0-10-153,0-4 1,0-4-55,0-7 0,0-2 60,0-4 1,8 2-161,3-8 0,-1 6-363,1-6 1,1 2 234,5-2 0,0 4-61,1 8 1,-1 0 175,0-1 1,-5 7 315,-1-1 0,-5 7-126,6-7 355,-9 8 1,7-4 5,-4 8 130,-4 0 278,13 0 0,-7 8-290,3 4 0,3 5 1156,-8 6-771,-1-4-169,3 14 1,-6-8 220,4 4 0,1 3-351,-1-3 0,0-2-237,-6 2 1,6-8-323,-1 2 0,1-4-332,-6-1 1,2-3-2518,4-3 2252,-4 3 0,7-11-1585,-3 7 1,-2-7 316,8 2 1930,-9-12 0,13-4 0,-7-7 0</inkml:trace>
  <inkml:trace contextRef="#ctx0" brushRef="#br0" timeOffset="1085">1730 571 8085,'12'6'966,"-1"0"0,-5-1-408,6-5 1,-1 0-167,6 0 0,1 0 43,-1 0 1,0-5-8,1-1 0,5 0 167,0 6 1,5-2-411,-4-4 0,-1 4 236,-6-3-864,8 3 1,-2 0 65,0-4 1,0 4-208,-11-4 0,-3 4 584,3 2 0,-1-7 0,7-3 0</inkml:trace>
  <inkml:trace contextRef="#ctx0" brushRef="#br0" timeOffset="1984">2647 346 8007,'-10'0'2914,"2"0"-3147,8 0-124,0 0 744,8 0 0,-4 0-157,8 0 1,-7 0-346,7 0 1,-1-6-46,7 1 1,-5-9-152,4 3 0,-3-5 52,9-1 1,-10 0-209,-1-1 0,-3-1 154,3-4 1,-4 4 76,-8-4 1,0 4 306,0 1 0,0 1-167,0 0 1,-8-1 458,-4 1 0,3 2 93,-3 3 44,1-3 5,-6 13 93,-1-6-407,1 8 1,5 0-90,1 0 0,7 8 12,-2 4 0,-1 3 27,1 2 1,0 6-2,6 0 1,-6 8 113,1-2 0,-1 5 238,6 7 0,-2-3-180,-4 8 0,4-7 116,-4 1 1,4 2-195,2-1 1,0-1-291,0-5 0,0-1-422,0 1 0,0-6 323,0-1 0,0-6-28,0 1 1,0-10-200,0-1-207,0-8 677,0 3 219,0-7 1,0-2-209,0-3 1,0 1 139,0-8 0,-5 1-235,-1-7 1,0-5 96,6 0 1,0 0 31,0 6 1,6 0-383,0-1 0,7 1-555,-1 0 1,3-1 342,2 1 0,3 0-188,3 0 1,-4-1 273,4 1 0,2 5 145,-2 1 0,2 7 292,-2-2 0,-4-1-145,4 1 0,-4 0 44,-1 6 1,-7 0 84,1 0 0,-6 0 221,5 0-167,-7 0 0,4 2 36,-8 4 0,-2-2-114,-4 7 0,-4-5-4,-7 5 1,0-1 179,-1 2 1,-5 1-71,0-7 1,0 5 96,6-5 1,0 2 203,-1-3-92,1-3 0,6 8 181,-1-4 281,8-4-195,-3 13-214,7-5 1,0 7 29,0 0 1,5 1-124,1-1 0,7-6 387,-1 1 0,1-1-23,-1 7 1,3-3 113,-3-3 1,1 3-271,-1-3 0,1-3-15,-7 3 0,8-8-399,-3 1 0,-1 3-314,1-2 1,-1 1-153,1-1 1,5-4 332,-5 4 1,5-4-1301,1-2 0,-6 0-59,1 0 1,-1 0-445,7 0 0,-1-8 1845,0-3 0,1-12 0,-1-4 0</inkml:trace>
  <inkml:trace contextRef="#ctx0" brushRef="#br0" timeOffset="2760">3719 830 9190,'-10'0'1754,"3"0"0,7 2-1291,0 4 1,0 4-145,0 7 1,0 0 81,0 1 0,5-1-270,1 0 0,0 0 45,-6 1 0,6-1-516,-1 0 1,7 1 20,-6-1 0,7-8-304,-1-3 1,-3-4 97,3-2 194,-1 0 0,7-4 77,-1-7 0,2-3 72,4-14 1,-4 4 188,5-4 0,-5 3 3,-2-10 1,-2 4 87,-3-9 1,1 3-31,-7 3 1,6 5-84,-7 0 0,1 8 27,-6-2 1,0 4 134,0 2-95,0 7-92,0 2 304,0 8-205,0 0 0,0 8-55,0 3 1,-2 7 8,-3 5 0,3 4-6,-4 7 0,-2 1 93,2-1 0,-1 9 119,1 3 1,4 4-99,-4 2 1,-3 5 70,-3 1 1,2 5 101,-1-5 1,-1 7-34,-5-1 1,0 5-436,0 6 0,-1-10 81,1 4 0,0-11-115,-1 0 1,1-6 90,0-6 1,5 0-88,1-12 0,1 5 115,-1-10 0,-5-2-52,5 1 0,1-12 291,-1 1 64,-1-4 186,-5 5 1,-1-9 7,1-3 1,0-4 171,0-2 0,-1-6-196,1 1 1,0-9 87,-1 3 1,1-5 19,0-1 1,0-6 116,-1 0 0,7 0-30,-1 5 0,8-1-181,-1-4 1,-3 4-429,2-4 0,2-4-304,10-2 1,0-4-368,11-1 0,4-8 271,14-4 1,1 1-440,5-1 0,-1 0-1327,12-6 1,-4 0 1927,10 0 0,-5 1 0,-1-1 0</inkml:trace>
  <inkml:trace contextRef="#ctx0" brushRef="#br0" timeOffset="3723">4584 450 7951,'0'10'781,"1"-3"1170,5-7-1796,-4 8 110,14-6 108,-7 6 1,8-8-111,1 0 1,-1 0-524,0 0 1,1-8 70,-1-4 1,0-3-42,0-2 1,1-6 37,-1 0 0,-2-2-236,-3 1 0,1 3 233,-7-7 1,0 4 50,-6-4 0,0 5 338,0-6 1,-2 6-142,-4-6 1,2 10 297,-7 1 0,7 1 103,-2 6-7,-3 3-196,7 0-287,-14 8 9,14 0 1,-7 0-30,3 0 0,4 8 240,-4 3 1,4 5-158,2 1 1,0 2 256,0 4 0,-5-2-29,-1 8 1,0 2 21,6 9 0,0 5-19,0 6 0,-6-3 126,1 4 0,-3-4-148,2 10 1,4-4-44,-3-2 1,1-6-770,-2 0 464,4-8 0,-6 5 0,8-9-354,0 1 1,-5-8 9,-1-4 119,0-4 97,6-2 472,0-7 466,0-2-519,0-24 1,0 3 50,0-16 0,0 0-62,0-5 1,0 5-181,0 0 0,6 6-53,0-6 0,7 6-338,-1-6 1,3 8 124,2-2 1,-3 4-204,3 1 1,-4 1-43,10 0 0,-3 1 141,-3 5 1,6-2 177,0 7 1,0-2-52,-6 2 0,1 4 205,-1-3 1,0 3 64,1 2 0,-3 2 155,-4 3 0,3-1-24,-8 8 1,-1-6 108,-5 5 0,6 1-204,0 5 1,-2-6 14,-10 1 1,2-1-224,-7 7 1,-1-1 107,-5 0 1,-2-5-1,-4-1 0,3-5 85,-3 6 1,4-8 129,2 1 1,0-3-105,-1-2 0,7 0 124,-1 0 0,6 0 468,-5 0-133,7 0 97,-4 0-70,8 0-17,0 0-173,0 8 1,0-4 286,0 7 0,0 1-96,0 5 1,6-5 50,0-1 1,2 1 222,-3 5 0,3 0-315,4 1 1,3-7 232,-4 1 0,5-3-273,1 3 0,0 1-295,1-7 0,1 0-293,4-6 1,2 0-334,4 0 0,5 0-661,1 0 1,9-8-3397,14-3 4510,3-5 0,16-9 0,2-2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0:15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225 277 7582,'0'-10'-359,"0"3"702,-8 7-176,6 0 176,-5 0-110,-1 0 1,4 0-138,-7 0 0,5 0 118,-6 0 1,7 2 85,-7 3-138,8-3 0,-9 8-78,7-4 1,-2-4 4,3 3 1,3-1-16,-4 2 1,2-4 52,-2 4 0,4 3 1,-11-5-33,7 8 1,0-7 214,6 7-208,-7-8 1,3 11 74,-8-3 1,7 9 0,-7 2 0,6 9 165,-5 3 0,7 7-125,-2 10 0,4 0 171,2 0 1,0 6-123,0-1 1,0 1 135,0-6 1,0-6-199,0 0 1,0-8 75,0 3 1,0-5-418,0-1 0,6-8-200,0-4 0,5-4-222,-5-2 1,7-1-36,-1-5 1,3 3-567,3-9 1,-1 3 1158,0-2 0,8-4 0,2 5 0</inkml:trace>
  <inkml:trace contextRef="#ctx0" brushRef="#br0" timeOffset="1126">2508 605 8892,'7'-9'151,"5"-7"839,11 5 0,4-4-435,7-3 1,-5 5-367,0-4 1,0 3-220,6-9 1,-9 6-273,-3 5 0,-3-3-57,-3 3 1,0-3 182,1-2 0,-3-1-348,-4 1 1,-3-6 175,-8 0 1,0-8-81,0 2 0,-9-1 163,-9 1 0,1-4 343,-6 4 0,4 4-112,1 2 1,1 4 124,0 2 1,1 5 129,5 1-18,-4 7 1,5-4-39,-7 8 0,5 0-114,1 0 0,1 2 137,-2 4 1,-1-2-28,7 7 1,-5-5 59,5 6 0,-2-1-139,2 6 1,5 1 37,-5-1 1,4 6 201,2 0 0,-6 8-115,0-2 0,-1 5 176,1 7 1,2-1-76,-7 12 1,1-4 28,-2 10 1,-3 1-112,3-1 1,-1 1-27,2-1 1,-3-6-23,8 0 0,1 0 17,5-6 1,0-4-312,0-2 0,0-3 89,0-3 0,1 1-203,5 0 0,-4-9 125,4-2 1,2-5-290,-3-2 249,1-7 555,-6 5-363,0-13 1,0-4 190,0-15 1,0-8-673,0-10 0,0-1 230,0-5 1,6-1-495,0-4 1,7-2 310,-1 8 0,5 1-278,6 10 0,-2-1 206,8 6 1,-2 1 131,2 6 0,3 8 200,-3 3 1,2 2 206,-2-2 1,1 4 220,-6-4 1,4 6-216,-5 6 1,0-2 134,-5 8 0,-1-3-87,0 3 1,-7 3-71,-4-3 1,-4 5-69,-2 6 0,-2-2-121,-4 8 0,-9-8 14,-9 2 0,-4-4-170,5-1 0,-8-3 248,2-3 1,-2 1-64,2-7 1,-1 0 291,7-6 0,0 0-94,5 0 1,1-6 243,0 0 131,7 0 99,2 6-244,8 0 1,8 0 148,4 0 0,3 6 548,2 0 1,1 7-415,-1-1 1,6 1 293,0-1 0,8 3-358,-2-3 0,3-3-295,3 3 1,-1-7-183,1 7 0,-6-6-253,0 5 1,-2-5-414,1 6 1,3-7-898,-8 7 0,0-2 1489,-5 1 0,-9 12 0,-1-4 0</inkml:trace>
  <inkml:trace contextRef="#ctx0" brushRef="#br0" timeOffset="1618">1989 536 8190,'-27'-17'202,"2"7"1,13 3-369,1 7 218,7 0 1,-11 7-112,3 5 1,-5 3-157,-6 3 1,-6 7 131,-11 3 0,1 5 168,-7 2 0,8-7-89,-3 1 1,5-8 153,1 2 0,8-5 623,4-7-373,4 5-129,10-14 1,3 11 45,12-7 1,11 0 74,12-6 0,5 0 2,7 0 0,3 0 147,8 0 1,0 0-83,-1 0 0,1 0-191,0 0 0,-2 1-655,-4 5 0,-5-4 328,-13 4 1,3 4-1016,-8 1 1,-2 4 572,-9 3 0,-4-1-377,-8 0 0,0 6 878,0 0 0,-16 8 0,-3-4 0</inkml:trace>
  <inkml:trace contextRef="#ctx0" brushRef="#br0" timeOffset="1800">1487 1211 8749,'-9'0'3203,"16"-2"-2649,17-4 1,4 2 117,1-7 0,4 7-142,-4-2 0,9-2 43,2 3 0,3-7-593,-3 6 1,-3 1-451,3 5 0,0 0-224,-5 0 0,1 5-921,-13 1 0,0 8 1615,-5-3 0,-1 12 0,0 4 0</inkml:trace>
  <inkml:trace contextRef="#ctx0" brushRef="#br0" timeOffset="2176">951 917 8351,'-34'-8'0,"-1"6"0,2-6 506,5 8 1,-3 0-76,8 0 0,-2 8 148,2 4-405,4 11 0,-6 6 2,7 11 1,7-2 62,-1 8 0,8-1 55,-1 1 0,10 2-125,7-8 1,13-1-9,10-11 1,7-3-86,10-7 0,7-9-220,5-3 1,3-12-71,2-5 0,-2-7-379,-3-5 0,-5-4 142,-7-7 1,-10 5 195,-7 0 0,-8 0-148,-10-5 1,-7 1 121,-4 4 1,-14-3 293,-9 3 1,-10-4-81,-14-1 1,-3-1 129,-8 0 1,4 1-206,-4-1 1,12 14-4,-6 4 0,15 11 145,8 0 0,4 4 0,2 2 0</inkml:trace>
  <inkml:trace contextRef="#ctx0" brushRef="#br0" timeOffset="2627">4220 588 8166,'-10'-25'2584,"-5"6"-969,13-6 1910,-6 15-2903,0 3 1,5 7-690,-9 0 1,4 2-748,-9 3 1,-4 5 495,-14 7 1,1 8-572,-1 4 0,1-2 299,-1 2 1,2-2 60,5 2 1,3-4 276,7-8 0,9 0-212,3 0 105,-4 1 293,8-1 0,2-2 741,12-3 0,5-4-339,6-8 1,4 0 813,8 0 1,1 0-481,5 0 0,-3 0-214,8 0 0,-6 5-596,7 1 1,-15 2-658,3-2 0,-12 1 374,0 5 1,-6 9-401,-5-4 1,-5 12 822,-7 0 0,-15 11 0,-4 4 0</inkml:trace>
  <inkml:trace contextRef="#ctx0" brushRef="#br0" timeOffset="2800">3753 1280 8166,'7'-10'1884,"11"-3"-884,11 7 0,3-5 775,3 5 0,-1-6-986,1 6 1,-2 1-103,-4 5 1,1 0-575,-7 0 0,2 0-469,-2 0 1,-3 5-2793,3 1 2487,-4 8 0,-2-7-1307,0 5 1,1-4 1967,-1-8 0,8 0 0,2 0 0</inkml:trace>
  <inkml:trace contextRef="#ctx0" brushRef="#br0" timeOffset="3152">4721 778 9527,'0'-9'4517,"8"1"-3398,3 8 1,-1 8-463,2 3 0,-7 1-239,7 5 0,-8-3-308,1 9 0,3 4-278,-2 1 1,0-1-408,-6 2 1,0-2 335,0 2 1,2 2-742,3-8 366,-3 0 0,8-8-1878,-4-3 1985,-4-5 1,11-9 210,-7-3 1,5-13-110,-5-11 1,8-5 216,-3-6 0,6 9 192,6-4 1,-1 6-141,6 1 1,-5 3 151,6 7 0,-8 9 401,2 3 0,-1 4 527,1 2 1,-10 8 826,4 3 1,-5 6-803,-1 7 1,-3 1 322,-8 3 1,6 5-736,0-4 1,-1 4-378,-5 1 1,0-5-355,0 0 0,0-6-568,0 6 1,2-8-7,4 2 1,-4-10-2626,4-1 3373,3-8 0,9 3 0,9-7 0</inkml:trace>
  <inkml:trace contextRef="#ctx0" brushRef="#br0" timeOffset="3388">5620 433 8092,'24'-18'0,"-1"1"0,7 7 1126,-1 5 1,4 3-464,1 2 1,1 2 563,0 3 0,5 15-325,0 14 0,-7 5 10,-10 12 0,-6 3-69,-5 10 1,-5 5 354,-7 0 1,-3 10-1203,-9 13 0,-9 2-112,2-45 0,-2 0 0,-2 6 0,0 0-1287,-5-1 0,-2 1 1,-6 6-1,-3 1 615,-3 1 1,-3 1 787,-3 3 0,-2 0 0,4-1 0,-2-1 0,-4 4 0,-1 1 0,-3-1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0:27.6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4479 727 8173,'-10'-10'-1537,"3"-5"1612,7 13 1,0-8 285,0 5 12,0 3-217,0-6 1,0 6 489,0-4-369,0 4 236,0-5-168,0 7-351,0 0 0,6 2 94,-1 3 1,3 5 43,-2 7 0,3 1-26,9-1 1,-1 8-21,0 4 0,8 3 22,4 3 1,4 1-30,1 5 1,9 3 167,3 8 0,-2 0-78,2 0 0,0-3 0,6-2 1,0 3-82,0-4 0,-2-4-78,-4-2 0,-2-3 41,-4-3 1,-3-1-162,3-4 0,-3 2 165,-3-8 1,-5 0-130,0-6 0,-8 0-271,2 1 234,-4-1 1,-7-2-262,-1-3 139,-7 3-28,4-13 0,-10 6-65,-4-8 0,-3 0-277,-9 0 0,-1-8-32,-4-3 0,-4-12 635,-7-6 0,-9-12 0,-1-3 0</inkml:trace>
  <inkml:trace contextRef="#ctx0" brushRef="#br0" timeOffset="391">4479 831 8202,'-10'-2'-1543,"5"-4"1257,3 4 335,-6-13 1,6 11 360,-4-8-299,4 8 0,1-9 473,-5 7-139,4-7 305,-6 11-213,8-6-382,0 8 1,-6 10 38,1 7 0,-1 8 38,6 10 0,-2 5-173,-4 0 1,4 6 67,-3-5 1,3 5-229,2-6 1,-2-5 45,-4-6 0,4-8-152,-4 2 0,4-4-319,2-2-49,0 1 241,0-9 34,8 7 0,0-22-144,3 0 0,5-9 120,-5-8 0,3-4 27,-3-8 1,4 1 296,-3-1 0,-4-7 0,-1-3 0</inkml:trace>
  <inkml:trace contextRef="#ctx0" brushRef="#br0" timeOffset="578">4496 796 8202,'-11'-6'498,"-1"0"53,8 1 187,-3-3-616,7 6 0,2-11-190,3 7 1,5 0 309,7 6 1,3 0-68,3 0 1,4 2-54,7 4 1,1 1 54,-1 5 0,9 3-471,3-3 1,4 1 66,1-1 0,1 3-119,0-3 1,0 3 53,0 2 292,0 1 0,0 7 0,0 2 0</inkml:trace>
  <inkml:trace contextRef="#ctx0" brushRef="#br0" timeOffset="1273">6744 710 8285,'8'-18'0,"-4"9"723,7 3 0,3 4-75,9 2 0,-2-6-7,8 0 1,0 1-122,5 5 1,1 0-176,0 0 1,-1 0-207,1 0 0,-1-6 72,1 0 0,-6 0-511,0 6 0,-8 0-583,2 0-40,-4 0 0,-4 8 253,-3 4 1,-4 3-352,-8 2 1,-8 6 249,-4 0 1,-9 10 770,-2 2 0,-15-1 0,1 8 0</inkml:trace>
  <inkml:trace contextRef="#ctx0" brushRef="#br0" timeOffset="1515">6295 1488 8285,'-17'0'644,"7"0"0,4 0-522,12 0 0,13-2-144,16-4 1,11-6-32,17-11 1,3-3 395,14-9 0,1-5-443,5-1 0,3 1 308,3 5 0,-44 15 1,0 0-57,4 0 1,0 0 0,-1-1 0,0 1 20,-2 2 1,0 2 0,1 1 0,0 1-204,42-15 1,-4 8-252,-13-2 1,-4 6 146,-19 5 0,-4-1-1086,-13 7-486,-1 0 1209,-7 6 1,-13 10-22,-20 7 0,-13 8 518,-22 9 0,-18 9 0,-12 1 0</inkml:trace>
  <inkml:trace contextRef="#ctx0" brushRef="#br0" timeOffset="1706">6658 1764 8274,'-10'-7'416,"5"-5"-680,3 4 0,9-1 95,5 3 0,11 4 116,6-4 1,3-3-50,3-3 1,-8 5-103,-4 1 53,4 4 1,-10 4-15,0 4 0,-7 5-33,-10 12 1,-13 12 197,-5 11 0,-18 4 0,-1 2 0</inkml:trace>
  <inkml:trace contextRef="#ctx0" brushRef="#br0" timeOffset="2057">6485 2266 8274,'-25'17'0,"8"0"438,-1 1 221,1-9 1,17-1-329,0-8 1,16-4-94,12-7 0,13-9-150,5-14 1,4-6 120,2-1 1,0-7-310,-1 2 0,-1-4-90,-3-2 1,-5 8-114,-8 4 1,-7 1 60,-4-1 1,-3 3-217,-3-3 1,-2 3 139,-3 3 1,-5-6-20,-7-1 1,-5-5 234,-1 6 1,-8 5-82,3 6 1,-6 14 295,-6-2 1,3 5 42,-3 1 1,4 3 293,2 8-200,-1 0 13,1 0 1,6 6-51,-1-1-131,8 9 0,-3-4-60,7 7 1,0 0 55,0 0 1,0 1 207,0-1 0,0 0-70,0 1 1,0-1-112,0 0 0,0 6-168,0 0 1,0 0-254,0-5 1,5-7 96,1 1-233,0-8-151,2 3 334,-6-7 0,11-2-50,-7-3 0,-1-5-7,-5-7 0,0 5-584,0 1 910,0-1 0,8-5 0,2-1 0</inkml:trace>
  <inkml:trace contextRef="#ctx0" brushRef="#br0" timeOffset="3032">7575 1297 8176,'0'-17'1944,"0"8"-1061,0 1-1018,0 8 1,-2 2-2,-4 4 0,2 5-299,-8 12 0,-1-2 175,-10 8 1,-4-2-48,-8 2 1,-1 3 1,-4-3 0,3-4 113,-3-2 1,3-9 250,3-3 1,1-7-158,4 2 0,-2-6 99,8-6 1,6-11-136,6-12 0,1-4 26,-2-1 1,5-3 60,7-3 1,0 3 103,0-3 0,0 11 350,0 6 0,0 4 9,0 2 561,0 7-255,0 2 72,0 8 820,0 0-1626,0 8 1,0-4-49,0 7 1,0-5 29,0 6 0,0-1-24,0 7 1,0-1 6,0 0 0,5 2 38,1 4 0,6-3 8,-6 3 1,7 2-1,-1-2 1,3 0-70,2-6 1,0-2-351,1-3-120,-1 3 186,0-5-183,1 0 9,-1-3 387,-7-14 1,-3-3 7,-7-7 0,0-1 1,0 1 1,-7-2 61,-5-4 1,-3 4 151,-3-4 0,1-2-18,0 2 1,-4-2-72,3 1 0,-7 5 86,14-4 0,-8 4-51,7 2 1,4 5-65,3 1 21,3 7-6,-6-4 269,6 0-261,-6 7 210,8-7 0,0 6-29,0-4 77,0 4-207,0-13 1,0 11 32,0-8 72,0 9-76,0-13 1,0 12 88,0-7-56,0 7-108,0-4 90,0 8-216,0 0 0,6 8 147,0 4 1,7 13 55,-1 9 1,-2 10 1,1 14 1,1 11-19,5 12 0,0 7-171,0 10 1,1 0 188,-10-44 0,1 2 0,0 0 1,-1 1-38,1 1 0,0-1 1,-1 1-1,1 0-78,0-3 0,-1-1 1,1-3-1,0-2 3,8 32 0,0-6-27,0-12 1,-1-3 12,-5-8 1,5-8-150,-5-4 1,-1-11-12,1-6 1,-7-4-537,2-1 440,-4-9 1,-2-3 461,0-12 0,-6-5-641,0-12 0,-7-4 100,1-8 1,-3-13 43,-2-4 0,-1-4 346,1 5 0,0-3 0,0-4 0,1 10 0,5-4 0,1 12 0,4 0 0,4 5 0,-3 6 0,-3 4 0,2 8 0,-2 0 9,3-1 1,1 7 245,-8-1 0,7 8 94,-7-1 0,0 3 67,-5 2 0,-2 2 251,-4 3 0,2 7-232,-8 11 0,6-2 37,-6 8 1,8-6-475,-2 6 1,9 0 72,3 5 1,7-5-839,-2 0 1,4-2 223,2 2 1,10-6-46,7-12 0,8-3 588,10-8 0,7-16 0,2-3 0</inkml:trace>
  <inkml:trace contextRef="#ctx0" brushRef="#br0" timeOffset="3145">7384 2266 8176,'52'-25'-426,"0"6"298,0-4 1,-10 11 944,-7 6 1,-3 4-94,-9 2 1,-5 0 838,-7 0-1109,1 0 0,-3 2-210,-3 4 0,-4-2-210,-2 7 242,0-7-3742,0 4 3466,0-8 0,-15 0 0,-4 0 0</inkml:trace>
  <inkml:trace contextRef="#ctx0" brushRef="#br0" timeOffset="3479">7868 1315 8253,'0'-18'0,"0"7"213,0-1 201,0 1 0,0-1-45,0 1 1,-1 7-102,-5-2 0,-4 4-147,-7 2 0,-8 8-14,-4 4 1,2 3-204,-2 2 0,1 8 40,-7 4 1,0 2-291,1-2 1,7 1 210,4-7 0,6 0-15,5-5 1,2 5 419,5 0 1,5 0-127,0-6 0,2 0 101,9 1 1,6-3 95,6-3 1,2 1 275,-2-7 1,-1 2-77,6-3 0,-1-3 57,2 4 0,4-4-369,-4-2 0,-2 0-320,1 0 1,-1-6-201,2 0 0,2-5 265,-8 5 0,6-5-1241,-6 5 0,0-6 142,-6 7 0,0-3-1288,1 2 2413,-9 4 0,7-21 0,-7 4 0</inkml:trace>
  <inkml:trace contextRef="#ctx0" brushRef="#br0" timeOffset="3789">7678 1419 8253,'-17'-10'-512,"0"-5"0,-1 5 692,1-7 1,6 5 1138,-1 1-919,1-1 0,-5 1 136,5-1 31,-5 8-388,7-4 1,-3 8-135,1 0 0,7 2 133,-2 4 0,4 6-159,2 11 0,0-2 304,0 8 0,0 0-146,0 5 0,0 1-84,0-1 1,8-5-131,3 0 0,5-6-325,1 6 0,8-8-76,4 2 0,3-6-378,3-5 1,3-5 378,9-7 437,-1 0 0,29-7 0,-4-3 0</inkml:trace>
  <inkml:trace contextRef="#ctx0" brushRef="#br0" timeOffset="4309">8854 1297 8275,'0'-9'2093,"8"1"1,1 8-1164,9 0 0,-1 2-414,0 4 0,6-2-684,0 7 1,2-5 192,-1 6 0,-3-1-1090,7 6 0,-6 1 110,1-1 0,-12 6-470,-5 0 0,-4 14 1425,-2-3 0,0 12 0,0-2 0</inkml:trace>
  <inkml:trace contextRef="#ctx0" brushRef="#br0" timeOffset="4441">9010 1989 8275,'0'25'635,"-2"0"171,-4 4 0,4 4-242,-4-5 0,5-1 32,1 2 1,5-6-611,1 6 1,13-2 53,-1 2 0,3-4-1025,-4-8 0,0 0 539,1 1 1,-7-9-587,1-3 0,-1-4 1032,6-2 0,1-23 0,-1-6 0</inkml:trace>
  <inkml:trace contextRef="#ctx0" brushRef="#br0" timeOffset="5009">9546 1470 8234,'10'-15'0,"3"3"1301,-7-11 0,9 12-550,2 5 0,10-3-175,14-3 1,5-5-184,11-6 0,-1 3-1135,8-3 1,-9 4 230,3 2 1,-12 0-57,-6-1 0,-9 7 371,-2-1 0,-14 6 185,3-5 0,-13 5-1013,1-5 0,-6-3 190,-6-9 0,-5 4 834,-12-4 0,2 4-182,-8 1 0,0 3 182,-6 3 0,7 7-63,-1 10 1,6 1-9,-6 12 1,8-5 418,-2 10 0,5-4 562,7-1 1,-3 5-87,9 0 1,-7 2-286,6-2 1,1-4-101,5 4 0,-6 2-189,0-2 0,0 6-465,6-6 0,0 2 162,0-2 1,0-2-98,0 8 0,0-2-131,0 2 0,0 1-365,0-7 0,0 0 47,0-5 1,6-1 185,0 0 0,7-1-35,-1-5 216,3-3 0,2-2 201,1-1 1,-7 1 113,1-6 496,-8 8-352,11-6 0,-13 13 208,4-3 0,1-3-154,-1 3 0,0 1-103,-6 10 1,0-2-54,0 8 1,-8 0 3,-3 6 0,-5-1-8,-1 1 1,6-6 28,-1 0 1,8-8-12,-2 2 0,6-4-58,6-2 1,11-1 19,12-5 0,12-3 437,5-8 1,4 6-172,2-1 1,-6 1 665,0-6 1,-8 0-448,3 0 0,-13 6-185,-5 0 1,-5 7-225,-7-1 0,-3 3-139,-8 2 1,-4 8-190,-7 4 1,-7 10-419,-11 1 1,-9 6-1639,3-6 1,-3 3 2206,3-3 0,-7-4 0,-2 7 0</inkml:trace>
  <inkml:trace contextRef="#ctx0" brushRef="#br0" timeOffset="5364">11016 1367 8171,'0'-18'2500,"0"9"0,2 1-1833,4 8 1,3 2-336,8 4 0,3 1-537,3 5 0,-2 3-637,8-3 1,-2-3 194,1 3 1,-3 1-545,-7 10 1,-3-1 483,-3 6 707,-5 1 0,-14 6 0,-3-1 0</inkml:trace>
  <inkml:trace contextRef="#ctx0" brushRef="#br0" timeOffset="5759">10860 2128 8171,'-17'7'0,"-4"-3"2166,3 8 1,-3-7-1000,10 7 0,3-6-806,2 5 0,4-5-118,2 5 1,8-7-695,4 2 0,-3 2-264,3-2 200,-1-1 0,7-5-263,-1 0-476,-8 0 515,7 0 0,-8-2-359,3-3 317,4 3 495,-5-14 240,7 14 149,-7-5 1,0 7 828,-5 0-163,-3 0 86,14 0 0,-7 0-297,9 0 0,-1 5-138,0 1 1,8 0-349,4-6 0,4 0-133,1 0 1,1-2-275,-1-4 0,7-3 163,-1-9 0,0 1-80,-5 0 0,-6 5 360,0 1 748,-8 7 280,4-4-559,-8 8 668,-7 8 1,-5 2-498,-10 7 1,1-2-268,-8-3 1,1 3-761,-7-3-340,1 3 1,0 0-733,0-3-242,-1-4 1,1-8 67,0 0 0,-1 0 1525,1 0 0,0-8 0,0-2 0</inkml:trace>
  <inkml:trace contextRef="#ctx0" brushRef="#br0" timeOffset="5964">12123 727 8174,'0'-10'3559,"1"3"-4205,5 7 0,6 5 526,11 1 1,-4 6 367,4-7 0,2 3-665,-2-2 300,0-4 0,-7 13-251,-5-3 1,3 3-316,-9 2 0,1 8 8,-6 4 675,0 11 0,-23 5 0,-6 6 0</inkml:trace>
  <inkml:trace contextRef="#ctx0" brushRef="#br0" timeOffset="6254">12053 1453 8174,'2'-11'462,"4"-1"0,6 1-338,11-7 1,0 1-149,11 0 0,-1-1-47,13 1 0,-9 7 157,-3 5 1,-1 3-252,-10 2 1,0 0-135,-6 0 0,-7 9 222,-4 9 0,-6 7 9,-6 9 1,-11 3 242,-12 3 1,-4-3-91,-2 3 1,-5 2 226,0-1 0,7-3 92,10-9 1,0-4 538,6-8-652,-4 0 1,19-5-52,-4-1 1,8-7 14,9 2 0,3-6 98,15-6 1,1-5-126,11-12 1,-1 2-1,12-8 1,-4 6-357,10-6 0,-5 6-270,-1-6 0,0 6-520,0-6 0,-8 8 192,-3-2 0,-5 6-1502,-1 5 2228,-8-3 0,-10 13 0,-9-6 0</inkml:trace>
  <inkml:trace contextRef="#ctx0" brushRef="#br0" timeOffset="6434">12417 1851 8174,'-25'9'810,"5"9"101,-3-1 0,4 0 318,2 6 0,7-9-566,4-3 1,4 1-666,2 5 0,0 0-198,0 1 1,0 1-301,0 4 1,0-4 257,0 4 1,-7 4-22,-5 2 0,-9-2-153,-2 2 0,-8-6-535,3 6 0,-3-10-163,2-2 1,-4-1 1113,4-11 0,-3 1 0,-3-6 0</inkml:trace>
  <inkml:trace contextRef="#ctx0" brushRef="#br0" timeOffset="6608">12053 2110 8168,'8'10'2703,"2"5"1,5-3-1616,-3 11 0,9-4-546,-4 4 1,12 2 10,0-2 1,11 0-393,6-6 1,-2 1-263,2-1 0,-5 0-989,5 1 0,-8-3 751,3-3 0,-5 1-1243,-1-7 1,-6 0 80,-1-6 0,-1-2 1501,2-4 0,4-11 0,-6-10 0</inkml:trace>
  <inkml:trace contextRef="#ctx0" brushRef="#br0" timeOffset="7749">12780 1799 8120,'-10'-8'3641,"4"6"-3524,12-3 1,11 3-625,12 2 0,4-2-99,1-4 357,1-4 0,5-7-89,1 0 0,-3-1-176,-9 1 0,2 6 87,-8-1 0,0-1-168,-6-10 1,-7 3 594,-4-3 0,-5-2 0,-1 2 0,-7 0-166,-5 6 1,3 7 235,-3 5 1,1 5-50,-7 5 1,1 7 274,0 11 0,1 12 658,5 11 0,-3 6-342,9 5 1,-7-3 135,6 4 0,-5 1-550,5-1 0,-6-1 1,7-5 1,-7-2-449,6-4 0,-1-5 107,1-12 0,4-4-303,-4-8 157,-3 0 0,5-1-274,-8-5 1,8-11 145,-1-11 1,-5-7-108,-1-5 1,1-11 676,-2-13 0,7-2-116,-7-3 1,8 0 788,-1 0 0,3 0-297,2 0 1,9 6-63,8 0 1,8 2-150,10-2 1,2-2-2,3 7 1,10-7-337,8 2 0,7-4-637,-2-2 0,3 0-430,-3 0 1,8 1 519,-8-1 1,1 0-92,-12 0 1,-8 6 269,-4 0 1,-5 15 252,-6 2 601,-4 8 449,-16 11 184,-1 3 106,-23 22 1,3 2-47,-11 12 0,-2 4-402,2-4 0,0-2-253,6 1 1,5-5-316,1 6 1,7-8-235,-2 2 0,4-3-127,2-3 0,0 0-456,0 1 1,8-9-525,3-3 1,12-4 503,6-2 0,4-2-135,1-4 1,7-3 277,-1-9 0,0 1 293,-5 0 1,-8 5 203,-4 1 1,-4 7 409,-1-2-135,-9 4 0,-1 4 512,-8 4 1,-2 3 81,-4 9 1,-9 5-231,-8 0 0,-8 8-384,2-3 0,2 5 8,-2 2 1,2-1-208,-1 1 0,3-1-186,7 1 1,1-6-907,0 0 143,7-8-832,3 4 819,7-16 500,0-1 1,7-8 533,5 0 1,9-2-160,2-4 1,6 4 114,-6-3 0,6 3 354,-6 2 29,7 0 1,-12 2-158,-1 3 0,-2-1 99,-9 8 0,-8 5-491,-9 6 0,-12 8 61,-6-2 0,-8 9-448,-9 2 1,0 7 223,-12-7 0,7-2 70,4-9 0,5 2 217,8-8 0,5 0 691,0-6-591,16-7-13,-11 5 1,24-13 146,0 4 1,10-4-35,13-2 0,4 0 17,8 0 0,1-8 58,4-3 0,7-7 40,10-5 1,-1 2-385,7-8 1,-7 6-249,2-5 1,-6 6-89,-6-1 1,2-2-382,-8 2 1,-7 0 252,-10 6 0,-6 0-300,-5-1 0,-5-1 278,-7-4 1,-5 4 116,-1-4 1,-13 0 311,1 5 1,-9-1 225,4 14 0,-7-1 302,1 6 1,-4 7-107,-1 5 1,-1 9 460,0 2 1,1 10 16,-1 1 1,2 1-322,5 5 1,-3 5-50,8 1 1,-6-2-138,6 2 1,0 0 25,6 6 0,1-2-605,5-4 1,3 2-674,8-8 1,0 1 350,0-7 1,10-7-489,7-4 0,8-9 679,10-3 1,1-7 186,4 2 0,-3-4 587,3-2 1,-9 0-315,-2 0 1,-6 0 1530,6 0 0,-8 0 213,2 0-1192,-4 7 1,-2 3 143,1 7-749,-1 1 0,0 7 0,1 2 0</inkml:trace>
  <inkml:trace contextRef="#ctx0" brushRef="#br0" timeOffset="16085">0 467 7744,'8'-9'-900,"1"1"1,3 2 899,0 1 0,-9-1 0,7 4 0,-4-4 0,-4 4-189,5-5 189,-7 7 432,0 0-252,-7 0 33,5 0 233,-6 0-129,8-8-127,-8 6-219,6-6 112,-5 8-49,7 0 0,2-2 10,3-3-229,-3 3 154,14-6 1,-7 8-9,9 0 1,-7 0 0,1 0 0,-1 0 34,6 0 0,1-6 118,-1 0 1,0 1-105,1 5 0,-1-2 83,0-4 1,1 4-36,-1-4 0,0 2 7,0-1 0,3 3-44,3-4 0,-4 4-5,4 2 1,2-6-19,-2 1 0,6-3-14,-6 2 0,8 4-33,-3-4 1,-1-1 56,2 1 0,-6 0-21,6 6 1,-6-6 32,6 1 1,-8-1 8,2 6 0,2 0-28,-2 0 0,0-6 3,-5 0 1,5 1-8,0 5 0,0 0-5,-6 0 1,2 0-74,4 0 0,-4-2 78,5-4 1,-5 4-19,-2-4 1,6 4-19,0 2 0,0-5 1,-6-1 0,1 0 33,-1 6 0,0-2 4,1-4 0,-1 4 2,0-3 0,1 3 11,-1 2 9,0 0 1,0 0-29,1 0 1,-1 0 12,0 0 0,1 0-1,-1 0 1,-6 0-3,1 0 1,5-2-2,6-4 0,0 4-2,-5-4 0,1 4 13,4 2 0,-4 0-12,4 0 0,-2 0 40,2 0 0,-3 0-37,3 0 0,2-5 22,-2-1 1,0 0-25,-6 6 1,6 0-3,0 0 0,2 0-16,-2 0 0,-4 0-7,4 0 0,2 0-10,-1 0 0,4 0 22,-5 0 1,2 0 4,-2 0 1,-1 0-8,6 0 0,-1 0 19,2 0 1,2 0 18,-8 0 1,6 0 4,-6 0 0,6 0 17,-6 0 1,7 0 4,-1 0 1,-2 0-44,2 0 1,-6 0 6,6 0 0,-2 0-18,2 0 0,3 0 23,-3 0 1,2 0-87,-2 0 1,3 0 36,-3 0 0,4 0-12,1 0 0,1-2 16,0-4 1,-7 5-6,1-5 1,0 4 24,6 2 1,-7 0-15,1 0 1,0 0 19,6 0 0,-7 0-16,1 0 0,-6-6 38,6 0 0,-6 1-20,6 5 1,-6 0 2,6 0 0,-6 0-25,6 0 1,-6 0-2,6 0 0,-6 0 1,6 0 0,-6 0 11,5 0 0,-1 0 5,2 0 0,4-2-9,-4-4 1,-2 4 35,1-4 0,-5 4 10,6 2 1,-8 0 7,2 0 1,-1 0-35,1 0 1,-4-6 5,4 1 1,-4-1-12,-2 6 0,3 0 12,3 0 1,-4 0-72,4 0 1,2 0 61,-2 0 1,8 0-80,-2 0 0,-3 0 65,3 0 1,0-6-5,6 0 0,-1 1 9,1 5 0,-6-2 3,-1-4 0,-1 4 27,2-4 0,2 4-34,-8 2 1,6 0 74,-6 0 0,6-5-58,-6-1 0,6 0 33,-6 6 1,2 0-5,-2 0 0,2 0 5,3 0 0,5-2-1,-4-4 0,-2 4 3,2-3 1,-6 3-9,6 2 0,-3 0-5,3 0 0,2 0 36,-8 0 0,0 0-29,-6 0 0,6 0 30,1 0-31,-1 0 0,-6 0 0,0 0 1,-5 0 4,-1 0 0,-5-6 45,6 0-71,-9 0 0,7 6 57,-4 0-324,-4 0 181,5 0 67,-7 0 0,-7 8 0,-3 2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1:40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726 122 7978,'-9'0'-627,"1"0"974,8-8 19,0 6 158,0-6-126,0 8 231,0-7-196,0 5 574,0-6-82,0 8 877,0 0-1579,8 0 1,-4 0 253,7 0-375,1 0 0,5-2 30,0-4 1,6 3-135,0-9 1,2 6 69,-2-5 1,-3 5-75,3-6 1,2 9-159,-2-3 0,0-2-241,-6 2 132,8 1 1,-6 5 95,4 0 0,-9 0-15,-3 0 1,-5 0 6,6 0 130,-9 7-20,5-5 207,-8 14-20,0-7 0,-2 9 51,-4-1 1,-3-4-105,-8 5 1,-7-5-23,1 10 1,-2-2-139,2 2 0,-2-2 90,-3 8 0,1-6-39,4 6 0,3-8 36,-3 2 1,4-4-18,2-1 1,5 1-68,1 4 1,5-9 34,-6 3 284,9-4-239,-5 5 1,10-9 157,4-3 1,-3-4-5,9-2 0,1 0 76,11 0 0,-3-2-97,7-4 1,-6-2-16,1-3 0,2-4 27,-2 3 0,0-3-23,-6-3 0,-5 7-241,-1-1 1,-5 7 36,5-7-666,-7 8 410,4-11 1,-10 11-107,-4-8 1,2 9 123,-7-3 1,-1-2 3,-5 2 1,0 1-162,-1 5 1,7-6-335,-1 0 256,1 0 68,-6 6 476,-1 0 1,3-2-131,3-3 0,3 3-346,3-4 483,4 4 0,-7 2 612,3 0-153,4-8 1,-8 6 16,4-3-49,5 3 1,-7 4-156,8 3 1,-6-1 68,0 8 1,1 5-57,5 6 0,-6 8-44,0-2 0,-6 5 1,7 7 1,-3 11-17,2 11 0,2 6 52,-7 6 1,5 8-432,-5 15 0,-1-2 105,4-45 1,-1 1-1,1 2 1,0 0 54,-3 44 0,-3-2-357,9-15 1,-3-12 166,2-11 0,4-12 51,-3-6 1,3-11-168,2-6 73,0-4-606,0-1 268,0-9 458,7-1 0,-5-12-219,4-8 0,-4-7-397,-2-15 0,-6-1 361,0 0 1,-7-5 382,1 0 0,-11-1 0,-4 7 0</inkml:trace>
  <inkml:trace contextRef="#ctx0" brushRef="#br0" timeOffset="336">121 1401 7978,'-23'0'0,"0"0"0,0 0 931,6 0-528,7 0 0,0 0-343,5 0 44,3 0 1,-6-2-123,8-3 1,8 1 17,3-8 0,5 7-1,1-7 0,8 0 78,4-5 0,5-6-78,7 0 1,9-6-103,7 6 1,12-8 89,-5 3 0,13-5-265,-8-2 1,10 3 248,-4 3 1,0-4 0,-6 4 0,-6-1 15,1 1 0,-11-2-40,-1 8 1,-4 0-56,-13 6 0,3-1-168,-9 1 0,-4 2-165,-2 3 298,-4-3 194,-9 13 134,-2-13-155,-8 13 1,-2-6-49,-4 8 0,-4 0-15,-7 0 1,0 2-67,-1 4 1,1-4-112,0 3 1,-2 3-216,-4-2 1,3 1 6,-3-1 418,4-4 0,2 6 0,0-8 0</inkml:trace>
  <inkml:trace contextRef="#ctx0" brushRef="#br0" timeOffset="810">1003 744 7978,'-17'-7'0,"5"3"482,1-8-258,7 8 1,-6-5 589,4 3-262,5 4 151,-7-6-365,8 8 0,0 2-71,0 4 1,0-2-99,0 7 0,0 3-84,0 9 1,0-2-188,0 8 1,0-6 106,0 6 0,0-2-108,0 1 0,-6 5 2,0-4 0,1-4-106,5-2 0,0-4 2,0-1 0,0-7-186,0 1 91,0-9-339,7 5 557,3-8 0,7-8-7,0-3 0,1-6-123,-1-6 1,0 9-8,1-3 221,-1 3 43,0 5 1,-5 1 434,-1 8-301,-7 0 0,4 8 549,-8 3-318,0 5 0,0 1-107,0 0 0,0 1-191,0-1 0,0-6 82,0 1 1,-6-1-366,0 7 1,1-7 25,5 1 0,0-1 3,0 7 0,0-1 115,0 0 25,0 0 0,0 1 206,0-1-125,0 0-63,0 1 1,0-7 76,0 1-399,0-8 0,1 3 114,5-7 0,-4-2 57,4-3 0,2-5-23,-3-7 0,9-1-184,-3 1 0,-3-2 20,-2-4 1,-4 4 30,-2-5 1,0 5-315,0 2 1,0-6 181,0 0 1,0-2-217,0 2 639,0 4 0,0-14 0,0 6 0</inkml:trace>
  <inkml:trace contextRef="#ctx0" brushRef="#br0" timeOffset="1570">1193 658 7978,'0'-10'1704,"0"-5"-1399,0 13 0,-2-6 703,-3 8-241,3 0-352,-6 0-267,8 0 1,0 8-149,0 3 0,0 7-25,0 5 1,-2 4-254,-4 7 1,4 1-164,-3-1 0,-3 7 219,2-1 1,-5-1-617,5-11 0,-2 3 308,2-8 0,3 6-30,-9-6 1,6 0 236,-5-6 0,1 1 319,-1-1 1,1-6-74,4 1 0,2-6 117,-7 5 1,5-5 102,-5 6 1,5-7-41,-6 7 0,7-2 190,-7 1 0,8 4 39,-2-3 226,-3-4-51,7 7-52,-14-13-31,15 13 352,-7-13-315,8 6-101,0-16-282,8-1 0,-1-9 67,5 1 1,3 0-217,-3-1 1,3 1-50,2 0 1,6 0-57,0-1 0,1 3 60,-7 3 1,-6-1-92,1 7 1,-6-5-182,5 5 259,-7 0 164,4 6 0,-8 2-143,0 4 325,0 3 1,-6 11 46,0 3 0,-5-4 57,5 4 1,-8-2-90,3 2 0,3-4 104,2 4 0,-1 2-134,1-2 0,0 2 21,6-2 0,0-3-268,0 3 1,0 2 126,0-2 0,2 0-114,4-6 0,2 0-27,3 1 0,5-1-23,-5 0 0,4 1 77,3-1 0,-1-6-87,0 1 1,1-6-231,-1 5 1,0-7 110,0 2 0,1-4-83,-1-2 1,0-2 135,1-4 0,-3-4-122,-3-7 1,1-2 67,-7-4 0,5 4 88,-5-4 1,0-2-17,-6 2 1,0-6 126,0 6 1,-2 0 286,-4 5 0,2 3-34,-7 3 770,7-3-721,-11 13 0,11-6 845,-8 8-133,8 0 187,-3 8-509,7 2-357,0 7-154,0 0 1,5-5-213,1-1 0,8-7 135,-3 2 1,5 2-704,1-3 0,6 1 381,0-6 1,8-2-1440,-3-3 0,5-5 86,2-7 1584,-1-1 0,9 1 0,1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1:45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8184,'9'7'1024,"7"-5"-560,-5 4 0,-1-2-163,1 2 1,-5-4-328,6 3 1,-6-3-217,5-2-20,-7 0 0,5 6 191,-3 0 71,-4 7 0,6-3 0,-8 7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1:45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7864,'0'17'899,"0"1"19,8-9 0,2 5-2142,7-8 1224,0-1 0,8-5 0,2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1:44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35 7969,'0'-9'1365,"8"-1"-884,4 4 1,3 4-58,2-3 0,1 3-45,-1 2 0,0 0 132,0 0 1,3 0-221,3 0 0,-4 0-85,4 0 0,-4 6-461,-2-1 0,1 1 267,-1-6 0,0 0-291,1 0 0,-1 0 223,0 0 0,-5 6-923,-1 0 1,-5 7 212,6-1 1,-9 3-25,3 2 1,-6 8 302,-6 4 1,-3 6 159,-8 5 1,-7-4 326,1 5 0,-7-5 0,3 7 0,-8 1 0</inkml:trace>
  <inkml:trace contextRef="#ctx0" brushRef="#br0" timeOffset="184">68 744 7969,'-17'18'-76,"0"-1"0,7 0 655,4 1 1,2-1-123,-1 0 0,3-5-225,-4-1 1,6-5-10,6 5 1,3-7 214,9 2 0,-1-4-153,0-2 1,6 0-275,0 0 1,8-2-200,-2-4 0,5-3-325,7-9 1,-5-5 114,5 0 0,-7 0-449,-5 6 0,-2-4 213,-4 4 1,-6-5-245,1 11 878,-1-5 0,-15 7 0,5-7 0,-7 7 0</inkml:trace>
  <inkml:trace contextRef="#ctx0" brushRef="#br0" timeOffset="368">379 710 7969,'-9'7'0,"-1"-5"0,4 4 579,4 4-315,-5-1 1,1 9 99,0-1 0,0-6-8,6 1 1,0 0 685,0 5-858,0 0 0,0 0 216,0 1-1518,0-1 828,0 0-664,0 1 1,2-9 268,4-3 0,-2-4-23,8-2 1,-7-8 707,7-3 0,-6-12 0,5-6 0,1-4 0,5-9 0,0-2 0</inkml:trace>
  <inkml:trace contextRef="#ctx0" brushRef="#br0" timeOffset="602">656 468 7969,'10'0'1106,"-3"0"-391,-7 0-25,0 0 0,-5 7-475,-1 5 1,0 3-43,6 3 0,0 7 43,0 3 1,0 7-15,0 5 1,6 12 78,0 12 1,7 9-45,-1 2 1,-5 15-460,-1 2 1,-2-39-1,0 2 299,-1 2 1,-1 1 0,2 1 0,-2 1-553,-1 1 1,-2-1 0,1-4 0,0-2-361,0 44 0,0-14-285,0-20 0,0-13 671,0-10 0,0-12-172,0-6 233,0-12 388,0-3 0,0-8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1:48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8028,'-10'0'685,"3"0"1,1-2-233,0-3-194,0 3 1,4-6 287,-3 8-15,3 0-28,-6 0 289,8 0-415,-8 0 1,5 6 51,-9-1 0,2 11-134,-1 1 1,-4 2 78,3 10 1,-3 0-147,-3 6 0,7 7 54,-1 4 0,8 2-96,-1-2 0,-3 4-29,2-4 0,0-4-228,6-1 1,0-5 135,0-1 0,6-6-746,0 0 1,7-8 380,-1 2 0,1-4-341,-1-2 0,9-5-146,-4-1 1,4-5-416,-3 6 1,-1-9 444,0 3 1,6-4-675,0-2 1430,1-8 0,1-1 0,1-8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1:49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35 173 8069,'-9'-9'759,"-1"-5"-261,4 9-254,4-1 729,-5 6-707,7 0 1,0 2-158,0 4 0,0 5 33,0 12 1,0 4 13,0 8 1,0 3-147,0-3 1,0 7 94,0-13 1,7 2-446,5-8 0,3-6 187,2 0 0,-5-1-463,0-11 0,1 1 184,10-6 1,2-13-8,4-5 1,3-16-3,-3-1 1,4-9-115,2 4 0,-9-1 467,-2 7 1,-5-1 27,-2 0 1,-2 3 150,-3 3 1,-2-2-153,-5 8 0,-3 6 429,4 5 1,-4 7 149,-2-7 79,0 8-393,0-3 0,0 14 58,0 5 1,-6 3-102,0 2 1,1 1-39,5-1 0,-2 8 20,-4 4 1,4 0-29,-4 5 0,4-1 15,2 13 0,0 0 2,0 6 0,0 2-11,0 3 0,0 5 6,0 7 0,-5 0 28,-1 0 1,-6-5-321,7-1 0,-7-1 63,6 1 1,-7-5-523,1-12 0,3 4 242,-3-4 1,2-6 445,-1-5 1,-4-8 53,3-10 0,2-1 70,-1-5 1,-1 2 385,-5-7 58,0 0 0,0-6-9,-1 0 1,1-6-168,0 0 1,1-1 393,5 1-624,-5-4 1,9-7-281,-5 0 1,4-2-1,8-4 0,2 1-71,4-6 0,-2-1-188,8-6 0,1 1-492,10-1 0,-4-1-287,4-5 1,2-1 453,-2-4 0,8-2-628,-2 7 1266,-4-7 0,15 4 0,-3-8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0:06.8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8315,'0'-17'710,"0"0"-240,0 0 18,8 7 13,2-5-455,7 13 1,0-6-173,1 8 1,-1 0 383,0 0 1,1 8-106,-1 3 0,-2 6 194,-3 7 1,3 4-147,-3 13 1,-5 3-193,-1 8 0,2 2 33,-2 3 0,-1-3 8,-5 4 0,0-5 1,0-1 0,-2-2-189,-3-4 0,3-3-12,-4-9 1,4-7 100,2-4 1,0-4-72,0-1 226,0-9 104,0-1 0,0-10-249,0-4 0,0-11-114,0-12 1,2-5 68,4-7 0,-2-3-205,7-8 1,1 8-53,5 4 1,2 3 107,4 3 1,-4 1-39,4 4 1,-3 4 64,-3 8 0,0 0 210,1-1 1,-1 7-82,0-1 0,-2 6 250,-3-5-8,3 7 157,-5-11 0,7 13 83,1-4 0,-7 6-153,1 6 0,-3 3 331,3 9 0,3 7-197,-3 3 1,3 5 32,2 2 0,-5-1-145,-1 1 0,-1-1-210,2 1 1,3 0-90,-4-1 0,-1 1-402,2-1 0,-7-1-647,7-4 0,-1-4 539,7-8 1,-3 0-804,-3 1 1,3-3 1337,-4-3 0,5-5 0,1-7 0</inkml:trace>
  <inkml:trace contextRef="#ctx0" brushRef="#br0" timeOffset="322">1349 554 8422,'0'-9'-279,"8"1"1360,-6 8-685,13 0 0,-11 0 512,8 0-612,-1 0 1,8 0 209,4 0 1,4 0-249,8 0 0,1-2-200,5-4 1,-3 3-289,8-9 1,-5 8 265,5-2 1,-10 4-882,-1 2 1,-2 0 436,-10 0 0,0 0-670,-6 0 537,0 0-18,-7 8 559,-2 2 0,-1 7 0,3 0 0</inkml:trace>
  <inkml:trace contextRef="#ctx0" brushRef="#br0" timeOffset="548">1661 364 8488,'-18'-27'2477,"9"10"-3144,1 9 96,8 8 497,0 0 1,2 6 212,4 0 0,-4 9 313,3 2 0,-3 3-178,-2 8 1,0-4 46,0 4 0,0 1-602,0 6 1,0 5 110,0 0 1,0 1-136,0-7 0,2 1-128,4 0 1,-4-3-342,4-3 0,1-4 112,-1-8 662,8 1 0,-5-1 0,8 0 0</inkml:trace>
  <inkml:trace contextRef="#ctx0" brushRef="#br0" timeOffset="742">2387 278 10051,'0'-27'2392,"0"9"-2399,8 11 1,-1 14-488,5 5 1,-3 3 281,-3 3 1,-4 7 474,4 3 0,-4 5-365,-2 2 0,0 7-202,0 4 1,0-2-774,0 2 1,0-1 473,0 1 0,7 2 603,5-8 0,3 0 0,3-5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1:50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8878,'17'0'861,"0"0"0,0 6-396,1 0 1,1 7 139,4-1 1,-4 11 207,4 6 0,-2-2-300,2 2 0,-9 5-410,3 6 0,-11 3 59,0-3 0,-4-1-536,-2 7 0,-2-2-463,-4 2 0,-11 10 837,-12-4 0,-4 3 0,-1-3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1:50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8032,'-17'0'64,"0"0"0,5 0 246,0 0 0,7 0 1285,-7 0-564,8 0-581,-11 0 0,7 7 204,-3 5-368,3 11 0,6 4 11,-4 7 1,4 7-30,-3-1 1,3 6-356,2-5 1,0 5 155,0-6 0,6-5-390,-1-7 0,9-6 221,-3 1 0,5-6-1416,1-6 0,6-3 133,0-8 1383,8 0 0,-4-8 0,7-1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1:52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8054,'-17'0'4343,"8"8"-3842,1 2 1,8 7-205,0 0 1,0 2-66,0 5 0,2-5-123,4 4 0,-3-4 82,9-2 0,-6-1-613,5-5 1,3 3 101,9-9 0,-4 7-85,4-6 0,2-1-83,-2-5 1,6-7-542,-6-5 0,6-9 251,-6-2 1,6 0 317,-6 6 0,0-6 337,-6 0 0,-2-2-67,-3 2 0,1 1 141,-7-6 1,0 6 93,-6-1 560,8 4 65,-7 2 622,7 7-797,-8 3 1,0 9-157,0 3 1,0 5-59,0 7 1,0 1-106,0-1 1,0 8-24,0 4 0,0 11 42,0 6 0,-6 2-36,1-2 1,-9 12 54,3 0 0,-5 7-52,-1 4 1,0 6-205,-1 0 0,-1 4-44,-4-10 1,4 4-484,-4-10 1,9-5 288,3-6 0,7-2-115,-2-10 0,4-5-257,2-6 233,0-8 1,-2 2 428,-3-12-88,3-3 0,-8-8 542,4 0 1,3-14-322,-9-3 1,0-12 352,-5 1 1,2-5-184,3-2 1,-1 1 140,7-1 1,-5 2-74,5 5 1,0-5-99,6 4 1,0 2-329,0-2 0,13 6-463,5-5 1,3 6-568,-4-1 0,6-2 581,0 2 0,8-2-703,-2 2 1,4 2 111,1-8 1085,8 8 0,3-19 0,6 3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1:52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9164,'7'17'728,"5"1"0,3 5-342,3 0 0,5 7 209,0-1 0,0 6 70,-6 5 1,-2-3 214,-3 3 0,-2 2-635,-5-1 1,-3 5 0,4-6 0,-4 6-1645,-2-5 0,-10 7 889,-7-2 1,-8 10 509,-10 1 0,-7 1 0,-2-6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1:53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8086,'34'0'-4,"1"0"1,-3 0 215,-3 0 1,-4 6-76,-7 0 0,5 0 191,0-6 1,2 0-613,-2 0 0,-2 0-1319,8 0 1603,-8 0 0,11-8 0,-5-2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1:55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7983,'17'0'1956,"3"15"-1213,3 8 1,3 8 32,9 3 1,7 9 19,4 3 0,3 4 321,-3 2 0,2-1-257,-8 1 0,-2 6 268,-9 0 1,-4 5-2854,-7-5 1190,-9 7 1,-11-2 534,-15 12 0,-31 4 0,16-36 0,0 1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1:54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7907,'27'0'1609,"-4"0"1,-4 0-1550,-2 0 1,10 0-638,8 0 1,1 6 1823,10-1-728,0 1 1,12-6-401,0 0 1,-6 0-436,-6 0 0,-8-2-848,3-4 1,-5 4 538,-1-3 0,-8 3 625,-4 2 0,-4 0 0,-2 0 0</inkml:trace>
  <inkml:trace contextRef="#ctx0" brushRef="#br0" timeOffset="196">364 190 7857,'-23'0'383,"0"0"1,2 2 457,9 4 0,-1 4-95,7 7 0,0 0-304,6 1 0,0-1-61,0 0 0,6 1-149,0-1 0,5 6-200,-5 0 0,6 2-377,-7-2 0,7-4-579,-6 4 0,9-4 554,2-1 370,1-9 0,14 7 0,-5-7 0</inkml:trace>
  <inkml:trace contextRef="#ctx0" brushRef="#br0" timeOffset="742">1350 0 7932,'-18'0'450,"1"0"1,-6 2 619,0 4 0,2 4-853,9 7 0,5 0-741,7 0 829,0 1 0,0 5-49,0 0 0,1 0-1,5-6 0,-2 0-102,8 1 0,-7-3-82,7-3 0,-1 3-139,7-3 0,1-5-219,4-1 1,-2-4-65,8-2 0,-6 0-347,6 0 1,0-8-149,5-3 1,1-5 311,-1-1 1,-7 0 60,-4-1 1,2 1 189,-2 0 1,0 0 223,-5-1 0,-1 7 114,0-1 0,-5 3-14,-1-3 239,-7-3 297,4 13 125,-8-6 0,-2 16-328,-4 3 1,-3 12-18,-9 6 0,1 6 13,0 5 0,-2 1 61,-4 10 1,3-1-5,-3 14 0,4-1 38,2 6 1,-1 0-207,1 1 1,6 5-184,-1 0 0,6-2-38,-5-10 0,-1 2 77,-5-7 1,2 5-317,3-5 1,-1-8 192,7-10 0,-8-5-672,3-6 1,-3 1 222,3-6 1,-4-7 50,3-6 0,-9-7 183,-2 2 1,0-12 249,5-5 0,1-10 172,0-3 0,0-12-176,-1 1 0,3-11 349,3 0 0,5 2-23,7-2 37,0 7-206,7-11 0,3 14-203,7-4 1,6 9-272,0 2 0,8 2-47,-2-2 1,4-1-431,1 6 0,3-4-44,3 5 0,-3-8 815,3 2 0,12-11 0,2-5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1:53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33 8034,'-25'-10'178,"5"-5"0,-12 13 311,3-4 1,4 10-213,2 2 0,4 5 54,1-5 1,1 6 62,0-6 1,1 13-94,5-2 0,1 14-49,4 3 0,3 3-8,-9 9 1,8 0-197,-2 6 1,5-2-129,1-4 1,1 0-298,5-11 1,4 7 108,7-13 1,2 0-155,4-12 0,4 0-1787,8 1 2209,-1-9 0,1-1 0,0-8 0</inkml:trace>
  <inkml:trace contextRef="#ctx0" brushRef="#br0" timeOffset="252">813 102 7987,'18'0'909,"1"2"-439,4 4 0,4 0-154,7 11 1,1-4 290,0 10 0,5 2-100,0-2 0,1 8-48,-7-2 0,-1-2-229,-4 2 0,1 0-103,-7 5 0,1-7-661,-7-4 0,0 2 411,0-2 0,-5 0-1099,-1-6 0,-1-5-71,2 0 1293,3-9 0,-5 5 0,7-8 0</inkml:trace>
  <inkml:trace contextRef="#ctx0" brushRef="#br0" timeOffset="434">1367 154 7943,'-27'0'0,"4"0"0,4 2 1599,1 4 1,1 3-736,0 9 1,5-1-239,1 0 1,5 1-222,-6-1 0,1 2-579,-7 4 0,-1-2-8,-4 8 0,2-2-246,-8 2 0,6 3-310,-6-3 1,10 2 737,2-2 0,0 3 0,7-5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1:52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8151,'10'0'0,"-1"0"357,-3 0 0,-2 0 1,8 0 343,1 0 0,2-6-505,3 0 1,1 0-163,4 6 1,-2-5-298,8-1 1,-6 0-147,6 6 1,-6-6-1314,6 1 1722,-1-1 0,7 6 0,0 0 0</inkml:trace>
  <inkml:trace contextRef="#ctx0" brushRef="#br0" timeOffset="149">813 122 8110,'17'0'0,"1"0"0,-7 0-329,1 0 1,-1 0 258,6 0 0,3 0 375,3 0 0,-4 0-280,4 0 0,2 0-233,-2 0 0,0 0 10,-6 0 0,6 0 86,0 0 112,1 0 0,1 0 0,1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1:51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8475,'8'-9'874,"3"1"-187,12 8 0,-1-6-251,6 0 1,-1 1 101,2 5 0,4 0-124,-4 0 1,3 0-455,3 0 1,-3 0-256,-3 0 1,4 0-297,-4 0 1,3 0 315,3 0 0,-6 0-699,0 0 974,-8 0 0,11-8 0,-5-2 0</inkml:trace>
  <inkml:trace contextRef="#ctx0" brushRef="#br0" timeOffset="190">484 0 8102,'-23'0'2132,"0"0"1,0 14-1188,6 3 1,7 10-753,5-4 0,3 0-28,2-6 0,0 1-144,0-1 0,0 0 96,0 1 1,0-1 69,0 0 1,0 1-873,0-1 1,0 0-234,0 0 0,2 1-2089,3-1 3007,5-7 0,7 5 0,0-5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5:46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87 104 8193,'8'-17'632,"-6"0"-345,5 7 0,-7 0 766,0 5-679,0 3 1,2-12 335,4 9-97,-4-1 1,7 0-57,-3 0-384,-4 1-351,13 5 1,-13 9 217,4 8 1,-8 10-807,-9 14 766,-16 10 0,-25 26 0,22-33 0,-1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0:14.4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1 8427,'9'0'2087,"7"0"-1438,-7 7 0,1 9-267,-4 7 0,-5 8 19,-1-3 0,-7 5-149,-5 2 1,-3-3 16,-2-3 0,-3 4-455,-3-4 1,4 1 260,-4-1 1,10 2-726,1-8 0,2 2 114,-1-2 1,-3-10-183,9 5 1,-1-11 321,6 5 0,2-8-75,4 2 0,7-6 318,16-6 0,2-4 66,15-7 0,0 0 389,6-1 1,0 3-222,0 3 0,-8 5 572,-4 7 1,-5 0-251,-7 0 0,3 2-19,-8 3 0,-5 5-168,-7 7 1,-7 1-303,2-1 1,-6 8-629,-6 4 1,-6 3 396,-11 3 0,-4 0-758,-7-1 1,-1 7 1074,1-1 0,-9 0 0,-1-5 0</inkml:trace>
  <inkml:trace contextRef="#ctx0" brushRef="#br0" timeOffset="927">156 1004 8427,'11'-10'1020,"1"4"1,5-1-993,6 1 1,8-6 123,-2 7 0,1-7-28,-1 6 1,2-5 26,-8 5 0,0 0-168,-6 6 0,-5 0-443,0 0 0,-9 2 308,3 4 1,-4 4-206,-2 7 0,-2 0 55,-4 0 1,-5 1 43,-12-1 0,4 0 136,-5 1 0,5-1-37,2 0 108,0 0 451,-1 1-145,9-9 1,9 5-157,11-8 1,5-1 173,1-5 0,0-5-113,1-1 1,5-6 157,0 7-253,0-1 0,-6 6-241,0 0 9,-7 0 1,-2 2-363,-8 3 0,-10 11 15,-7 7 1,-10 8 183,-14-3 1,5 5 220,-4 2 1,-3-3-106,3-3 0,-4 4 493,9-4 0,-3 1-59,9-1 0,-2 2 128,2-8 1,10 6 51,8-6 1,7 0 342,-2-6 0,4 1 356,2-1-673,8 0 1,7 0-329,8 1 0,0-9 138,-5-3 1,1 2-269,4-2 0,-4-1-268,4-5 1,-4 0-299,-1 0 1,-3-2 150,-3-3 0,3 1-259,-4-8 1,-3 1 131,-2-7 0,2-1 144,-3-4 1,3 2 244,-2-8 0,-2 6 26,7-6 0,1 1 138,5-7 0,2 8 19,4 4 0,-2 10 288,8 1 0,0 6 56,6-5 1,5 7 202,0-2 1,8-2 284,-2 3 0,4-7-341,2 6 1,-6 1-211,1 5 1,-9 0 3,2 0 1,-9 0-242,-2 0 1,-14 2 25,3 3 1,-13 5-290,1 7 1,-6 0 70,-6 1 0,-11 7-45,-12 4 1,-5-3-179,-7 3 1,-3-2 153,-8 2 0,0-2-140,0-4 1,2-6 115,4 1 1,-2-3-92,8-9 0,2 1-29,9-1 1,-2-4-548,8 4 470,0-4 453,13-10 1,4-2 433,12-7 0,4 6-289,7-1 1,6 3 517,0-3 1,2-1-286,-2 7 0,-2-2 139,8 2 1,-13 4 287,1-3-223,-4 3-408,-3 9 1,-2 3-256,-8 7 0,0 1-312,0-1 1,-6 0 242,0 0 1,-5 1-1019,5-1 458,-8 0 5,12 1 267,-13-1 434,13-7-34,-5 5 1,5-5 308,-4 7 0,-4 0-37,-7 0 1,0 3-159,-1 3 1,-1 2 6,-4 3 1,-2 5 26,-4-4 0,-1 2 4,6-2 1,1 1 76,6-7 0,2-5 597,3-7-552,5 1-164,7 5 0,1-7 253,5-5 1,6-3-91,11-2 0,4-7-398,7-5 0,9-9-53,3-2 0,4-6-47,2 6 1,-3-2-319,-2 2 0,6 4-1273,-7-4 1841,8 3 0,-17-5 0,5-1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1:50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8051,'8'10'1025,"-4"4"-448,7-9 1,1 9 28,5-3 1,0-1-26,1 1 0,5 1 90,0 5 1,6 6-196,-6 0 1,5 0-151,-4-5 0,-1-1-293,-6 0 0,6 1 146,0-1 1,0 0-606,-6 0 1,1 1-118,-1-1 1,0 0-475,1 1 1,-7-3 229,1-3 0,-7 1-1700,7-7 1178,-8 7 1309,11-11 0,-5 6 0,7-8 0</inkml:trace>
  <inkml:trace contextRef="#ctx0" brushRef="#br0" timeOffset="196">640 18 8034,'-17'0'2044,"-1"0"0,1 2-1398,0 3 0,0 5-82,-1 7 0,-1 3 11,-4 3 1,-4-2-173,-7 8 0,-1-1-820,0 7 0,1 5 366,-1 1 1,3-1-1206,3-5 1,4-7 72,7 1 0,9-8 1183,3 2 0,4-3 0,2-3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1:49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9570,'17'0'517,"8"0"-241,4 0 0,-2 0 27,1 0 0,1 0-261,6 0 0,-1-2-226,1-3 1,0 1-1028,-1-8 848,1 8 0,-8-9-120,-4 7 0,-4-5 483,-2 5 0,0 0 0,1 6 0</inkml:trace>
  <inkml:trace contextRef="#ctx0" brushRef="#br0" timeOffset="228">416 1 7979,'-18'0'903,"1"0"1382,7 0-1896,-5 7 0,13-3-7,-4 8 79,4-8-237,2 11 1,0-5-122,0 7 23,0 0 0,0 0-629,0 1 1,2-1-100,4 0 0,-4 1-578,4-1 1,1 0 577,-1 0 1,2-1-592,-2-5 1193,-4 5 0,5-7 0,-7 9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1:48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8019,'0'-10'2054,"0"3"-1972,0 7 24,0 0 1,7-6 414,5 0 1,3 0-174,3 6 1,-1 2 187,0 4 0,6 4-148,0 7 1,6 0-178,-6 0 0,6 6-388,-6 1 1,6 4 217,-6-5 0,6 12-473,-6-6 1,2 5 289,-2-11 0,-6 1-397,1-7 0,-1 0-537,-6 0-406,5 1 867,1-1 1,-2-5-948,-3-1 1562,-4-7 0,-1-4 0,3-10 0</inkml:trace>
  <inkml:trace contextRef="#ctx0" brushRef="#br0" timeOffset="203">554 0 8955,'-17'17'1630,"0"1"0,-3 5-908,-3 0 0,2 9-246,-8 3 1,1 0-166,-7 5 1,0 2-167,1-1 0,-1 7 97,1-2 1,7-4-1071,4-2 0,5 1-211,7-7 1,3 3-1976,8-14 3014,0 0 0,0-6 0,0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2:06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8069,'0'-9'-945,"0"1"945,0 8 0,-8 8 0,-2 1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2:15.8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87 104 8119,'-2'-16'0,"-4"5"0,2 3 1292,-7 8-922,7 0 0,-4 8-99,8 3 0,0 12-215,0 6 0,0-2-136,0 2 1,0 6 293,0 5 1,0-5-75,0-7 0,2-5-120,4 6 1,-2-10-5,7-1 0,-5-3-126,5-9 0,1 0-30,5-6 0,1-8-282,-1-4 1,2-11 51,4-5 1,-4-13-142,4-5 0,2 2 93,-2-2 1,0 7 19,-5-1 0,-7 5 385,1 7 1,-8 3-101,1 7 0,-1 9 69,2 3 272,-4 4 1,6 12 236,-8 7 0,0 8-180,0 9 1,0 9 149,0 3 0,0 6-94,0 5 1,0-1-37,0 8 1,0-3-191,0 2 1,-2 5 7,-4-5 0,4-1-97,-4 1 0,2-13-35,-1 2 0,-3-6-212,-4 0 0,-3-4 96,4-7 1,1-8-112,-2-4 1,1-6 84,-6-5 0,-1-5 98,1-7 1,-2-2 378,-4-3 1,2-13 7,-8-10 1,6-5 41,-6-2 1,8-7 85,-2-4 0,5 4 324,7 1 1,3 5-318,8 1 0,10 1-226,7-1 1,12 6-1282,17 0 0,15 1 795,20-7 1,-34 14-1,0 0-60,4-2 1,2 0 0,9-9 0,3-2 0,5-1 0,0-1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2:14.1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87 656 10888,'2'15'672,"3"-3"1,5 1-437,7-7 1,1 0-88,-1-6 0,8-2-168,4-4 1,3-4-486,3-7 445,0 0 1,-1-6-188,1 0 1,-8 5-270,-4 7 1,-4 1-899,-2-1 621,1 3 311,-1 8 0,-8 2 27,-3 4 1,-4 3 135,-2 9 0,-8 5 318,-3 0 0,-10 7 0,-2-1 0,-16 4 0,3 1 0</inkml:trace>
  <inkml:trace contextRef="#ctx0" brushRef="#br0" timeOffset="785">121 967 8089,'-27'17'0,"3"-5"136,6-1 451,1-7 172,0 12-464,7-15-245,2 7-99,8-8 0,2 0 97,4 0 1,4-6-37,7 1 0,0-7 95,1 6 1,1-5-399,4 5 0,-2-5 48,8 5 0,-8-6-332,2 6 393,-4 1 1,-3 7 85,-5 3 0,-3 5 154,-8 7 0,-8 8-144,-3 4 0,-11 4 345,-1 1 1,-2 1-68,2 0 1,4-9 278,-4-3 0,4-3-160,2-3 1,7-6 255,4 1-475,-3-8-212,7 4 1,2-10 55,11-4 1,6 2 101,6-8 1,-3 7-144,3-7 0,-2 8-2,2-1 1,-10 3 134,5 2 1,-5 0 63,4 0 1,-7 4 191,-4 7 1,-4 1-42,-2 11 0,-2-2 197,-4 2 0,-4-2-77,-7 8 1,2-8-111,3 2 1,-3-4 12,3-2 0,5-5-25,1 0 0,2-9-239,-2 3-262,4-4-433,-5-2 437,14 0 1,3-8-112,7-3 0,2-6-36,5-6 1,-3-6 62,7-12 1,-4 3-458,4-8 1,-1 4 280,2-10 1,-4 4-196,-8-10 0,-1-4 266,-5-1 1,-3 2 257,-8-3 1,-2 3 222,-4-3 1,-3 1-37,-9 11 0,1 4-9,0 13 0,-1 1 9,1-1 0,0 6 117,0 1 0,1 6-4,5-1 1,-3 4 262,8 2 1,-7 0-58,2-1 0,3 7 57,2-1 0,-2 6 203,3-5 157,-9 7-348,12-4 2,-5 8-396,-1 0 1,6 2 106,-4 4 0,6 4-96,6 7 1,-2 0 22,7 1 0,1 1 1,5 4 1,2 2 114,4 4 0,-1 9 1,6-3 0,-1 11 93,2 0 0,4 10-138,-4 1 1,3 9-50,3-3 1,-6 8 79,-1 10 0,1 1-195,-12-33 1,1 0-1,-1 0 1,-1 0 72,-2 3 0,0 0 1,2-3-1,-1-2-253,8 45 0,6-7-37,-6-10 0,6-2 88,-6-15 0,0-7-75,-6-4 1,1-9 61,-1 2 1,-2-11 133,-3-6 1,1-4-188,-7-1 325,0-9-434,1 7 1,-5-16 323,4 0 1,-4-8-217,-2-9 1,-2-6-126,-4 0 0,4-8-194,-3 2 1,1-4 578,-2-1 0,4-8 0,-13-3 0,5-7 0</inkml:trace>
  <inkml:trace contextRef="#ctx0" brushRef="#br0" timeOffset="953">865 1002 8046,'-8'-10'1648,"-3"4"0,-5 6-1163,-1 6 0,-6-2-149,0 7 1,-2 7-51,2 5 1,2 6-383,-8-6 1,2 7 144,-2-1 1,-1-4-1134,6-2 0,-4-4 309,5-1 775,0-9 0,5-1 0,1-8 0</inkml:trace>
  <inkml:trace contextRef="#ctx0" brushRef="#br0" timeOffset="1123">554 33 8001,'-10'-17'1072,"-5"7"1,13 4-500,-4 12 0,4-2-224,2 8 1,2-1-740,4 6 0,3 1 162,9-1 1,-7 0-1052,1 1 582,-1-1 289,7 0 0,5 1 408,0-1 0,0 15 0,-6 5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2:13.5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1 156 8121,'0'-10'625,"2"3"-229,3 7 0,-1 2 52,8 3 1,-1 5 64,7 7 1,5 1-139,0-1 1,7 6 73,-1 0 0,-2 8-66,2-2 0,-8 3-87,2 3 1,2-1-498,-2 1 1,0-6 233,-5 0 1,-1-8-1064,0 2 1,0-4 351,1-2 0,-3-5-698,-3-1 70,3-7 468,-5 4 0,1-8 838,1 0 0,-8-15 0,3-5 0</inkml:trace>
  <inkml:trace contextRef="#ctx0" brushRef="#br0" timeOffset="187">416 35 8113,'0'-12'991,"0"1"-270,0 7 212,0-4-523,0 8 1,-6 2 124,0 4 0,-7 6-83,1 11 0,-5 6 147,-6 11 0,2-2-540,-8 8 0,6 1 29,-6 4 0,8-1-1336,-2-4 0,9 3 755,3-9 1,7 0-1280,-2-5 1772,4-1 0,2-7 0,0-2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2:10.6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18 102 7853,'0'-11'-870,"0"-1"1350,0 8 0,0-5-187,0 3 1,-2 4 214,-4-4 45,4 4-38,-5-5 27,7 5 55,0-6-98,0 8 1731,0 0-2175,7 0 0,-3 0 42,8 0 0,-6 0 237,5 0-199,1 8 0,5 1-4,0 9 1,0-1-23,1 0 1,-1 0 11,0 1 0,1-1-55,-1 0 1,6 3 38,0 3 0,0-4-75,-6 4 1,3-2 52,3 2 1,-4-4-117,4 4 1,2 2 128,-2-2 0,0 0-13,-6-5 0,1 5-23,-1 0 0,0 0 15,1-6 0,-3 0-87,-4 1 1,5-3 84,-5-3 0,-1 3-148,1-3 1,-5-3 190,6 3-296,-8-8 1,3 5-43,-7-3 70,0-4 104,0 5 13,0-7 1,0-1-644,0-5 0,-5 2 275,-1-8 1,-2 9-653,2-3 0,2-4 436,-7-1 1,5 1-327,-5-1 0,5 1-2,-6-2 947,8-3 0,-11-2 0,6-10 0</inkml:trace>
  <inkml:trace contextRef="#ctx0" brushRef="#br0" timeOffset="454">156 33 7956,'-17'0'-1056,"6"0"1577,-1 0 5,8-8-293,-4 6 0,7-5 79,-5 7 58,4 0 0,-6-2 183,8-4-388,0 4 1,0-4-8,0 12 1,0 0-109,0 11 1,0 0 148,0 18 0,0-4-12,0 9 0,0 2-122,0-1 1,-2 7 42,-3-2 1,3-4-154,-4-2 0,-2-3-9,2-2 1,1-9-30,5-2-17,-8-5-418,6-2-98,-6-7 0,8-5 240,0-10 1,2-5-203,4-7 0,-2-6 177,7 0 1,-7-8-80,2 2 0,2 2 480,-3-2 0,7 6 0,-6-6 0,-1 8 0,-5-4 0</inkml:trace>
  <inkml:trace contextRef="#ctx0" brushRef="#br0" timeOffset="698">139 68 7196,'2'-10'105,"4"4"0,-2-2 153,7 3 0,-5-3-139,5 2 1,-5 4 102,6-3 1,-1 3 194,7 2 1,1 0 182,4 0 0,-2 7-190,8 5 1,-2 3 41,1 3 1,3 5-65,-8 0 1,0 2-329,-5-2 1,-1-4-170,0 4 1,1-4-273,-1-2 1,-6-7 5,1-4-462,-1 3-245,7-7-810,-9 6 1892,-1-8 0,0 0 0,1 0 0</inkml:trace>
  <inkml:trace contextRef="#ctx0" brushRef="#br0" timeOffset="1440">1229 794 8151,'0'-10'-276,"0"3"1015,0 7-423,0-8-201,0 6 1,0-4 125,0 12 0,0-2-46,0 7 0,0 3 137,0 9 0,0-4-252,0 4 1,0-4 20,0-1 1,1-1 8,5 0 0,-2-5-182,8-1 0,-7-7 23,7 2 93,-1-4 0,12-12-66,1-7 0,-1 0 59,-6-6 0,6 3-184,0 3 0,0-6-7,-6 0 1,1 0-172,-1 6 0,0 5-173,1 0 1,-9 7 180,-3-7 1,-4 6 49,-2-5 1,0 5-101,0-5 84,0 7 148,-8-12 1,-1 9 159,-9-5 1,1-1-90,0 7 1,-1-2 190,1 3 0,6 1-60,-1-8 0,6 8 164,-5-1 0,7 1 501,-2-2-288,4 4 34,2-6-70,0 8-232,0 0 1,0 8 25,0 4 1,0-3 166,0 3 1,0 5-196,0 6 0,0 0-8,0-6 1,0 3-310,0 3 0,0-4 86,0 4 1,2-6-179,4-5 0,-2 3-20,7-3 0,-5-5-896,6-1 701,-9 4 0,7-8-768,-4 3 238,-4-3 980,5-2 0,-7 8 0,0 2 0</inkml:trace>
  <inkml:trace contextRef="#ctx0" brushRef="#br0" timeOffset="2240">1211 1347 11154,'12'-6'415,"-1"1"0,3-11-440,9-1 1,2-8 71,4-10 1,5 1-416,1-1 1,-3-3 43,3 3 1,-2-1-675,-10 13 721,7 0 1,-10 7 37,3 5 0,-12 5 143,-5 12 0,-4 3-29,-2 9 0,0 7 505,0 3 1,-8 5-209,-3 2 0,-10 5 323,-2 0 0,0 1-129,5-7 0,-5-1 32,0-4 0,2 2-91,9-8-389,-3 0 230,5-6-349,1-7-499,-7 5 297,15-13-80,-7 6 1,10-14 197,4 0 0,-3 0 84,9 6 30,-1 0 0,7 8-11,-1 3 0,-2 5 906,-3 1 0,3 0 17,-3 1 108,3-1 0,3-2-373,-1-3 0,6-4 61,0-8 1,6-2-190,-6-4 0,8-6-337,-3-11 0,-1-4-89,2-7 0,-6-1-320,6 1 0,-10-1 1,-2 1 1,1 5 189,-7 0 0,-3 8-1796,-2-2 829,-4 3 268,-2 3 1,-2 8 287,-4 3 1,-9 12-171,-8 5 788,-1 4 0,-8 10 0,-5 2 0</inkml:trace>
  <inkml:trace contextRef="#ctx0" brushRef="#br0" timeOffset="2562">952 1416 8115,'-27'8'-242,"2"-6"-61,8 4 0,-6-2 834,0 1 1,-1-1 402,7 8-403,0-8 1,0 11-142,-1-4 0,7-1 183,-1 2 0,8-1-17,-1 6 1,3 8 19,2 4 0,2 2-180,3-2 0,5 3 22,7-3 0,3 4-293,3 2 1,3-3 142,9-3 0,5-6-471,1-11 0,5-5 220,-6-7 1,8-2-575,-2-3 1,1-1-152,4-11 0,-3 3-449,10-9 0,-4-2 422,-2 2 1,2 0-112,3 6 0,-5 1 846,0 5 0,0-5 0,-8 7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2:22.6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1004 7919,'0'-10'-500,"0"3"694,0 7-186,8-8 0,-4 6 27,7-4 0,-5-1-104,6 1 1,-7-6 139,7 6 0,-6-1-11,5 1 0,-5 2 146,6-7 1,-7 5-95,7-6 0,-6 3 27,5-3 0,-1-3-57,1 3 0,5-1 7,-5 1 1,10-9-36,2 4 0,6-6-103,-6 0 1,14 2 54,-3-8 1,5 0-26,-5-6 1,7 7 69,-1-1 0,0 6-22,-5-6 1,0 6-30,-1-6 0,1 8 23,-1-2 1,-5 6-41,0 5 1,-8-3 15,2 3 1,2-1-3,-2 1 0,0-3-3,-5 3 0,-7 5-26,1 1-278,-9-4 185,13 8-228,-14-5 105,5 7-36,-7 0 0,-5 7-13,-1 5 1,-6-3 296,7 3 0,-9-1 0,5 7 0</inkml:trace>
  <inkml:trace contextRef="#ctx0" brushRef="#br0" timeOffset="424">606 226 8247,'9'-8'0,"-1"-2"0,-2-1-332,-1-1 0,9 7 170,-3-7 0,-1 6 206,2-5 1,-1 7 78,6-2-47,1-3 0,-1 1 52,0-4 0,1-1-113,-1 7 1,0-7 81,0 1 0,1 3-51,-1-3 0,0 6 13,1-5 1,-1 5-42,0-6 0,0 9-8,1-3 0,-7 4-23,1 2-5,-1 0 0,7 6-21,-1-1 49,0 9 1,0-10-46,1 7 0,-1-7 36,0 2 1,1-4 27,-1-2 1,0 0 17,1 0 0,-1 6 98,0-1 1,-1 3-64,-5-2 1,2-2 142,-7 7 0,0 1-76,-6 5 0,0 6-63,0 0 0,-2 15-250,-4 3 0,-5 9 164,-12 7 0,-12 13 0,-9 8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2:26.5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2335 8302,'17'0'-580,"0"0"1,-5 0 356,-1 0 1,1 0-100,5 0 205,0 0 0,1 0 208,-1 0 0,6 0-53,0 0 1,0 0 138,-6 0 0,6 0-90,1 0 0,4-2 9,-5-3 1,8 3 29,-2-4 0,4 2 15,1-2 0,1 4-68,-1-3 0,9-3 33,3 2 1,4-5-190,2 5 0,5-2 108,1 2 0,1 3-182,-1-9 0,4 6-1,7-5 1,0 1 105,0-1 1,0-5-6,0 5 0,1 1-122,-1-1 0,0 1 250,0-2 0,-5-1-106,-1 7 0,-2-5 120,3 5 0,1-6-90,-7 7 0,7-3 32,-1 2 0,-3-2-16,2-3 1,1-4-2,5 3 0,0-1-35,0 1 0,-5-3-11,-1 3 0,1-3 21,5-2 0,0-1 5,0 1 1,-5 0 85,-1-1 1,-5 1-80,5 0 0,-5 5 25,5 1 0,-5-1-10,5-5 0,-5 0 5,5-1 0,-5-5-11,5 0 1,-7 0-7,2 6 0,1-2-53,-1-4 0,-1 3 56,-5-3 1,-2 2-19,-4-2 1,4 4 7,-4-4 1,-1 4 2,1 1 1,6-5-61,5 0 0,1-6-6,-6 6 0,5-2-6,1 2 1,0-2-11,-6-4 0,-1-1 99,1 7 1,0-6-52,0 6 1,0-6 170,0 6 0,0-6-105,0 6 0,-6-2 109,0 2 0,0 4-95,6-4 0,0-2 254,0 2 0,-1-2-245,1 2 1,2 2-21,4-8 1,-4 6-35,3-6 1,5 0 53,1-6 0,-1 7-168,1-1 0,-5 6 146,5-6 1,-7 6-19,1-6 0,3 8-8,-2-2 0,-1-2-5,-5 2 1,0-2 42,0 2 0,-6 4 1,0-5 0,-5 3 129,5-2 0,-8 4-138,2-4 0,-9 4 135,-2 1 1,-6 3-103,6 4 0,-8-5 155,2 5 0,-9 1-106,-3-1 1,-7 5 160,2-6-4,-4 8-128,-2-3 0,0 5-516,0-4 179,0 4-69,0-6 1,-8 10-77,-4 4 338,-3 4 0,-10 7 0,-2 0 0</inkml:trace>
  <inkml:trace contextRef="#ctx0" brushRef="#br0" timeOffset="378">6313 191 8139,'0'-17'0,"0"-1"0,0 7-184,0-1 1,1 8 47,5-1 1,-2-3-49,8 2 1,-9-1 237,3 1 32,4 4 1,-6-12 267,7 9 0,-5-1-96,6 6 0,-7 0 171,7 0 0,-1-2-97,7-4 0,1 4-185,4-4 1,-2 5 1,8 1 0,2 0-156,9 0 1,-4 0 85,5 0 0,3-6-184,2 0 1,4-2-35,2 3 1,0 1 80,0-8 1,-2 8-2,-4-1 0,2 3 67,-8 2 1,-1 0-6,-11 0 1,3 0 102,-8 0 1,0 0 436,-5 0-351,-9 0 1,5 2 151,-9 3 0,-1-1 6,-10 8 0,-11 7-121,-12 10 0,-13 11-615,-10 6 0,-13 18 322,28-30 1,-1 1 0,-7 8-1,0 2-272,-1 1 0,-1 0 0,-6 8 0,-1 0 1,-3 3-1,0-1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0:12.3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5362 6589 8435,'7'-9'1384,"-5"1"1,8 8-257,-4 0-761,-4 8 0,7 7 65,-3 8 1,-4 6-202,4-6 0,-4 8-122,-2-3 1,-6 5-425,0 2 0,-2-1 257,3 1 1,3-6-427,-4-1 1,2-4 193,-2 4 1,4-12-60,-3 1 1,3-9-353,2 3 188,-8-7 286,6 4 0,-4-22 70,12-3 0,6-18-432,11 1 0,4-12 146,7 0 1,7 1 521,-1-1 1,0 14 25,-5-3 1,-6 12 91,-1 0 0,-6 11 115,1 7 0,-4 3 533,-2 2 1,0 4-150,1 7 0,-9 1 515,-3 11 1,-2-2-446,2 2 1,-4 2-261,3 4 0,-3 3-918,-2-3 0,2 2 128,4-2 1,-4 1-98,4-6 0,1 4-302,-1-5 0,8-5-977,-3-7 0,4-1 1660,3 1 0,7-3 0,2-8 0</inkml:trace>
  <inkml:trace contextRef="#ctx0" brushRef="#br0" timeOffset="1401">7247 7039 8322,'0'-18'-308,"-6"1"-78,0 0 1,0 5 1004,6 1-238,0-1 0,0 1 314,0-1-309,0 1 0,0-1 261,0 1 18,0 7-483,0-4 0,2 8 93,4 0 0,-4 10 141,4 7 0,-4 8-72,-2 10 0,0 7-31,0 4 0,0 2-226,0-2 0,-6 4-260,0-4 1,0-4-131,6-1 0,0-1 220,0-5 1,0 1-780,0-13 0,0 6 155,0-6 0,2-2-170,4-9 0,6-4 264,11-8 0,2-2 613,3-4 0,13-11 0,-5-10 0</inkml:trace>
  <inkml:trace contextRef="#ctx0" brushRef="#br0" timeOffset="3718">10982 6330 8303,'10'-29'1828,"-5"0"-1144,-3 16 0,-2-5 50,0 13 0,2 3 134,4-4 0,-4 6-406,4 6 1,-4 3-190,-2 9 0,0 7-21,0 3 1,0 5-244,0 2 1,-2 5-294,-4 0 0,4 1-78,-4-7 1,-2 1-517,3-1 0,-3 1 34,2 0 0,4-1-470,-3 1 0,-3-8 438,2-4 0,-2-4-127,3-2 870,3-7 1,-6-4-63,8-12 0,2-11 302,4-12 0,3-4-83,9-2 1,12-7 32,5-4 1,11 2 77,0-2 1,4 7 198,2-1 0,6 5 286,-1 7 0,7 3-298,-7 7 0,-1 3 94,-10 3 1,2 5-45,-7 7 0,-3 0-263,-9 0 1,2 0-23,-8 0 0,-6 2-166,-6 3 0,-7 5 31,2 7 0,-6 1-268,-6-1 0,-11 8-349,-12 4 1,-5 5 314,-7 7 1,-11-3-23,-11 8 1,-10-5-101,-2 5 1,-4-10 474,10-1 1,4-3 273,13-9 1,10 1 661,7-7 1,8-8-84,10-3-250,7 4 0,4-8-242,12 3 1,6-5 7,11-5 0,0-5-215,11-7 0,-1-6 64,13 0 1,-2-2-430,3 2 1,-5 3-173,-8-3 0,-1 4-410,-4 2 0,-4-2 305,-8-4 1,-7 1-178,-4-6 1,-5-1 223,-1-6 0,-1 1-17,-5-1 1,-6-5 400,-11-1 0,4-5 167,-4 6 0,-2 0 135,2 5 1,0 0 16,5 1 1,1 1 239,0 4 0,5-1-148,1 7 0,7-1 22,-2 7 1,-1 0-41,1 0 0,0-1 9,6 1 0,0 0 67,0-1 0,2 7-9,4-1 0,-2 3 50,7-3 1,-7 3-280,2 3 1,-2 4-140,1-4 0,-1 4 171,8 2 1,-8 16-54,1 7 1,-3 17 163,-2 12 0,-7 19-171,-5 21 0,1-39 0,-1 2-459,-2 10 0,-1 2 0,-2 1 0,0 1 122,-4 8 0,1 1 0,2-1 0,0 0-319,-3 7 1,1-1-1,2-3 1,2 0 506,1 6 0,1 1 0,-1-6 0,1 1 0,3 11 0,1 0 0</inkml:trace>
  <inkml:trace contextRef="#ctx0" brushRef="#br0" timeOffset="6701">1194 692 8480,'8'-17'-10,"-6"0"0,13-3-999,-3-3 733,3 4 1,2-6 12,1 8 1,5 0 219,0-1 0,5-5 17,-4 0 0,4 0 59,-5 6 1,6-2 28,-6-4 0,6 3 20,-6-3 0,2 4 120,-2 2 0,-4-2-110,4-5 0,2 5 111,-1-4 1,6 4-93,-1 2 0,-2 1 11,2 5 0,0-5-76,5 5 1,1-4 79,-1-3 0,-5 1-177,0 0 0,0 5 132,5 1 0,1 1-3,0-2 1,-7 3-27,1 3 0,-6 4-1,6-4 0,0 4-52,6 2 0,-7 0 61,1 0 1,0 0-41,6 0 0,-3 0 12,-3 0 0,4 2-18,-4 4 0,-3-2-12,3 8 1,0-1-7,6 6 0,-6 1 4,-1-1 0,-5 0-4,6 1 1,-6-1 54,6 0 1,-8 0-32,2 1 0,0 5 27,-5 0 1,9 2-24,-10-2 1,4-2 24,-4 8 0,-5 0-47,-1 5 1,1 1 5,5-1 0,-1 3-24,-5 3 1,4-3-8,-3 3 0,3-3 11,3-3 0,-1 1 16,0-1 0,0 7-42,1-1 0,-1 0 31,0-5 0,-1 5-143,-5 1 0,3-1 83,-9-5 0,7-3-10,-6-3 0,1 4 85,-1-4 1,-4-2-4,4 1 0,-4-5 16,-2 6 0,0 0-55,0 6 1,-2-3 87,-4-3 0,2 4-61,-7-4 1,5-2-15,-6 1 1,1-1 26,-6 2 1,-1 4-4,1-4 0,-2 3-35,-4 3 0,-4 1-7,-8 5 1,1-5-70,-1 5 1,1 1 78,-1-2 1,-5 6-134,-1-5 1,1-7 147,5-5 1,1-6 0,-1 6 0,1-8 19,-1 2 1,-5-4 106,-1-1 1,-7-1-98,2 0 1,2 0 108,-2 1 0,0 1-71,-6 4 1,-2-2-16,-4 8 1,-3 0-47,-8 5 0,0-1 46,-1-4 1,-5 4-310,1-5 0,-3 3 263,2-2 0,6 2-12,-1-8 1,1 0 17,6-6 0,-4-7-7,-3-5 1,9 3 150,3-2 0,-1 0-75,1-6 1,2-8 130,10-4 1,2-9-142,4-2 1,9-13-58,-4 1 0,12-11 74,0 0 0,6-4-3,5-2 1,-1-7 73,7-5 0,-2 3 152,3-3 1,3 9 262,-4-3 1,4 4-379,2 2 0,2 2 116,4 4 0,-2-2-136,7 8 1,3-6-158,9 5 1,-2 1 54,8 5 0,1 1-224,11-1 1,-3 1 90,8-1 0,-5 2-178,5 4 0,-8 5-46,3 6 0,-5 3 80,-1 3 0,-1 5-442,1 7 1,-6 7 33,-1 5 0,-5 11-701,6 6 1325,0 11 0,-2 4 0,-2 8 0</inkml:trace>
  <inkml:trace contextRef="#ctx0" brushRef="#br0" timeOffset="7768">1678 3182 8418,'-2'-17'0,"-3"0"0,3 5 294,-4 1 108,-4 7-400,8-11 0,-5 5 109,7-7 1,0 5-344,0 1 1,5 5 23,1-6 0,0 7 82,-6-7 0,6 6 68,0-5 50,-1 7-294,-5-4 167,0 8 0,-7 0-97,-5 0 1,2 8 99,-1 3 1,-1 5 17,-5 1 0,0 6 108,0 0 0,-1 8 130,1-2 0,-2 5-106,-4 7 1,3-3 21,-3 8 0,-2-2 23,2 3 1,-2 4 159,2 1 1,2 0 15,-8 6 0,2 1-159,-1-1 0,-3 5-127,8-5 1,-8 9-110,2 2 0,2 1 60,-1 5 0,6 0 93,-1-6 1,-2 9-15,2-8 1,-5 3-16,4-4 0,-1 0-6,2 0 0,4 0 140,-4 1 0,-2-1-105,2 0 0,0 0 251,6 0 0,-6 6-62,0 0 0,0-2-56,5-9 0,-5 3-30,0-4 0,0 10 3,6 2 0,1 2-41,5-2 0,1-8-27,5 8 0,1-8-60,-8 8 0,8-4 95,-1-1 1,3-1-36,2 0 1,-6-2 11,0-3 0,0 3 7,6-4 0,-5 4-10,-1 3 0,-2-1 8,2 0 1,4 0 1,-3 0 1,-3 1-5,2-1 1,0 2-12,6 4 1,-5-10 12,-1 4 0,0-3-129,6 3 1,0-2 113,0-4 1,0 3-1,0-9 1,-6 3 33,1-2 0,-7-3 96,6 9 1,-1-9-56,1 3 1,2-4 156,-7-2 1,7 0-76,-2-1 0,2-1-69,-2-3 1,4 1-146,-3-8 1,3 6 216,2-6 0,0-5-140,0-6 1,0-6-11,0 6-270,0-8 184,0 4-174,0-8-305,0-7 139,0 5-255,0-13 290,-8 6 0,4-10-24,-7-4 1,5 2-66,-6-7 1,9-3-640,-3-9 1072,4 4 0,2-21 0,0 3 0</inkml:trace>
  <inkml:trace contextRef="#ctx0" brushRef="#br0" timeOffset="8084">1 8820 9106,'17'0'-72,"-3"0"-208,3 0 0,-4 0 294,10 0 0,-3 0 119,-3 0 0,-6 2 193,1 4 1,-2 9-81,1 8 0,3 8 116,-9-2 0,1 3-32,-6 3 1,6-1-22,0 1 0,-1 0-98,-5-1 1,6-1-135,0-4 0,5 1 30,-5-7 1,6 1-274,-7-7 0,9-2-180,-3-3 0,5-5 204,1-7 1,2-3-66,4-9 0,6-15 39,12-19 1,-1-19 82,12-10 0,-25 30 0,2-1-252,4-2 0,3-2 1,-1-2-1,1-1 166,1 1 0,1 0 1,-4 0-1,1 2 19,-1 9 0,1 2 1,0-3-1,-1 3-536,30-25 688,-5 5 0,3 1 0,-5 12 0,5 4 0</inkml:trace>
  <inkml:trace contextRef="#ctx0" brushRef="#br0" timeOffset="9313">2474 8094 8118,'9'-16'0,"1"7"865,-4-9 0,-2 3 163,7 9-566,-7-7-119,11 3-245,-5 1-58,0 1 0,-3 10-214,-7 4 0,0 5 131,0 12 0,-2 4 134,-3 8 1,-11 7-387,-7 4 1,-10 10-6,-1 1 1,-3 9-67,-9-3 1,-2 4-93,-9 3 0,1-1 225,-8 0 1,3-2 165,-2-3 1,3-13-20,8-10 0,8-7 81,4-5 1,3-6-62,2-11 0,9-5 175,2-7-301,5 0 0,4-7-197,3-5 0,5-3 159,7-2 1,0-1 87,0 1 1,7-6 112,5 0 0,5 0-91,6 6 0,-2-1 120,8 1 0,-2 0 0,2-1 0,9-1 197,-3-4 0,11 4 108,0-4 1,12 2 221,5-2 1,4-2-71,3-4 1,5 4 96,0 8 0,5-1-341,-5 1 0,0 0 93,-6-1 0,-7 7-404,-5-1 0,-3 7 113,-2-7 0,-13 8-313,-5-2 0,-11 4-265,0 2-304,-4 0 272,-1 0 277,-9 8 1,-9 2 272,-11 7 1,-5 0-156,-1 1 0,-6 5 53,0 0 0,-13 6-1,1-6 0,-5 7 189,-1-1 1,3 6 49,-8 5 1,1 2 149,-1 5 0,2 8-72,4-3 0,1 6 113,-7-1 1,8 7-275,-2 11 1,1-2 209,-1 7 0,7-6 78,-7 0 1,13 3-190,-8-2 0,12-6 17,0-5 0,4-3-74,2 3 1,1-5-121,5-7 1,-3-2 112,8-4 0,1-5-186,5-13 1,0-3 42,0-7 141,-8-1-46,6-7-182,-6-3 1,10-11-258,4-7 0,4-10 444,7-20 0,0-10 0,1-11 0</inkml:trace>
  <inkml:trace contextRef="#ctx0" brushRef="#br0" timeOffset="9588">2612 9339 8115,'0'-18'196,"0"1"50,0 0 0,8 0-527,3-1 0,5 7 18,1-1 0,0 6 737,1-5 0,-1 7-128,0-2 0,0 6 12,1 6 0,-1 6-141,0 11 1,-1 5 52,-5 13 0,3 3-280,-9 8 0,7 6 195,-6-1 1,-1 1-305,-5-6 1,-7 0 53,-5-1 0,3-4-27,-3-1 1,1-6-19,-7 6 1,1-9 75,0-3 1,5-1-8,1-10 0,5 0-89,-6-6 1,9-5-1017,-3-1 441,4-7 705,2 4 0,-8-16 0,-1-1 0</inkml:trace>
  <inkml:trace contextRef="#ctx0" brushRef="#br0" timeOffset="9813">2578 9667 8092,'-8'10'936,"4"-2"-469,-8-8-325,9 0 1,-5-2-106,8-4 318,0 4 46,8-6-140,1 8-23,9-7 0,-7 5-220,1-4 1,-9 6 96,3 6 1,-4 3-246,-2 9 0,0 1 85,0 4 0,0 2-136,0 4 1,0 3 44,0-3 0,0-4 112,0-2 0,0-9-25,0-3 0,2-1-9,4 1 1,3-3-406,9-8 0,1 0 182,4 0 1,6-8 280,11-3 0,4-12 0,8-4 0</inkml:trace>
  <inkml:trace contextRef="#ctx0" brushRef="#br0" timeOffset="10134">3857 9183 8075,'27'-27'718,"-4"4"0,-2 12-184,2 5 1,-2 4-174,8 2 0,0 0-87,6 0 0,-1 0 28,1 0 1,-6 2-217,0 4 0,-8-3-185,2 9 0,-12 0-345,-5 5 1,-4 2 321,-2 4 0,-8 4-372,-3 8 0,-12-1 148,-6 1 0,-4-3 146,-1-3 1,7 2 185,4-8 0,3-6 499,3-5 37,8-1-3,1 7 0,16-9-46,3-3 0,12 2-126,6-3 0,11 1-585,6-6 1,10-6 193,2 1 1,1-1-2144,-1 6 2187,3 0 0,1-8 0,-2-1 0</inkml:trace>
  <inkml:trace contextRef="#ctx0" brushRef="#br0" timeOffset="10619">5656 8561 8097,'9'-25'0,"7"5"456,-14 3-103,13 2-106,-13 13 0,6-4 268,-8 12 1,0 5-197,0 12 1,-8 0-152,-4 12 1,-9-4-250,-2 9 0,0-3 37,6-3 1,1-5 32,5 0 0,-3-8 57,9 2 0,-1-4-142,6-1 1,10-7 115,7 1 0,4-9 178,14 3 1,-3-4 143,14-2 0,0 0-98,6 0 1,-6 0-292,1 0 0,-9 0-20,2 0 1,-5-6-215,-6 1 1,-4-1-107,-8 6 0,0 2-555,1 3 0,-9-1 273,-3 8 1,-4-6-860,-2 5 1528,-8 1 0,-9 5 0,-10 0 0</inkml:trace>
  <inkml:trace contextRef="#ctx0" brushRef="#br0" timeOffset="10771">5673 9270 8097,'0'42'2221,"0"-4"-1721,0 8 0,0 0-88,0 6 1,0 0-467,0 0 1,0 4-677,0-4 1,0 9 87,0-9 0,0-2-260,0-4 1,0-7 901,0 1 0,8-4 0,1-1 0</inkml:trace>
  <inkml:trace contextRef="#ctx0" brushRef="#br0" timeOffset="12044">7074 8526 8236,'0'-17'-178,"0"-1"461,0 9 0,-2 3 463,-4 12 0,2 11-299,-7 12 0,1 5-165,-1 7 0,-3 3-307,8 8 0,1-6 100,5 0 1,0-7-76,0 1 1,9-6-21,8-5 1,3-6-143,8-11 0,1 1 60,6-7 0,5 0-220,1-6 0,-1-8 31,-5-3 1,-1-7-113,1-5 1,-3 2 65,-3-8 0,2 6 121,-8-6 1,0 3 145,-6-3 0,-5-4-22,-1 4 1,-7-3 194,2-3-182,4 8 235,-8 2 1,3 17-118,-10 8 1,-5 23 86,-7 18 1,-6 11-23,0 11 0,-8 2-86,2 16 1,4-2-110,2 2 1,-2 7 213,2-7 0,0-1-33,6-10 0,1-9-63,5-3 0,-3-12-2,8-6 1,1-3-32,5-3 1,-6-7-24,0-4-108,0-4 153,6-1 1,-2-9 49,-3-3 0,3-6-253,-4-6 0,2-11-15,-2-12 1,4-3 198,-3-3 1,-3-7 109,2-4 1,0 1-38,6-1 0,0 8 223,0-2 0,0 3-188,0 2 0,8 1-40,4-1 1,13 1-200,9-1 1,9-1 23,8-5 0,11-3-87,7-8 0,14 0-85,-38 26 1,2 0 0,3-2 0,0 1 155,-1 1 1,0 0-1,3-2 1,1 0 108,-1 4 0,0 2 1,-1 3-1,-2 1-209,38-16 1,-3 11 334,-3 0 0,-12 5-110,-11 7 1,-6 3 402,-6 8 0,-4 8-130,-7 3 0,-7 7 13,1 5 1,-8 4-83,2 7 0,-3 7 418,-3-1 1,0 8-471,0-2 0,-5 4 180,0 2 0,-3-6-354,3 0 0,1 0 137,-7 6 1,0-6-239,-6 0 0,-8 1 12,-4 4 0,-9-4-113,-2-1 0,-9-8 80,-3 2 0,0-3-155,-5-2 0,-2-3 196,1-3 1,-5-4 38,6-8 0,-6-5-41,5-1 30,-7-7 0,12 4 31,-4-8 0,3-8 29,3-3 0,1-7-159,4-5 0,4 4 124,8-4 1,5-2-320,1 2 0,7-8 87,-2 2 1,6-3-181,6-3 0,3 3 463,9 3 0,-7 6 0,1 11-90,-8-3 33,3 13 0,-9-6 839,-3 8 0,-5 8-390,-7 3 1,-8 5 599,-4 1 0,2 6-346,-2 0 0,8 0-149,-2-6 0,4 1-378,2-1 1,7 0-449,4 1 51,4-1 1,4-2-451,4-3 0,5-4-205,13-8 0,2-8 388,9-4 1,2-11-56,3-6 1,-4-3 599,5-3 0,-5 8 0,-1 4 0,-3 4 14,-3 2 1,-4 1 34,-7 5 0,-7 3-66,1 8 112,-9 0 1979,5 0 0,-16 8-954,-3 3 0,-4 10-1117,-3 3 1,-5 6 64,0-1 1,-2 4-393,2 1 0,4 3 324,-4 3 0,-4 4 0,0 8 0</inkml:trace>
  <inkml:trace contextRef="#ctx0" brushRef="#br0" timeOffset="13324">10204 8232 8064,'9'-17'0,"7"-1"0,-7 9 550,9 3 0,-7 4-110,1 2 1,-1 0 483,7 0-520,-9 0 1,6 8-155,-3 3 0,-2 10-17,1 3 0,-7 0-129,2 0 1,-4 1 94,-2 3 1,0 5-429,0-4 1,0-2-53,0 2 1,0-6-920,0 5 826,0-6 1,0 3-815,0-8 367,0-8 550,7-1 0,5-12 68,11-7 1,-2-1 8,8-11 1,-6 4 123,6 2 1,-6 1 33,6 5 1,-8-3 226,2 9 1,-10-1 45,-1 6 0,-8 7 209,1 5 0,-3 3 47,-2 3 0,-2 1-211,-3 4 0,-5-2 284,-7 8 0,-2-2-136,-4 2 0,3 3-634,-3-3 1,-2 4-163,2 1 0,-2 1-404,2 0 1,-2 5 229,-4 0 1,-3 6-399,3-5 1,-10 7 937,-1-2 0,-6-2 0,6 2 0,-1-7 0,7 1 0,-1-4 0,1-1 0,5 0 114,0-1 1,2 1 443,-2-1 1,-2 1 549,8 0 1,0-7-63,6 1 1,5-8-430,1 2 0,5-3-298,-5-3 0,7 0-86,-2 0 0,4-5-790,2 0 232,8-1 0,1 4-258,9-3 0,-1-4 207,0-8 1,1 0-354,-1 0 0,0 0 341,0 0 1,-5 0-74,0 0 1,-7 0 323,7 0-209,-8 0 908,3 0 1,-7 2 643,0 3-316,0 5 1,0 7-505,0 1 0,0-1-4,0 0 0,6-5-394,0-1 0,7-1-360,-1 1 1,11 3-62,6-8 0,3-1 266,3-5 0,7-2-743,4-3 1,4-7 261,2-11 0,0 2 97,0-8 1,-6 8 348,0-2 0,-13 4 364,1 1 1,-10 9 149,-1 3 1,-10 4 1195,-1 2-712,-9 0 1,5 8-327,-8 3 0,0 1 330,0 5 0,0-3-420,0 9 0,2-4-350,4-2 0,-2 0-72,7 1 1,-5-1-416,5 0 0,3-5-705,9-1 0,4-7 584,7 2 0,1-4-134,0-2 1,5 0 196,0 0 1,3-8 60,-3-3 0,-9 1 444,3-1 0,-11 7 549,0-2 395,-3-4 184,-3 8 0,-6-5 224,1 7-298,-8 7 1,3 3 7,-7 7 0,6-5-474,0-1 0,2 1-576,-3 5 0,5 0-466,7 1 1,1 5-435,-1 0 0,2 0 767,4-6 131,-4 8 0,14 2 0,-6 8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2:46.0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831 364 8066,'-10'0'-1232,"2"-2"616,8-4 554,0 4 0,0-8 88,0 5 4,0 3 41,0-6 0,-2 2 360,-3 0-170,3 1-190,-6 5 140,8 0 31,0-8 249,0 6-177,0-6 101,0 8 882,0 0-1224,0 8 1,0-4 26,0 7 1,0-5 89,0 6 0,0-6-15,0 5 0,2 1 148,4 5 1,-4 0-88,3 0 0,-3 3 100,-2 3 0,0-4-169,0 4 1,0 2 4,0-2 1,0 0-103,0-6 1,0 6 84,0 0 0,2 1-95,4-7 0,-4 0 108,4 0-245,-4 1 1,-2-1 123,0 0 1,0-5-263,0-1 165,0-7-372,0 12-40,0-14 156,0 5-217,0-7 0,0-2-126,0-3-494,0-5 1,0-7 1142,0-1 0,0-7 0,0-2 0</inkml:trace>
  <inkml:trace contextRef="#ctx0" brushRef="#br0" timeOffset="891">70 830 8097,'-18'-1'-978,"1"-5"714,8 4 209,-7-6 78,14 1 0,-5-3-24,7-7 1,0-1 311,0 1 1,0 5-91,0 1 1,7-2 2,5-11 0,-3 5-129,3-4 1,-1 2-41,7-2 0,5 4-15,0-4 1,2 2-13,-2-2 1,-4 1-4,4-6 1,2 5 47,-2-6 0,6 8-136,-6-3 0,6 0 71,-6 0 1,8-4-27,-2 5 1,-3-2 41,3 2 0,-2 3-2,2-3 0,2 4 9,-8 2 0,6-1-6,-6 1 1,5 2 12,-4 3 1,4-3-11,-5 3 1,2 3 126,-2-3 1,-1 8-91,6-1 0,-6-3 8,1 2 1,-2 0-64,2 6 0,-2 0 1,8 0 1,-8 2-7,2 4 1,2-2-11,-2 7 0,6-5-94,-6 6 1,2-3 59,-2 3 1,-4 3-58,4-3 1,-4 1 66,-1-1 0,-1 3 20,0-3 1,1 1 45,-1-1 1,0 3 9,0-3 0,1 3 3,-1 2-10,0 1 0,1-1-20,-1 0 0,-2 0 5,-3 1 1,1-1-45,-7 0 1,6 1 39,-7-1 0,7 0-76,-6 0 0,-1 1 110,-5-1 0,0 0 49,0 1-58,0-1 1,0 0 10,0 1 0,-2-1 85,-3 0 0,-5 0-56,-7 1 0,5-1 82,1 0 1,-3 1-95,-9-1 0,4 0 5,-4 0 1,2 1 0,-2-1 0,-2-5-3,-4-1 1,-2-1-149,8 1 1,-8 5 115,3-5 1,-3-1 97,2 1 1,-4-5-89,5 6 1,-3-7 108,2 7 1,-4-8-84,4 1 1,-1 3 52,1-2 1,-4 5-30,4-5 1,3 2 17,-3-2 0,6-4-24,-6 3 0,6-3-5,-6-2 0,6 2 18,-6 4 1,8-4-12,-2 4 0,-2-4 45,2-2 1,0 0-71,6 0 1,-7-6-2,1 0 0,0-2 8,6 3 1,0 3 8,-1-4 0,1-2 137,0 2-118,0-7 0,-1 5 110,1-3 1,5 1-121,1 4 0,7 3-21,-2-9 1,-1 6 52,1-5-265,0 7 158,-2-11 0,7 11 9,-5-8-239,4 8-446,2-3-235,0 7 1,2-6 395,4 0 0,3 0-711,8 6 1,1 0 201,-1 0 0,8 0 998,4 0 0,11 0 0,4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2:49.9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674 381 8542,'10'0'-332,"5"0"534,-13 0 328,6 0-152,-8 0 196,0 0 0,6 7-238,0 5 1,-1 5 97,-5 6 1,0-2 98,0 8 1,-5 0-255,-1 5 1,-6-1-80,7-4 0,-3-2-232,2-4 0,4-4 118,-4 4 1,4-4-334,2-1 99,0-9-55,0 7 21,0-14 0,8 5-99,4-7 0,-3-7 48,3-5 0,-3-5-214,3-6 0,7-2 70,-7-4 0,7-4 90,-8 4 0,7-1 96,5 1 0,-4-2 0,4 8 0,-4-4 139,-1 10 0,-1-4 9,0 9 0,-5 3 241,-1-3-152,1 8 1,-1-3 344,1 7 405,-8 0-348,3 0-179,-7 0 1,0 7-49,0 5 1,0 3 156,0 2 1,0 1-23,0-1 1,0 6-37,0 0 0,0 6-123,0-6 0,0 2-2,0-2 0,0-4-460,0 4 242,0-3 1,0-3-220,0 0 0,0-5-368,0-1 1,2-7-630,4 2 1,-2 1 1238,7-1 0,1 0 0,5-6 0</inkml:trace>
  <inkml:trace contextRef="#ctx0" brushRef="#br0" timeOffset="678">17 363 7995,'-7'-17'103,"5"0"1,-6 5-142,8 1 1,8 5 3,3-6 1,7 1-768,5-7 1,-2 1 800,8 0 0,-1-2 0,7-4 0,-6 5 0,0 1 0,-1 0 0,7 5 0,0-1 0,-1 1 0,1-3 0,-1 3 0,7 3-173,-1-3 1,8 6 2,-2-5 1,-2 7 297,3-2 0,-3 2-69,2-1 0,2 3 17,-8-4 0,8 4-34,-2 2 1,-1 0 34,1 0 0,-6 2-42,6 4 0,-7 1 1,1 5 1,-2 3-23,3-3 1,-7 3-16,1 3 0,-1-1 38,-5 0 0,-4 0-5,-2 1 0,2-1-6,-2 0 0,0 3 18,-5 3 0,-1-2 4,0 8 1,1-6-52,-1 5 0,-6-5 1,1 6 0,-6-2 3,5 2 0,-7 4-10,2-4 0,-4 1 49,-2-1 1,0 4-24,0-4 0,-6 3 120,0 3 0,-7-6-115,1-1 1,-3 1-1,-2 6 1,-3-6 77,-3 0 1,2-6 12,-8 5 1,6-5-14,-6 6 0,1-6 101,-7 6 1,-1-8-37,-5 2 0,5 2-75,-5-2 0,-1 0 67,2-5 1,-6-7-31,5 1 0,-5-8 29,6 1 0,-8-3-56,2-2 0,-4 0 1,-2 0 0,0-7 44,0-5 0,0-11-10,0-6 0,6-3 107,0-3 0,8-7-109,-3-4 1,5-4 67,1-2 1,10-6-311,8 0 0,2 7-347,9 4 1,0 9 202,6-2 253,8 3 0,1-5 0,9-2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2: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675 398 7936,'0'-11'-123,"0"-1"123,0 8 0,0-3 0,2 5-7,4-4 1,-3 4-3,9-4 0,-1 2 254,7-1-116,-1 3 0,-5-8-27,-1 4 0,1 4 154,5-3 0,0 3-177,1 2 0,-1 0 17,0 0 1,0 0-139,1 0 0,-1 0 88,0 0 1,-5 7-138,-1 5 0,-7 3-1,2 3 1,-4-1-130,-2 0 1,0 2 107,0 4 0,-2-1 18,-4 6 1,2-6 240,-7 1 0,-1-4-129,-5-2 1,0 6 203,-1 0 1,1-2-63,0-9 1,0 3 21,-1-3 1,7-3 340,-1 3 199,8-8-198,-11 11-304,13-13 0,-4 8-49,12-5 1,-2-3 26,7 4 1,1-4-164,5-2 1,2 0 128,5 0 1,-3-6-320,7 0 0,-4-5-174,4 5 1,-5-5-172,6 5 1,-8-6-48,2 7 0,-3-1-340,-3 6 1,-6-6 887,1 0 0,-8 1 0,4 5 0</inkml:trace>
  <inkml:trace contextRef="#ctx0" brushRef="#br0" timeOffset="783">18 606 8096,'-2'-12'-198,"-4"1"-133,4 7 314,-6-12 1,16 7-59,4-8 0,-3-1 155,3 1 0,1 0 1,10-1 0,-3 1-36,3 0 1,-4 1 22,-2 5 0,6-5-136,0 5 1,8-4 88,-2-3 0,-2-5-11,2 0 0,-1 0 5,7 6 1,-6 0-8,0-1 1,-1 1-17,7 0 0,1-1 23,5 1 1,-5 0-44,5-1 1,-3 3 42,2 4 1,-3-5 58,3 5 0,-3-3-4,-3 3 1,3-3 114,3 8 0,-3 1-103,3 5 0,-5-6 15,-6 0 1,3 0-26,-3 6 1,-2 2 10,2 4 1,-6-2-108,6 7 1,-8-5 98,2 6 0,2-3-159,-2 3 0,2 3 24,-2-3 1,-4 3-61,4 2 1,-4 1 70,-1-1 0,-1 0-16,0 1 0,1 10 40,-1 1 1,-2 0-8,-3-12 0,1 6 43,-7 1 1,0 0-30,-6 0 1,5-5 41,1 4 1,0-2-22,-6 2 1,0-4 4,0 4 0,-6 2 4,0-2 1,-7 0 1,2-5 0,1 5 53,-2 0 1,7 2-61,-7-2 0,1-8 116,-7 8 1,-1-7-96,-4 7 0,4-4 23,-4-2 0,-4 0 18,-2 1 1,-2-3 14,2-3 0,-3 3-23,3-3 1,-4-3 0,-1 3 1,-1-7-19,1 7 0,-1-6-9,0 5 0,1-7-12,-1 2 1,1 2 32,-1-3 0,-5 1 123,-1-6 1,1-6-66,5 1 0,-1-1 19,-4 6 1,3-2-6,-3-4 0,1 4 7,-1-4 1,3 5 56,-3 1 0,4-2-82,1-4 1,0 4-60,1-4 0,1-2 76,4 3 1,-3-3 18,3 2 1,4-1 7,2-5 0,4-1 116,1 7 0,7-6-140,-1 7 0,8-9 5,-1 3 1,3 1-184,2-2 0,0 1 67,0-6 1,7 5-754,5 1 1,11-1 388,6-5 0,13 5 345,10 1 0,15-1 0,12-5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2:55.8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398 104 8090,'-17'-7'3664,"7"5"-3265,-5-6 0,13 16-74,-4 3 0,-2 4-303,2 3 1,1 5-238,5 0 0,0 0 94,0-6 124,0 1 1,7-1-142,5 0 0,5-7-229,6-4 1,4 1-434,8-1 1,-1-2 347,1-10 1,3-4-153,-3-7 0,1 2 190,-13 3 1,6-9 292,-6 4 1,-2-4-34,-9 3 1,1-1 39,-7-4 1,0 4-58,-6-4 1,0 4 86,0 1 512,0 1 0,-2 6-221,-4-1 0,2 8 1261,-7-2-1092,7 4 1,-9 4 416,7 4 0,0-2-222,6 8 1,-6-7-99,1 7 1,-1-1-327,6 7 1,0 5-242,0 0 0,-2 6-999,-4-6 0,4 9 644,-4 3 0,-1-1-1592,1 7 2041,-7 3 0,3-8 0,-7 7 0</inkml:trace>
  <inkml:trace contextRef="#ctx0" brushRef="#br0" timeOffset="614">519 692 8090,'-10'10'1245,"3"-1"-269,7-3-916,0-4 0,2 6 43,3-8 1,5 0-65,7 0-10,0 0 0,1 0 1,1-2 51,4-4 1,-4 4-1,4-4 0,-9 4-476,-3 2-15,1 0 0,3 2 138,-3 4 0,-5 6 82,-7 11 0,0-4 96,0 4 0,0 2 109,0-2 0,0 6 61,0-6 0,0 2 275,0-2 0,-5-4-23,-1 4 0,0-9 654,6-3-346,8 1 0,1 3-161,9-3 1,-1 1-171,0-7 1,3 0-70,3-6 0,-2-2-151,8-4 1,-6 2-147,5-7 1,-6 5-283,1-6 0,-10 3-103,-1-3-71,-9-3 1,5 5 110,-8-7 1,-4 0 111,-7-1 1,-3 1 126,-15 0 1,1 1 0,-7 5 1,0-3 96,1 9 1,-6-7-121,-1 6 0,1 1 13,5 5 1,-1 5-204,-5 1 0,5 7-384,-4-1 1,5 3 167,6 3 1,-2-1 594,8 0 0,0 1 0,6-1 0,2-6 0,3 1 0,-3-8-26,5 11 1,-1-13 11,-1 4 0,6 1 256,-5-1 1,5 2 335,-6-2 1,7-4 103,-7 3 1,1 3-166,-7-2 0,1 5 484,0-5-641,-1 8 0,1-7-12,0 5 0,0 1-192,-1-7 1,7 6-104,-1-7 0,6 7 118,-5-6 0,5 5 37,-5-5-168,7 7 0,-4-3 10,8 7 1,0-5 62,0-1 1,10 1 194,7 5 0,8 0 223,10 1 1,7-1-91,4 0 0,17 1 143,7-1 0,3-8 22,-4-3-1816,8-4 1249,1-2 0,9 0-417,-1 0 0,1 0 94,-1 0 0,-1-8-277,-5-3 0,-3 1 348,-8-1 0,1 5-3039,-1-5 3252,-8-1 0,7-3 0,-9-1 0,1 3 0,-3-1 0,1 3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2:54.4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18 814 8172,'0'-18'0,"-8"9"0,6-7-148,-5 14 222,7-5 397,0-1-54,0 6 292,0-6 479,0 8-845,0 0 114,7 0-75,3 0 1,7 0-25,0 0 1,3 6-36,3 0 0,-2 6-122,8-7 1,-1 1-131,7-6 1,0 0-294,-1 0 1,1-2 173,-1-4 0,1 3-586,0-9 1,-9 6 388,-2-5 1,-5 5-109,-2-6-2,0 1 0,-1-6-455,-5-1 0,-3 7 392,-8-1 0,-2 1 305,-4-7 0,-3 5-63,-9-4 0,-1 7 259,-4-13 1,2 8 110,-8-8 1,8 9-143,-2 3 0,4 1 174,1-2-205,1-3 204,0 13-81,7-6 88,-5 8 0,13 2 31,-4 4 1,4 4-69,2 7 0,2 2 23,4 4 1,4 6-58,7 12 1,-6-1-58,1 12 1,-3-2-51,3 13 1,1-5 9,-7 5 1,6 1 4,-6 5 1,-1-6-134,-5 1 0,6-11-42,0-1 1,0-8 86,-6-9 0,1 0-198,5-1 0,-4-1 72,4-4 0,-4-4-325,-2-8-228,0 0 209,0 1 0,-2-9 66,-4-3 0,2-4-91,-7-2 1,-3-2 513,-9-4 0,-4-3 0,-7-9 0</inkml:trace>
  <inkml:trace contextRef="#ctx0" brushRef="#br0" timeOffset="274">191 1194 8172,'-12'0'2543,"1"0"-1309,-1 0-326,-5 0-896,0 8 0,7 1-101,4 9-32,4-1 0,2 0-118,0 1 1,8-3-450,4-4 0,3 3-447,2-8 1,2-1 551,4-5 1,2-1 86,4-5 1,2 2 495,-8-8 0,6 3 0,-6-3 0,0 3-6,-6 3 1,1 4 10,-1-4 0,0 4 412,0 2 1059,1 8-590,-1 2-258,0 7 1,-5-8-32,-1-3-301,-7 4 0,6-8-744,-4 4 1,-4-6-130,3-6 0,5-6 577,1-11 0,5-11 0,1-11 0</inkml:trace>
  <inkml:trace contextRef="#ctx0" brushRef="#br0" timeOffset="658">1038 105 8351,'0'-31'2128,"0"-4"-1671,0 12-401,8 8 0,1 15-484,9 0 322,-9 0 0,1 8 140,-4 3 0,-4 4 1,3 3 0,-3 7 173,-2 4 1,0 3-329,0 3 1,0 5-180,0 0 1,2-1 114,4-10 0,6 1 131,11-6 0,-2 4 91,8-5 1,-1-1-114,7-11 1,0 4 436,-1-3 0,6 3-23,1 3 1,5-1-8,-6 0 0,1 2-154,-7 5 0,-5-1 95,0 11 0,-8-1-84,2 13 0,-6-2-10,-5 2 1,1 2-167,-7-7 0,0 7 68,-6-2 0,0-4-191,0-2 1,0 3-54,0-3 1,-8 6-87,-3-6 0,-5-1 26,-1-10 1,0 1-221,-1-6 1,-1-1 3,-4-6 0,4-8 123,-4-3 0,-4-4-532,-2-2 1,-9-8 291,-3-3 0,1-12 177,5-6 0,3-9 379,3-3 0,-2-1 0,8 2 0,2 3 0,9-3 0,-3 3 0,5 3 0</inkml:trace>
  <inkml:trace contextRef="#ctx0" brushRef="#br0" timeOffset="886">1159 1004 8228,'0'-17'29,"0"-1"55,0 1 103,0 0 1,-6 5 1270,1 1-338,-1 7-186,6-4-664,-8 8 0,4 8-13,-7 3 1,5 10-262,-5 3 1,5 4 101,-6-5 0,8 2-634,-1-2 1,3-9 327,2 3 1,7-11-607,5 0 0,5-4 297,6-2 1,4-2 175,8-4 1,-1-2 169,1-3 0,-6 1 239,0 4 0,-8 4 765,2-3 1,-10 3-469,-1 2 0,-3 2 597,3 3 0,-4-1-351,-8 8 0,0-1-257,0 7 0,-2-1-558,-4 0 0,2-1-650,-7-5 1,5 3 657,-6-9 196,8 1 0,-3 2 0,7 1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2:58.0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346 329 8348,'2'-23'-70,"4"0"0,-3 0-4,9 6 1,-6-2 173,5-5 1,-5 3 198,6-8 0,-7 8 303,7-2-376,-8 4 0,3 2 568,-7-1 608,0 1-580,-7 0-564,-3 7 0,-7 3-411,0 7 1,-3 2-47,-3 3 0,2 11-78,-8 7 1,6 6 198,-6-6 1,2 7-50,-1-1 0,-3-2-54,8 2 0,-6-2 62,6 2 1,2-2 157,9-4 0,-1-4-91,7 4 1,-5-4 74,5-2 0,0 1-37,6-1 1,8 0-8,3 1 1,7-1 36,5 0 1,-2 0-5,8 1 1,-1 1 32,7 4 1,0-4 0,-1 4 0,-1 4-6,-4 2 0,-2 4-37,-4 1 0,-10 1 37,4-1 1,-5 1-17,-1 0 1,-3-1 233,-8 1 1,-2-1 2,-4 1 1,3-2 14,-9-5 1,-1 5-62,-10-4 1,3-4 219,-3-2 1,2-4 18,-2-2 0,2-1-83,-8-5 0,8 3-437,-2-8 1,-2-1-100,2-5 0,0 0-448,6 0-461,-1 0-1526,1 0 1875,7 0 1,33-7 0,16-3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3:00.4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27 8080,'-7'-19'3431,"-3"11"1,-1 24-2056,-1 7-1376,-7 7 0,-24 5 0,-10 9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3:03.5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725 1332 8120,'0'-34'2615,"0"15"-2240,0 3 0,6 18 105,-1 4 0,9 4 88,-3 7 1,-3 6-163,-2 0 0,1 8-195,-1-3 0,0 3-58,-6-2 1,0 2-137,0-8 1,0 6 16,0-6 0,0 6-256,0-6-232,0 0 314,0-6 1,0-6-855,0 1 706,0-8 0,2 2-10,4-12 0,-2-4-119,7-7 1,3-2-107,9-4 1,-4-4 86,4-8 1,-2 3-60,2 3 1,-4 2 262,4 4 1,2 5 64,-2 1 462,0 0 1,-5 15-230,-1-4 0,-5 6 930,-1 6 1,-7 4-122,2 7 1,-4 2 301,-2 4 1,0-2-501,0 8 1,0-2-19,0 2 1,0 2-352,0-8 1,0 0-252,0-6 0,0 0-725,0 1 1,1-7 484,5 1 1,-2-7-3234,8 7 1846,-9-8 1570,13 3 0,-7-7 0,9 0 0</inkml:trace>
  <inkml:trace contextRef="#ctx0" brushRef="#br0" timeOffset="530">68 1350 8214,'-8'-35'-248,"6"6"-247,-4 0 547,4 8 0,6-9 432,8 7 1,1-6-260,16 6 0,0-6-38,5 6 1,3-2 223,3 2-277,5 4 1,6-1 65,1 9 0,8-1 2,3-5 0,-1 5-99,1 1 1,1 7 11,5-2 0,-6 4-78,1 2 1,1 0-78,10 0 0,-4 2-22,4 4 0,-6 4-2,-6 7 1,3 6-151,-9 0 1,5 8 152,-10-2 0,2 3 24,-14 3 1,-2 1 78,-9 5 1,2 1-59,-8 4 0,-6 4 135,-5-4 1,-8 4-120,1 2 1,-8 0-12,-3 0 0,-10-2 157,-1-4 0,-6-2-148,-6-4 0,-5-3 5,-1 3 1,-1-3-9,-11-3 1,1 1-187,-6 0 1,1-3 88,-1-3 0,-6-4 49,0-8 0,-1 1 10,1-1 1,2-8-51,-7-3 1,5-4 56,-5-2 0,0 0 0,-7 0 1,5-13-48,-4-5 0,6-10 2,-7-1 0,1-4-21,6-1 0,-1-7 58,7 1 0,-1-6 8,12 5 1,6-7-2,5 2 0,8 4-376,10 2 0,7-3-165,4 3 0,6 0 578,6 5 0,0 6 0,11 0 0,4 1 0</inkml:trace>
  <inkml:trace contextRef="#ctx0" brushRef="#br0" timeOffset="1221">2108 87 8288,'18'-9'-1,"-9"-7"1,8 9 755,1-5 0,1-1-218,10 7 0,-6-6 58,6 7 0,0-1-140,5 6 0,-1 0-152,-4 0 1,1 0-60,-7 0 0,6 8-119,-6 3 1,0-1-213,-5 1 1,-3 6 168,-3 7 0,-5 4-405,-7-5 1,0 8 156,0-2 1,-7 9-330,-5 3 1,-3 1 195,-3-2 1,-1-1 42,-4 7 1,4-2 74,-4 2 0,4-4 182,1-7 0,7 5 201,-1 1 1,8-1-111,-1-5 0,3 5 175,2 0 0,2 1-93,3-7 0,5 1 126,7 0 0,1-1 27,-1 1 1,2-1 102,4 1 1,-4-1-106,4 1 1,-3 0 19,-3-1 1,0 1-50,0-1 0,-5 7-54,0-1 0,-9 2-174,3-1 1,-4-3 154,-2 8 1,0-7 133,0 1 1,0 2-113,0-1 1,-2 1 151,-4-2 1,3 3-88,-9 3 1,2-4-12,-1-7 1,-4 5-80,3 0 0,-3 6 34,-3-5 0,1-1-103,0-5 0,-1-1 91,1 1 0,-6-1-184,0 1 1,-6 0-269,6-1 1,-8 1-381,3-1 0,-11 1-350,-1-1 0,-2 1 940,1 0 0,-11 7 0,-9 2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3:02.6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8201,'8'-10'1480,"2"3"-941,7 7 1,8 0-781,4 0 191,4 0 0,3 0-878,4 0 1,-3 0 543,3 0 1,-5 0-744,-6 0 1127,3 0 0,-5 7 0,8 3 0</inkml:trace>
  <inkml:trace contextRef="#ctx0" brushRef="#br0" timeOffset="140">1003 53 8201,'18'0'326,"-1"0"1,0-2-348,1-4 0,7 2-198,3-7 0,5 7-517,2-2 0,-1 2-111,1-2 847,-8 4 0,5-5 0,-5 7 0</inkml:trace>
  <inkml:trace contextRef="#ctx0" brushRef="#br0" timeOffset="269">1643 35 8201,'18'0'2195,"-9"0"0,5-2-1345,-9-3 1,3 3-679,-2-4 0,-2 4-876,7 2 50,1 0 0,5 0 654,0 0 0,-7 0 0,-2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3:01.2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493 536 8213,'17'-9'279,"0"-7"1,1 9 438,-1-5 0,0-1-216,0 7 1,7-6 17,-1 6 0,2-5 296,-2 5-434,-4 0 1,6 6 0,-8 0-410,8 0 0,-6 0-742,4 0 694,-3 0-60,-3 8 1,-6 2 52,1 7 1,-8 0-374,2 1 0,-5 1 132,-1 4 0,-1-2 253,-5 8 0,-4-6 127,-7 6 0,5-8 274,1 2 1,-1-2 0,-5 2 1,7-9 188,5 3 0,-3-4-166,2 5 1,0-7-28,6 1 0,2-7-55,4 7 0,4-8-68,7 2 1,8-5-131,4-1 0,-2 0-85,2 0 0,-1-5-306,7-1 1,0-8-195,-1 3 1,1-2-479,-1 1 0,-1-1-108,-4 7 1,-4 0 1095,-8 6 0,0-8 0,1-1 0</inkml:trace>
  <inkml:trace contextRef="#ctx0" brushRef="#br0" timeOffset="679">78 415 8328,'-18'-8'-29,"1"-3"181,0-4 223,7-3-163,-5 1 0,15-4 17,0 4 1,4-10-176,13 9 1,-2-3 126,14 4 1,-6-6-69,6 0 0,0 0 77,5 5 0,1-5-125,0 0 1,7 0 21,4 6 0,-2 5-122,2 1 0,4 5 132,2-5 1,10 7-79,-10-2 0,1 4-90,-7 2 1,4 0 20,-4 0 1,4 0-57,2 0 0,-6 0 79,1 0 1,-3 6-18,2 0 0,2 7 102,-8-1 0,6 1 20,-5-1 1,-3 3-16,-9-4 1,2 5 20,-8 1 0,6 6-151,-6 0 0,5 2 99,-4-2 0,-1 4-212,-6 8 0,6-1 73,0 1 0,0 0-56,-6-1 0,-1 3 113,-5 3 0,5-5-9,-5-1 1,-3 1 30,-2-6 1,-4 3 85,-2 3 0,0-6 194,0-1 0,-2 1-77,-4 6 0,-4-2 57,-7-5 1,-2 5-25,-4-4 1,-4 4-93,-8 1 0,1 1-43,-1-1 0,-2 1-138,-3-1 0,-4-5 102,-8 0 0,0-8-19,0 2 1,4-4-132,-4-1 0,4-7 70,-9 1 0,3-8-79,2 1 0,-2-3 109,-3-2 0,3-9-4,-4-9 0,2-1 67,-1-10 0,3 4 11,-4-9 1,12 3-11,6-9 1,0 3 121,5 3 1,-2-1-34,14 1 0,-5-1-79,4 0 0,3 1-133,10-1 0,-3-5 23,9-1 0,-1 1-109,6 6 0,0-1 111,0 0 0,2 7-33,4-1 1,3 8-123,8-2 0,6 5-200,1 7 0,6-3-488,-1 8 0,4 1 15,1 5 875,9 7 0,1 3 0,8 7 0</inkml:trace>
  <inkml:trace contextRef="#ctx0" brushRef="#br0" timeOffset="899">2360 1262 8114,'-34'-5'2729,"-1"-1"-1876,1 0 0,1 20-1308,4 3 0,2 14 455,4 3 0,-11 1 0,-11 7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0:50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15959,'18'9'501,"-1"-3"0,-5-4 1,-1-2-1618,3 0 6,1 0 0,-4 0-747,1 0-927,-8 0 2784,4 0 0,-8 15 0,0 4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2:59.2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624 190 8317,'-10'-34'2,"2"7"0,8 2-385,0 8 604,0-1-179,0 1 0,0 5 49,0 1 149,0 7 1,0-6 0,0 5 1,-2 3-84,-3-4 0,-7 4-314,-11 2 0,4 8 133,-4 3 1,-4 5-267,-2 1 1,-6 0 79,-5 1 1,4 1 34,-5 4 127,5-4 1,1 8 474,1-4-295,7-4 1,-4 14 195,8-4 0,2 1-136,9-1 1,-1 4-61,7-4 0,0 2-2,6-3 1,8 3-118,3-8 0,5 2 11,1-2 0,6-4 19,0 4 0,2-5-23,-2-7 1,-6 5-136,1-5 0,-3 6 96,-9 7 0,5-3-17,-5 7 0,-2-4-117,-10 4 1,-3 1 153,-9 6 0,-1 5-125,-4 0 0,2-5 159,-8-6 0,6-2-3,-6 2 1,8-4-69,-2-8 1,4 0 5,2 0 1,5 1-211,1-1 1,7 0 35,-2 1 191,4-1 0,10 0-35,3 1 1,7-1 244,5 0 0,-2 0 151,8 1 1,-8-1 197,2 0 0,-4 1 37,-2-1 1,-1 6 366,-5 0 0,-3 6-127,-8-6 0,0 8-338,0-3 1,0-3-51,0-2 0,0 2-129,0-2 0,0 1-655,0-7 0,0-6-617,0 1 29,0-1 0,7 1 118,5-1 0,0-7-727,5 2 0,-4-4 1545,10-2 0,4 0 0,0 0 0</inkml:trace>
  <inkml:trace contextRef="#ctx0" brushRef="#br0" timeOffset="352">1644 847 8577,'-10'-9'2121,"3"1"-1852,7 8 0,5 8-95,1 3 0,0 5 840,-6 1 0,6 6-280,-1 0 1,1 2-137,-6-2 1,0-2-352,0 8 0,0-8-174,0 2 0,0 2-249,0-2-325,0 0 0,0-5-534,0-1 1,0-5 57,0-1-328,0-7 1,0 6-902,0-5 2206,0-3 0,8 6 0,1-8 0</inkml:trace>
  <inkml:trace contextRef="#ctx0" brushRef="#br0" timeOffset="1042">1142 1072 8204,'-7'-17'-824,"5"0"1,-6-1 823,8 1 0,2 0 0,4 0 0,-4-1 0,3 1 0,-1 0 0,2-1 138,-4 1 1,11 0 142,-7-1 0,8 7 98,-3-1 1,5 1-142,1-6 0,0 5-164,0 1 1,3-1 87,3-5 0,-2 1-156,8 5 1,-2-3 115,1 9 1,5-7-58,-4 6 1,2-5-85,-3 5 0,5-2 35,-4 3 0,-2 3 14,2-4 0,-3 4 24,3 2 0,2 0 79,-8 0 1,2 6-4,-2-1 1,-4 9 1,4-3 1,-3 5-27,-3 1 0,0 0 7,1 1 0,-1-1-154,0 0 0,0-1 139,1-5 0,-1 5-154,0-5 1,6 3 76,0-3 1,0 4-90,-5-3 0,-3-2 175,-3 1 1,3 1-7,-3 5 1,-5 0 42,-1 1 1,2-1 237,-3 0 1,1 6-209,-6 0 1,-6 6-35,1-6 0,-7 2-309,6-2 1,-7 2 109,1 4 0,-3 2-36,-2-8 1,-6 6 61,0-6 1,-2 7 13,2-1 0,1-2 23,-6 2 1,5-8 171,-6 2 0,6 2-130,-6-2 1,0 0 141,-6-6 0,7 1-83,-1-1 0,2-7-17,-2-5 0,-4 3-63,5-2 0,1 0 43,-2-6 0,6-2-11,-6-4 1,2 2-123,-2-7 0,-1-1-200,6-5 0,-4-2 82,5-4 0,0 3 112,5-3 0,1-4-87,0-1 0,1 1 48,5-2 1,-5 0 284,5-6 1,3 7-17,2-1 0,-1 8 13,1-2 1,-6-2 2,7 2 0,-3-1 153,2 7 0,4 6-104,-3-1 0,3 1-75,2-7 1,-6 7-261,0-1 0,0 6 81,6-5-886,0 7 40,0-4 287,0 8 0,8 0-133,4 0 0,-3 8 722,3 4 0,-1 11 0,7 4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2:58.2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36 8075,'0'-10'1240,"0"-5"0,8 13-661,4-4-375,3 4 0,2 2 304,1 0 1,-1 0-177,0 0 1,1 0-476,-1 0 0,0 0 104,0 0 0,1 0-1030,-1 0 0,2 0 324,4 0 0,-9 8-547,3 3 1292,-11 5 0,9 9 0,-5 1 0</inkml:trace>
  <inkml:trace contextRef="#ctx0" brushRef="#br0" timeOffset="163">104 433 8172,'-17'-7'504,"7"5"0,5-4 542,10 12 1,5-4-574,7 3 1,1-3-370,-1-2 1,8 0 239,4 0 0,-2-2-233,1-3 0,3 3-347,9-4 1,-3-2-458,3 2 0,4-5 693,3 5 0,3-7 0,1 3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3:10.1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485 208 8325,'0'-35'0,"0"1"0,0 7 276,0 4 1,0 4 490,0 1 0,0 7-528,0-1-182,0 1 0,-8 1 96,-3 4 1,-7 4-157,-5 2 1,-4 2 102,-7 4 1,-1 11-4,1 12 0,-1 2-163,1-2 0,-7 9 24,1-3 0,1 3-100,11-3 0,3 3 41,7-3 1,3 3 43,3-9 0,5-2 3,7 2 1,2-6-156,3 6 1,15-8 184,14 2 0,7-4-14,5-2 0,6-1 239,-1-5 0,-4 5-77,4-5 0,-8 5 226,3 1 0,-14 0-31,3 0 0,-12 3-155,0 3 1,-6-2-27,-5 8 0,-4 0 4,-8 5 0,-8 1-76,-4-1 1,-5-1-11,-6-4 1,-4 2-301,-7-8 1,-1 5 74,0-5 0,1-5-361,-1-7 1,1-7-108,-1 2 0,2-4-1024,5-2 1661,-5 0 0,14-16 0,-6-3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3:15.3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278 10 7946,'-16'-9'0,"-3"11"2147,-16 15 0,7 16-628,-1 13-1519,-8 11 0,-15 20 0,22-33 0,-1 1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3:11.9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1003 8147,'-17'-15'889,"7"11"-290,3-11 1,11 9-1,5-2-741,9-1 0,10-11-175,1-8 0,10-5-144,1-2 0,0-5 191,-5 0 1,-1-3 37,1 3 1,-8 3-166,-4-3 0,-6-2 113,-5 2 1,-5-7 23,-7 7 1,0-6 259,0 6 0,-1-1 0,-5 7 0,-4 1 0,-7 4 0,-8 6 0,-4 12 0,4 3-50,2 8 0,-2 0 13,2 0 1,0 0 460,6 0 1,-1 8-134,1 3 1,2-1 50,3 1 1,-3 1-46,3 5 1,5 0 52,1 1 0,-2 1-126,2 4 0,-5-2 23,5 8 1,0 5-15,6 7 1,0 9 111,0 2 1,0 1 27,0 11 0,0 1-91,0 10 1,0 4-488,0 7 0,0-5 342,0 0 1,2-8-394,4 2 0,-4-6 111,4-6 0,1-9-41,-1-8 0,0-9 18,-6-3 1,6-7-110,-1-10 0,1-5-215,-6 0 388,0-9 1,0 3 693,0-12 0,0-5-591,0-12 1,0-12-367,0-11 0,6-4 226,0-2 0,1-7-80,-1-5 0,4 3 114,7-3 1,2 11-154,4 1 0,4 2 268,8 9 0,-1 3-172,1 9 0,5 4 246,1 8 0,-3 7 71,-9 5 0,2 3 125,-8 2 0,0 2-160,-6 3 0,0 7-42,1 11 0,-9-2-75,-3 8 1,-4 0-14,-2 5 0,-8 1-247,-3-1 0,-5-1 90,-1-4 1,-6 2 28,0-8 0,-6 0 75,6-6 0,-6-7 198,6-5-268,-7-3 1109,10-2-424,-5 0-199,16 0 1,-1-5 861,4-1-872,4 0 0,-3 6 0,10 0 255,7 0 0,3 0-16,3 0 0,1 2-111,4 4 1,-2 1-182,8 5 1,-6 3-180,6-3 0,0-3-221,5 3 0,1 0 326,-1 5-1246,1-8 0,-1 7 1,1-7 1031,0 1 0,-1 5 0,1-5 0</inkml:trace>
  <inkml:trace contextRef="#ctx0" brushRef="#br0" timeOffset="262">1280 1055 8111,'-17'0'2393,"0"0"-1134,7-8-379,3 7 131,7-7-571,0 8 0,7 0 58,5 0 1,5 0 264,6 0 1,-2-2-722,8-4 1,0 4 44,5-4 1,1 5-1225,0 1 1,1-6 284,5 0 1,-5 0-1084,4 6 1935,-11 0 0,-4 0 0,-8 0 0</inkml:trace>
  <inkml:trace contextRef="#ctx0" brushRef="#br0" timeOffset="1080">2526 139 8311,'7'-25'1624,"-5"13"-413,6-11-750,0 21-181,1-6-358,1 8 1,-4 10 174,-12 7 0,-6 3-104,-11 8 1,-4 7-132,-7 5 1,-1 8 164,0-2 0,1-3-377,-1-3 1,3 2 48,3-1 1,-2-1 118,8-5 1,2-8 150,9-4 1,-1-4-17,7-2-44,0 0 1,8-5-81,4-1 1,6-7 120,11 2 1,-2-4 11,8-2 0,-2 0-60,1 0 1,3 0 0,-8 0 1,6 0-131,-6 0 187,0 8 1,-8 1 6,-3 9 1,-4-1 60,-8 0 0,-2 6 162,-4 0 1,-9 8-18,-8-2 0,-2 3-118,2 3 1,3-8 164,-3-4 0,10 2 66,1-2-188,8 0 42,-3-6-433,7 1 200,7-9 1,3 5 108,7-8 0,1 1 15,-1-1 0,-6-4 171,1 4 1,-1 3-136,7 3 1,-9-3 381,-3 3 1,-4-1 14,-2 7 0,0-1 177,0 0 0,0 1-297,0-1 1,0 2-147,0 4 1,-2-6-554,-4 1 352,4-1 1,-5-13-159,7 7 140,0-7-558,0 4 204,0-8-160,0 0 365,0-8 1,6 4 0,1-5-78,3 1 1,1-5-113,7 1 0,1-3-37,4-2 0,-2-7 77,8 1 0,-6-9-550,6-3 1,3-1-53,3-10 921,3-1 0,-11-12 0,8-3 0</inkml:trace>
  <inkml:trace contextRef="#ctx0" brushRef="#br0" timeOffset="1743">2941 571 8197,'7'-35'30,"-3"3"0,8 3 1008,-9-4 1,5 14-84,-8-4 0,2 11-273,4 7-95,-4 3-453,5 2 0,-5 0-168,4 0 1,-4 13 194,4 4 0,-4 12 85,-2 0 1,0 6-242,0 5 1,-6-2 66,0 9 0,0-7-501,6 6 1,0-6 0,0 6 1,0-7-140,0 1 0,-5-9 156,-1-2 1,0-8-577,6 2 229,0-4-12,0-9 784,0-2 0,0-12-146,0-8 0,2-1 159,4-16 0,-4 0 64,4-6 0,-5-7 62,-1-4 1,2-4-94,4-2 0,-4 2 100,4 4 0,2-2 29,-3 8 1,7-1-178,-6 7 0,7 1 176,-1 4 1,-3-1-90,3 7 1,-8 0 177,1 5 0,3 1-73,-2 0 0,1 1 294,-1 5-429,-4-5 1,6 13-105,-8-9 5,0 8 229,0-4-434,7 8 0,-3 0-89,8 0-66,-8 0 88,11 0 187,-5 0 121,7 0 0,-6 2-10,1 4 227,-8-4 0,9 13-78,-7-3 0,2 3 57,-2 3 1,-5-1-32,5 0 0,2 2-113,-2 4 1,1 2 18,-1 4 1,-4 4-21,4-4 0,1 3 62,-1 3 0,0 2-13,-6 3 1,2-2 131,4 8 1,-4 1-103,3 4 0,-3 7 56,-2 0 1,0-1-75,0-5 1,0 6-95,0 0 0,0 7 44,0-2 0,0-3-155,0-3 1,0 3 115,0-2 0,0-6-54,0-6 0,0-8 25,0 2 0,0-3 14,0-2 1,0-9-256,0-2 261,0-5-830,0-2 213,0-7-46,0-3 318,0-7 1,-7-2-193,-5-3 1,-3-11-337,-3-7 0,1-8 318,0 3 1,-2-5 67,-4-2 1,3-5 207,-3 0 0,4-8 259,2 2 0,0-12 0,-1-4 0</inkml:trace>
  <inkml:trace contextRef="#ctx0" brushRef="#br0" timeOffset="2276">3044 796 8171,'0'-18'58,"0"-5"185,0 0 0,0 0 410,0 6 1,0 0-182,0-1 0,8 1 31,4 0 0,-3 5-100,3 1 1,-1 7-161,7-2 1,-1 4-286,0 2 1,0 0 95,1 0 1,-1 0-686,0 0 1,-5 10 250,-1 7 0,-5 0-100,6 6 1,-9 2 40,3-2 0,-4 6-217,-2-6 0,0 0 345,0-5 1,0-1 57,0 0 0,-6-5 333,1-1 1,-1-5-76,6 6 0,0-7 240,0 7-182,8-8 1,-5 3 38,9-7 0,-6 6 218,5 0 157,-7 0-151,4 1 1,-10 3-115,-4 7 1,-5 3 9,-13 3 1,-2 4 13,-9 7 1,0-1 190,1-4 0,-1 1-90,1-7 0,7 2 66,4-2 0,0-9-67,5 3 0,3-11 537,9 0-989,4 3 1,2-7 153,12 4 1,3-4 61,2-2 1,3-8 45,3-3 1,2 1-214,4-1 0,3-1-23,-3-5 0,-2-1 93,2 1 1,-8 6 28,2-1 32,-4 8 45,-2-3-341,1 7 224,-9 0-153,-1 0 95,-8 0-246,0 0 1,-6 2 67,0 3 1,-5-1 93,5 8 99,-7-9 1,11 7-40,-4-4-816,4-4 295,2 5 105,0-7 0,8 0-5,3 0 0,5-1-44,1-5 1,0-4 554,1-7 0,7-8 0,1-2 0</inkml:trace>
  <inkml:trace contextRef="#ctx0" brushRef="#br0" timeOffset="3151">4082 121 8082,'0'-27'862,"-2"-1"1284,-4 10-1421,4-3-111,-5 19-318,7-5 1,2 1-620,3 0 416,-3 0-47,6 14 0,-8 7 306,0 8-524,-8 8 225,-1-4 0,-9 10-81,1 3 1,-6-4-338,0 5 0,-2-5 122,2-1 1,6-1 226,-1 1 0,3-6 224,9 0-180,0-16-21,6 10 0,0-13-10,0 7 0,8-7 106,4-5 1,11 3 175,5-2 1,5 0-105,2-6 0,-1 0 118,1 0 0,0-6-174,-1 0 0,-5-2-10,0 3 0,-14 3-279,2-4 15,-3 4-16,-5 2 0,-1 2 50,-8 4 0,0 3-711,0 9 0,-2-1-28,-4 0 0,-3 8-296,-8 4 0,-7 2 574,1-2 1,-2 3 581,2-3 0,2-2 0,-8 2 0,8-8 0,-2 2 0,10-4 0,1-2 0,7-5 0,-7 0 0,8-7-392,-2 7 736,4-8 1,4 3 390,4-7 0,4 0-185,7 0 1,0 0 191,1 0 0,-1 0-67,0 0 0,1-5 289,-1-1-614,0 0 0,0 6-165,1 0 1,-7 0-141,1 0 1,-8 2-41,1 4 1,-3 3-189,-2 9 1,0 5 99,0 0 1,-2 8-224,-3-3 0,-5 7 199,-7 5 0,-1-3-45,1 3 1,2-3 669,3-3 1,-1-5-97,7 0 1,0-8 59,6 2 1,2 0-116,4-6 0,-2 5 89,7-11 1,1-1-208,5 1 1,0-7-37,1 2 0,1-6-112,4-6 1,-2-4 90,8-7 1,-8 0-537,2 0 1,-6-3 230,-5-3 0,1 4-551,-7-4 0,0-2 30,-6 2 0,0-6-257,0 6 0,-8 2 403,-3 9 0,-10-1 13,-3 7 0,-6 0-153,1 6 0,-10 10 180,-1 7 1,0 3 447,5 8 0,1 1 0,-1 6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3:10.4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172 70 8198,'-18'-27'6040,"9"2"-4471,1 15-1097,16 2 0,1 8-494,9 0 118,-1 0 0,0 0-300,0 0 1,-5 2 138,0 4 1,-9-2-650,3 7 1,-2-1-92,2 2 0,-4 3-464,3-4 1,-3 7 545,-2 5 1,-2-2 6,-3 8 0,-5 0 716,-7 5 0,-8 1 0,-2-1 0</inkml:trace>
  <inkml:trace contextRef="#ctx0" brushRef="#br0" timeOffset="446">51 640 8198,'-18'8'4129,"9"1"-3510,-7 9 1,14-1-321,-3 0 0,8-5-317,3-1 0,2 1 231,-2 5 1,-4-5 264,3-1 0,-3 1-299,-2 5 0,0 0 39,0 1-621,0 7 1,0-6 245,0 4 0,0-10-948,0-1 534,8-8 86,-6 3 417,6-7-190,-8 0-39,0 0-171,7 0 275,3 0 1,7-5 9,0-1 1,-1-2-407,-5 2 720,5 5 1,-12-7-86,7 8 1115,-7 0-803,11 0 0,-11 2 355,8 4-484,-1-5 1,6 7-44,1-8 0,7-8-339,4-3 0,3-10 157,3-2 0,5-8-353,1 2 0,-7 4 146,-5 2 1,-6 6 1386,6 5-674,-8-3 0,4 13 153,-8-4 0,-5 12 241,-1 6 0,-7 5 720,2 6 0,-4-2-414,-2 8 0,0-6-613,0 6 1,-6-6-674,0 6 1,-7-8 135,1 2 1,3-6-1190,-3-5 0,8-3-437,-1-3 515,-5-4 0,6 2-355,-7-16 1,7-1-2286,-2-16 3691,4 0 0,-6-5 0,-1-1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3:08.6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18 312 8150,'-10'0'1502,"3"0"-989,7 0 344,0-8-189,0 6-261,0-5 1,7 5-111,5-4 0,3 4 107,3-4 0,5-1-125,0 1 1,5-7-1,-4 1 0,6-3-49,-1-3 1,6-1 10,5-4 1,-2 2-469,9-8 173,-9 8 148,4-4 0,-7 8-813,-1-1 0,-7 3-704,-4 3-655,-3 5 1493,-3 7 1,-7 2-121,-5 3 1,-10 11 104,-7 7 1,-3 8-375,-3-3 974,-7 5 0,-2 2 0,-7-1 0</inkml:trace>
  <inkml:trace contextRef="#ctx0" brushRef="#br0" timeOffset="191">295 399 8150,'-18'0'0,"7"5"833,-1 1 1,7 6-236,-7-7 0,8 11-244,-2 1 0,3 2-112,-3 10 0,2 0 39,-8 5 1,9 3-102,-3 3 1,-2-3-124,2 3 1,1 2-85,5-1 0,0-1-436,0-5 1,0-1-350,0 1 0,2-8 0,3-4 136,-3-4 1,8-9 198,-4-5 1,-3-3-177,9-2 653,-8-15 0,11-4 0,-5-16 0</inkml:trace>
  <inkml:trace contextRef="#ctx0" brushRef="#br0" timeOffset="483">519 364 8150,'0'-17'302,"0"7"0,-1 2-734,-5 8 288,4 0 0,-8 2 317,4 4 1,5 9-106,-5 8 1,4 8 88,2-2 0,0 6-85,0 5 1,0 6 13,0 12 0,0 3 58,0 8 1,0 14 161,0 3 1,0 14-331,0-48 0,0 0 0,0 0 0,0 0 124,0 3 1,0-1 0,-3 1 0,0 0-243,0-3 0,0 0 1,0 0-1,1-1-14,2 36 0,0-8-16,0-22 0,5-1 90,1-16 0,0-7-311,-6-10 263,8-4 197,-7-9-66,7-2 0,-8-18 290,0-7 0,-6-8-858,1-10 1,-7 1 69,6-1 497,-7-7 0,3-10 0,-7-10 0</inkml:trace>
  <inkml:trace contextRef="#ctx0" brushRef="#br0" timeOffset="965">416 969 8150,'-23'-15'399,"0"3"0,-6 5 605,6 7 0,-6 2-630,6 3 1,-2 7-152,2 11 0,4 4-223,-4 7 0,1 7 109,-1-1 1,4 2-87,-4-1 1,4-11-58,2 5 0,5-10-162,1 4 1,7-14-1014,-2 3 681,4-5-73,2-3 0,8-3 238,3-7 1,12-9-86,6-9 1,4-9-61,1-13 0,9-4 508,3-8 0,9-6 0,3 1 0,5-1-136,-5 6 0,7 6 189,-1 0 1,-3 2-6,3-2 1,-7 3 1037,7 9 0,-7 5-528,7 0 0,-8 14 121,1-2 0,-9 11-140,-2 0 1,-13 4-105,2 2 1,-12 8-312,0 3 1,-6 7-146,-5 5 1,1 4-749,-7 7 503,0 8 257,-14 3 0,-9 5-647,-12-4 1,-4 4 435,-2-4 1,1-4-181,-1-2 0,1-5-13,-1-6 1,1-4 47,-1-8 0,6-7 228,0-5 0,8-3 147,-2-2 0,6-7 800,5-5-682,5-3 0,7-3 486,0 1 0,7 6-298,5-1 1,5 8 135,6-2 1,4 5-85,8 1 0,-1 0 48,1 0 1,-1 0-600,1 0 0,-2 9-583,-4 8 0,3 3 766,-3 9 0,4-1 0,1 7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3:39.3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16 606 8216,'-8'-10'79,"6"3"1,-3 1 162,10 0 1,-1 0 0,8 5 150,1-5 0,-3 2 261,1-8 1,-5 9-205,6-3 1,-7-2 98,7 2 0,-3-1-368,3 1 0,3 2 43,-3-7 0,3 1-289,3-2 0,-1-3-80,0 4 0,6-5-196,0-1 0,0-6 79,-5 0 1,-3-2-170,-4 2 0,3 3 106,-8-3 0,5-3-27,-5-3 1,0 2 142,-6-2 0,-6 8 26,0-2 1,-7-2 204,1 2 1,-3 2 156,-2 9-17,-1-3 1,1 7-134,0-4 0,5 5 238,1 7-125,-1 0 363,-5 0-361,0 0 0,5 0-26,0 0 82,9 0-201,-5 0 0,6 0-3,-4 0 23,4 7 1,-5 3-23,7 7 1,0 3 17,0 3 0,0-2-13,0 8 1,0-1 102,0 7 1,0 5-90,0 1 0,0 9 297,0 2 1,5 1 7,1 11 1,0-3 12,-6 3 0,0 3-208,0-4 0,2 3-43,4-3 0,-4 2 20,3-7 1,-3-6 14,-2-6 0,2-8-186,4 3 0,-4-10 28,4-3 0,-4-6-93,-2 1 0,5-10-142,1-1 14,0-9 263,-6 5 0,0-10 10,0-4 0,-6-11-151,0-12 1,1-5-232,5-7 1,0 3-322,0-8 1,0 2 303,0-3 1,5-1-92,1 8 0,8 0 77,-3 5 1,4 8 142,3 4 0,-1 2 93,0-2 0,1 4 197,-1-4 1,6 4-107,0 1 1,6 1 113,-6 0 1,2-1 298,-2 1 1,2 6-201,4-1 0,1 6 17,-6-5 1,-1 7 102,-6-2-215,0 4 1,0 2-49,1 0 0,-9 2-99,-3 4 1,-4-2 61,-2 7 1,0 1-24,0 5 1,0 0-100,0 1 0,-8-1 118,-3 0 1,-5 6 34,-1 0 1,-2 0 2,-4-5 0,2-1 2,-8 0 1,8-1-1,-2-5 1,-2 3 13,2-9 1,0 7-12,5-6 0,1 1 17,0-1 293,-1-4-240,1 6 0,6-8 361,-1 0 65,8 0 131,-3 0-179,7 0-123,0 0 1,7 0-63,5 0 1,3 7 137,2 5 0,-5 3 354,0 3 1,5-1-257,6 0 1,0 6 107,-6 0 0,6 0-181,0-5 0,8-1-163,-2 0 1,-2-1-52,2-5 1,-6 3-117,5-9 0,-4 3-5,4-2 1,-1-4-215,2 4 0,2-5-1132,-8-1 1,0 0 622,-6 0 1,1 0-3546,-1 0 4179,-8 0 0,7 0 0,-7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3:44.4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8036,'17'2'904,"0"4"1,8 5 789,4 12-1126,4 4 1,1 14-39,1-1 0,-1 8 69,1-2 0,-2-4-408,-5-1 0,-3 1-272,-7-2 1,-9 6-671,-3-5 1,-4 1 530,-2-2 1,-2-3-288,-4 3 0,-5-11-141,-12-6 1,7-6-428,-7-5 0,14 1 600,-9-7 1,7-10 226,-1-13 0,5-10 258,7-13 0,0-4 111,0-8 1,2 0 344,3 0 1,11 8-300,7 3 1,8 5 46,-3 1 1,7 8-81,5 4 0,-1 6-156,7 6 0,-6-3-204,6 8 1,-5 1 225,5 5 0,-8 7 0,4 3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3:44.7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170 191 8100,'-10'-17'1506,"-3"5"307,7 1 1,10 7-1384,13-2-366,8-4 0,12 1 56,3-9 1,-2 1-51,9 0 1,-9 0-724,2-1 0,-3 9 481,-3 3 1,-7-2-468,-4 2 0,-3 1 361,-3 5 1,-6 7-1867,1 5 2144,-8 3 0,-4 18 0,-10 3 0</inkml:trace>
  <inkml:trace contextRef="#ctx0" brushRef="#br0" timeOffset="567">377 433 8100,'-25'44'0,"0"12"0,-3-4 0,-3 9 669,8-3 0,-6 1-185,6-1 0,6-4-122,5 4 1,8-7-220,-2-4 0,-1-5-160,1-8 1,0-7-864,6-4 784,0-3 1,2-5-85,4-4 1,-2-7 63,7-15 1,1-8-413,5-16 1,6-5 77,0-1 1,0-13-51,-5 3 1,-1-5 220,0 4 1,0 2 278,1 4 0,-1-8 0,0 8 0,3 0 0,3 11 0,-4 8 0,6 4 0,-8 12 0,-7 3 124,-3 8 1,-7 8 317,0 3 0,0 11 3,0 1 0,-2 5 265,-3-5 1,1 10-174,-8 2 0,7 5-109,-7 6 0,6 6-13,-5 0 1,7 2-127,-2 9 1,-3 2-110,-3 10 1,-1-5-84,1-1 0,-3 0-210,3-6 0,3-3 0,-3-2 0,6-12-229,-5-6 1,5-5 156,-6-7 1,9-3-155,-3-7-943,4-1 889,2-7 0,-6-5 2,0-10 0,1-7-146,5-11 0,5-12-162,1-11 0,8-6 699,-3-5 0,4-9 0,3-3 0,5-8-116,0 14 0,6-6 116,-6 11 0,0 2 0,-6 10 0,-5 6 0,-1 11 0,-7 10 193,2 7 419,-4 9 0,-10-3 555,-4 12 1,-3 9-541,-2 8 0,-8 10 43,-4 1 0,-6 3-486,-5 9 1,4-2 73,-5 2 0,5-2-226,1-3 1,1-7 78,-1 1 1,6-2-249,0-10 1,14-2-250,-2-10 1,9 3-1387,-4-8 1084,9-1 1,-1-9-415,15-7 0,5-10 40,18-20 1062,5-3 0,20-23 0,3-4 0</inkml:trace>
  <inkml:trace contextRef="#ctx0" brushRef="#br0" timeOffset="796">1034 813 8029,'60'-9'193,"-8"3"1,-16 6 242,-13 6 0,-5 3 1094,-7 9 1,-3 7-683,-8 4 0,0 3-383,0 3 0,-8 1-492,-3 5 0,-7-5-421,-5 4 1,-3-1-16,-9 1 1,0-9-601,1 4 0,-7-12 640,1 0 0,2-12-163,9-5 0,-2-4 122,8-2 0,0-2 161,6-4 0,7-3 844,4-9 1,4 7-425,2-1 0,2 7 649,4-7 0,4 8-33,7-2 0,8 4 175,4 2 0,3 6-432,3 0 1,5 7-245,1-1 1,7 3-1130,-2 3 1,2 1 896,-2 4 0,4 4 0,-6 7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0:50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8053,'10'18'2748,"5"-1"0,-11-2-2287,7-3 0,-5-5-2225,6-7 1503,-1 0 0,7-2 261,-1-3 0,0-5 0,0-7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3:42.9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1 865 8028,'0'-17'727,"0"0"-26,0-1-143,0 9 1,2 1-101,3 8 0,-1 0 53,8 0 1,-6 16 198,5 7-409,-7 7 1,4 7-218,-8 3 0,0 4-246,0 8 0,0-6-199,0 0 0,0-1-487,0 1 0,0-6 99,0-11 0,5-4-132,1-8-1249,0 1 2130,2-9 0,1-17 0,9-11 0</inkml:trace>
  <inkml:trace contextRef="#ctx0" brushRef="#br0" timeOffset="482">520 260 8119,'0'-23'0,"0"0"0,2 2-63,3 9-96,5-3 0,9 5 0,2-7 281,2 0 0,2-1 87,-2 1 1,-3 0-2,3 0 1,2 5-86,-2 0 0,0 9 163,-6-3 1,0-2-177,1 2 1,-1 1 23,0 5-46,0 0 1,1 0 12,-1 0 1,-5 0-138,-1 0 1,-5 5 66,5 1 0,-5 8-103,6-3 0,-7 5 20,7 1 1,-2 2-154,1 4 1,4-2 132,-3 8 1,-2 0 25,1 5 0,-1 1 156,1 0 0,3-1-149,-8 1 1,5 7 436,-5 4 0,0 4-75,-6 2 0,5 6 54,1-1 0,0 9-146,-6-3 1,2 4-75,4 2 0,-5 1-21,5-1 0,-2 0-81,2 0 1,-4-7-190,4-5 0,-5-5 49,-1-6 1,6 0-45,0-11 0,0 3 26,-6-9 0,0-4 96,0-2 1,0-4-112,0-1-233,0-9 201,-8 7-60,-2-14 1,-7 5-273,0-7 1,5-5 142,1-1 1,-1-8-299,-5 3 0,-2-6 121,-4-6 0,2 1 75,-8-6 1,6 5 440,-6-6 0,-2-6 0,-9-5 0,3-3 0,-3 3 0,-4-4 0,0-8 0</inkml:trace>
  <inkml:trace contextRef="#ctx0" brushRef="#br0" timeOffset="857">520 848 8036,'0'-17'0,"0"5"694,0 1 169,0-1 1,2-5-190,3 0 1,13-1-228,10 1 0,-1 0-207,2-1 0,0 7-188,6-1 0,-7 7-194,1-7 1,-8 8 6,2-2 1,-3 5-182,-3 1 0,-6 0-2302,1 0 1123,-8 0 694,3 0 1,-16 0 800,-8 0 0,-3 5-588,-8 1 588,6 7 292,-10-3 0,7 9 184,-4 4 0,-2-2-240,8 8 0,-6 0 368,6 6 1,0-1 31,6 1 0,2-6 307,3 0 0,-1-6-719,7 5 1,0-6 34,6 1 0,0-4-762,0-2 0,8-7 113,3-5 1,12-3-214,6-2 1,4-7 316,1-5 1,3-9-47,3-2 0,-3-6 172,3 6 1,-11 0 332,-6 6 0,-4 5 1298,-2 1-810,-7 7-277,-2-4 0,-8 10-166,0 4 1,0 5-144,0 12 1,-8-1-337,-3 6 0,1-1-852,-2 2 0,-1 4 1113,-10-4 0,-4 3 0,-8 3 0</inkml:trace>
  <inkml:trace contextRef="#ctx0" brushRef="#br0" timeOffset="975">623 1350 8036,'-9'9'2452,"1"-1"-1585,16-8 0,1 0-132,9 0 0,7 0-303,3 0 0,5 0-562,2 0 1,1-2 207,5-4 1,-5-2-2484,4-3 1235,5-4 1170,-9 5 0,6-7 0,-7-1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3:41.1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275 277 8051,'0'-17'0,"-6"5"1710,0 1-753,0 7-722,6-4 0,-1 10-147,-5 4 0,2-2-217,-8 7 1,7 1 211,-7 5 1,1 0-133,-7 0 0,1 1-111,0-1 0,5 0 139,1 1 0,-1 1-131,-5 4 0,0-4 95,-1 4 0,1-4 134,0-1 0,7-7-37,4 1 1,2-3-29,-1 3 0,3-3-283,-4-3 0,12-4 92,5 4 1,5-4 40,1-2 1,0 0 48,1 0 0,-1 6 101,0-1 1,0 1-91,1-6 117,-1 8 1,-5 1 32,-1 9 0,-7-1 263,2 0 1,-6 3-88,-6 3 0,-2-2 85,-3 8 1,-5-6-193,5 5 0,-5-5 5,-1 6 0,8-8-170,3 2 8,4-3 0,2-3-249,0 0 0,2-7 108,4-4 0,3 1 6,8-1 0,1 2 448,-1-2 1,0-5-138,1 5 0,-1 4 340,0 1 0,0-1-176,1 2 0,-7-1 51,1 6 1,-8 1 11,1-1 0,-3 0 71,-2 1 1,0-1-251,0 0 0,0 0-145,0 1 0,0-7-102,0 1 1,0-6 111,0 5-288,8-7 82,-6 4 155,6-8-164,-8 0 0,0-2-205,0-4 0,0-6-148,0-11 1,0 2-366,0-8 0,7-1 140,5-11 1,3 3-279,3-8 0,5 2 96,0-3 0,5-1 485,-4 8 1,6 0 416,-1 5 0,2 0 0,-2 1 0,-2 1 0,-4 4 0,-10 4 17,4 8-33,-3-8 1,1 6 369,-3-4 0,-3 9 1890,-3 3 4,-4 7-1655,13-4 0,-13 16-150,4 4 0,2 5-78,-2 6 1,-1 4 11,-5 7 1,0 1-244,0 0 1,0 5-118,0 0 0,0 1-553,0-7 0,2-5 363,4 0 0,-4-8-716,4 2 0,-3-6-74,3-5-187,-4-4 517,14-8 0,-13-10 151,9-7 0,-6-8 227,5-10 0,-7-3 21,2-8 1,-4 3 308,-2-14 1,0 7-124,0-8 1,0 4 64,0 2 1,0 8-8,0 4 0,6 5 475,-1 6 1,7-1-55,-6 7 0,5 0-18,-5 5 1,2 7-122,-3-1 1,-1 6 245,8-5-168,-8 7 2,11-4-231,-13 8 70,13 0-171,-13 0 0,8 0 47,-5 0 1,-1 0-165,8 0 142,-8 0 1,5 0-3,-3 0 1,-4 2-51,4 4 1,-2-4 119,1 4-119,-3 3 1,12 1 66,-9 7 0,1-5-4,-6-1 0,6 7 42,0 5 0,1 7 106,-1-1 1,-2 6-54,8 5 1,-7 4 170,7 8 0,-6 2 19,5 4 0,-5 1-133,5 5 0,-7 7-93,2-8 0,2 14 75,-2-8 1,7-2-331,-1-3 1,-3-8-61,3 1 0,-7-3-57,7-2 0,-2-8 50,1-4 1,-1-5-92,-5-6 0,-3 2 71,4-8 0,-4-6-275,-2-6 248,0-7-67,0 4 59,0-8 0,-2-6-101,-4 0 1,3-7-320,-9 2 1,0-7 85,-5-5 1,0 2-100,0-8 1,-1 0 182,1-5 1,0-1 117,-1 1 0,1-3 373,0-3 0,-6 1 0,0-7 0,0 8 0,5-3 0,1 3-14,0-2 0,-1 5-116,1 0 0,6 3 371,-1 9 0,6-8 293,-5 2 0,7 4 2,-2 2 1,4 4-179,2 2 0,0-1 464,0 1 1,2 2-273,4 3 1,4-1-149,7 7 1,2-6-227,4 7 0,-4-1-155,4 6 0,2 0-6,-2 0 1,-1 8-310,-11 3 1,3 6-91,-9 6 0,1 4 211,-6 8 1,0-6-504,0 0 0,-6-1 241,1 7 1,-11-2 203,-1-5 1,0 3 212,-6-8 1,3 0 291,3-5 0,0-7-47,-1 1 1,7-7 661,-1 7-562,9-8 1,-7 4 309,4-8-150,4 7-81,-5-5 126,7 13-280,0-5 1,0 7-21,0 1 1,0-7 115,0 1 0,0-6 231,0 5 1,0-5-98,0 5 1,-2-7-96,-4 2 0,4-2-33,-4 2-198,4-5 0,4 7-84,4-8 0,9-9-135,8-9 0,14-1-311,-2-10 0,5 0-93,0-5 0,-1-3-650,7-3 1,-6 5-10,6 1 1,-7-1 440,1 6 1,-2-3-1500,3-3 2184,-5-7 0,7-2 0,-9-8 0</inkml:trace>
  <inkml:trace contextRef="#ctx0" brushRef="#br0" timeOffset="585">1935 104 8121,'0'-27'2454,"0"4"1,0 10-1869,0 1 0,8 8-327,3-2 0,-1 3 293,1-3-305,-7 4 0,6-6 62,-5 8-140,-3 0 0,6 2 1,-8 4-330,0 5 1,-2 7 127,-4 5 0,4-2-633,-3 8 0,-3-6 260,2 6 1,0-8 48,6 2 1,0-4 157,0-2 1,8-7 75,4-4 0,11-3 439,6 3 1,3-4-190,3 4 1,1-4 251,5-2 1,-7-6-118,1 0 1,-2 1-11,-10 5 0,0 1-258,-6 5 1,-2-2-364,-3 8 1,-4 1 169,-8 10 1,-8 6-133,-4 11 1,-11-1-529,-6 7 1,-3 0 317,-3 6 1,-5 0 92,-1 0 0,-5-6-32,6 0 608,0-8-148,13 5 0,-4-11 16,8-3 1,2 2 212,9-8 0,5 0-143,7-6 0,0 0 63,0 1 0,2-7 357,3 1 0,7-8-176,11 1 0,-2-3 209,8-2 0,-6 0-171,6 0 0,-6 0 90,6 0 0,-8 0-171,2 0 0,-4 0-52,-2 0 1,-5 6-41,-1 0 0,-7 13-211,2-2 0,-4 6 177,-2 0 0,-8 4 15,-3 8 1,-5 0 115,-1-1 0,2 1-21,3-1 1,-1-5 166,7 0 1,0-8 1,6 2-208,0-4 0,2-3 7,4-5 1,5-3-202,12-8 1,-1 0 0,6 0 1,-1-10 108,2-7 0,2 0-769,-8-6 1,6-2 171,-6 2 1,-6-8-55,-5 2 1,-9-2-118,3 3 1,-12-5-512,-5 4 1,-12-2 445,-6 2 1,-6 6-27,-5 12 1,2 3-333,-8 8 0,1 2 1062,-1 4 0,-11 19 0,3 11 0</inkml:trace>
  <inkml:trace contextRef="#ctx0" brushRef="#br0" timeOffset="1323">3007 899 7988,'-8'-17'2349,"-1"0"0,1 7-1131,8 4 0,2 5-861,10 1 0,-1 7-259,6 5 1,1-3-1005,-1 3 534,0-1-490,1 7 1,-3-1-307,-4 0 597,5-7 1,-7-2 41,9-8 1,-5 0-67,4 0 0,-1-16 174,13-7 1,-6-8-10,6-3 1,-1 5 308,7 0 0,0 2-47,-1-2 0,-5 4 420,0 8-183,0 8-73,-3 1 1,5 8 123,-8 0 1,0 0 52,-5 0 0,-9 8 216,-3 3 0,-4 6-100,-2 6 0,-4-1 94,-7 6 0,-9 3-362,-14 10 0,-1-5 104,1 4 1,-7-3-163,1-3 0,0-1 181,5-4 0,8-6 321,4-11-192,4 3 363,1-13-598,9 6 1,9-10-110,11-4 1,7-4-26,5-7 1,2-6 130,4 0 0,3-8-145,-3 2 0,-4 2-210,-2-1 0,-4 4-209,-1-4 1,-3-1 127,-4-6 0,-3 1-131,-8-1 1,-8 0 219,-3 1 0,-6-1 66,-6 1 1,3 5 531,-3 0 1,-2 8-235,2-2 1,-6 4 168,6 1 0,0 1 109,6 0 1,2 5 742,3 1-718,-3 7 1,13-6 666,-4 5-522,4 3-419,2-6 0,0 10 95,0 4 0,2 3-6,4 9 1,3 8 149,9 9 0,-7 13-16,1 10 0,-1 15 148,7 2 0,-7 15-588,1 8 0,-10-47 0,0 2 50,1 1 1,-1 1 0,0 2 0,-2 0-425,0 3 1,0 1-1,0-1 1,0 1-834,0 0 0,0-1 1343,0 38 0,-2-47 0,-2 0 0,-1 31 0,1 3 0,2-3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3:52.0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312 969 7984,'-17'0'-1005,"0"-6"754,-1 1 0,1-7 200,0 6 1,5-1 50,1 1 0,7 4 0,-12-13 0,7 5 0</inkml:trace>
  <inkml:trace contextRef="#ctx0" brushRef="#br0" timeOffset="644">157 865 7984,'0'-11'-279,"0"-1"0,0 7 261,0-7 1,0 6-56,0-5 1,0 5-124,0-6 1,2 7-78,3-7 1,-3 6-83,4-5 355,-4 7 0,-2-6 0,0 5 102,0 3 320,0-14-303,0 7 0,-2-9 130,-4 1 1,4 6 45,-3-1 0,3 6 623,2-5 331,0 7-289,0-4-785,0 8-105,0 0 1,0 8 141,0 3 0,0 13-33,0 4 0,0 5-13,0 2 1,-2-1-58,-4 1 1,4-1-29,-4 1 0,-1 0-19,1-1 1,0-5 211,6 0-356,0-8 0,0 4 22,0-8 1,8-7-7,3-4 0,7-6-44,5-6 0,3-6-163,9-11 0,5-4-302,1-7 1,5-7 228,-6 1 0,1-6-304,-7 6 0,-1-1 200,-4 7 0,-4-7 155,-8 1 1,0 1 98,0 11 0,-7 1 86,-4 4 0,2 3-122,-3-3 321,1 12 672,-6-4-587,-8 13 1,-1-4 136,-9 12 1,1-3-122,0 9 1,0 1 79,-1 10 0,1-1-70,0 6 1,-1 1-47,1 6 1,0 7 54,0 4 0,5 12 120,1 5 1,5 5 78,-6 1 0,6 2-252,-5 4 0,5-4-151,-5 4 1,1 0 145,-2-6 0,-1 4-412,7-10 1,-5 5 116,5 1 1,-6-10-59,7-7 0,-7-2-21,6-10 0,-5-5-164,5-6 1,-7-8 87,1 2 0,-3-11 34,-3-7 1,1-3 302,0-2 1,-2-7 29,-4-5 0,1-11 235,-6-6 1,7-9-57,-3-3 0,7-5 71,6 6 1,3-8-5,8 2 0,10-2 212,7 2 0,8-2-274,9 7 0,7-5-74,-1 6 0,8-1-725,-2 7 0,10 5 363,2 0 1,1 8-472,-1-2 1,-2 4-159,7 2 0,-7-1 813,1 1 0,-3 0 0,-2-1 0</inkml:trace>
  <inkml:trace contextRef="#ctx0" brushRef="#br0" timeOffset="798">1177 1350 7991,'9'7'2966,"-1"-5"-1941,-8 14 1,0-13-268,0 9 0,0-6-333,0 5 1,0 1-430,0 5 0,-2 2-425,-4 4 0,3-2-1488,-9 8 1917,8 0 0,-11 6 0,5-1 0</inkml:trace>
  <inkml:trace contextRef="#ctx0" brushRef="#br0" timeOffset="1171">1851 502 10107,'18'0'728,"-1"0"0,6 0-629,0 0 1,8 0 497,-2 0 1,9 0-100,2 0 1,8-7-220,-2-5 0,-1 2-187,1-1 0,-8 1-209,3-1 1,-5 1-567,-1 4 0,-8 4 442,-4-3 1,-4 3-1101,-2 2 7,-7 0 308,-3 0 1,-14 6 401,-5-1 0,-5 7 624,-6-6 0,-4 7 0,-8-3 0</inkml:trace>
  <inkml:trace contextRef="#ctx0" brushRef="#br0" timeOffset="1357">2163 381 8690,'0'17'1266,"0"1"-498,0-1 0,0 2-266,0 4 1,-2 6 66,-4 11 0,4-3-167,-4 3 0,-1-1-387,1 1 0,-6-3-279,6 3 0,1 2-339,5-1 0,0-3 56,0-9 0,-6 2-709,0-8 0,0-6-1060,6-6 1432,0-7 884,8-4 0,2-17 0,7-10 0</inkml:trace>
  <inkml:trace contextRef="#ctx0" brushRef="#br0" timeOffset="1961">2422 1 8275,'0'17'96,"0"0"171,0 1 1,0 1 464,0 4 0,0 6-227,0 11 0,0 2-106,0 4 0,-2 4-311,-4-3 0,2 2-89,-7 3 1,1 0-187,-1 0 0,-5-6 11,5 0 0,-4-5-203,-3 5 1,3-8 84,3 3 1,-3-11-180,3-1 0,3-8 94,-3 2 1,7-9 1,-7-3 1,6-7 221,-5 2 1,5-6-62,-6-6 0,9-3 191,-3-9 1,4-7 23,2-4 0,2 3 123,4-3 0,3 2-78,8-2 0,1 4 179,-1 8 0,6 5 331,0 1-373,0 7 0,-5-4 895,-1 8-741,-8 0 1,-1 2 165,-8 4 1,0 3-251,0 9 1,-8 1-380,-3 4 1,-6-2 0,-6 8 0,1 0-404,-6 5 1,5 1 162,-6 0 1,0-3 160,-6-3 1,1 2-158,-1-8 1,1 6 108,-1-6 1,6-6 228,0-5 1,2-1-25,-1 6 1,1-5 215,4-1 0,3-1-94,-3 2 1,2 3 94,-2-4 1,4 3 97,-4-3 1,4 5-53,1-5 0,1-1 68,0 1 0,-1-7 303,1 2 91,8-4-534,-7-2 0,18 0-106,4 0 0,11-8 118,18-3 0,15-12-17,7-6 0,9 2-71,3-2 1,4 2 63,-4-2 1,2-1 224,-13 7 0,5-2-89,-5 2 0,3 5 29,-9 1 0,4 2-340,-10 9 1,-4-6-262,-1 7 0,-12-1-43,-6 6 57,-4 0 1,-10 2-760,-3 4 0,-8 3 429,-9 8 0,-9 3 623,-14 3 0,-16 4 0,-4 7 0</inkml:trace>
  <inkml:trace contextRef="#ctx0" brushRef="#br0" timeOffset="2115">1730 1471 9256,'6'17'1745,"0"0"1,5-5-1665,-5-1 1,2-7 135,-2 2 0,-3 2-96,9-3 0,-6 7-582,5-6 474,1 7 1,5-5-2672,0 3 2658,1-3 0,7-8 0,1 0 0</inkml:trace>
  <inkml:trace contextRef="#ctx0" brushRef="#br0" timeOffset="2245">2353 1436 8116,'0'10'1899,"0"5"2544,0-3-3276,0 3-1123,0 2-123,0 1 1,0-7-363,0 1 1,0-7 440,0 7 0,7-8 0,3 3 0</inkml:trace>
  <inkml:trace contextRef="#ctx0" brushRef="#br0" timeOffset="3410">3425 18 8970,'0'-10'2643,"0"3"-1832,0 22-466,-8-3 1,4 15 2,-7-4 0,1-2 87,-1 8 1,-5-3-439,5 3 0,1-2 91,-1-4 1,7-4-618,-2 4 1,4-3 212,2-3 0,0-5-77,0-1 1,8-7 99,3 2 0,7 1-137,5-1 1,-2 0 91,8-6 0,-6 0 56,6 0 0,-8 0-70,2 0 1,-4 0 142,-2 0 1,-1 8-57,-5 3 0,-3 6 95,-8 6 1,-15 1 1,-9 10 1,-4-3 66,-1 9 1,-10-3 201,5-3 1,-5 1 61,5-1 0,-1-1 342,1-4 0,7-4 318,4-8 0,5-5 80,7-1-576,3-7 1,8 6-86,0-5 0,2-3-286,4 4 0,3-4 145,9-2 1,-1-6-122,0 1 1,6-3 75,0 2 1,0 4-323,-5-4-147,-1 5 178,0 1 216,-7 0 0,-2 7 82,-8 5 0,-8 3-7,-4 2 1,-3 1-88,-2-1 1,-6 0-5,0 1 0,-2 5-12,2 0 0,3 0-4,-3-6 0,4 6-33,2 0 0,1 0 72,5-6 1,-2 1-22,7-1 78,0 0 1,6 1 8,0-1 0,2-6 38,4 1 1,3-8 187,9 2 0,-1-4-83,0-2 0,2 0 153,4 0 1,2-2-370,4-4 0,4 2 78,-4-8 0,-2 1-174,1-6 0,-6 5-421,1 1-427,-4-1 207,-2-5 259,-7-1 0,-4 3 120,-12 4 0,2-3-15,-8 8 1,1 1 494,-6 5 0,-1 0-112,1 0 0,0 9 142,-1 9 0,1 1 277,0 10 1,5-1 302,1 7 0,1 7-215,-1 4 1,-3 4 265,8 2 0,-1 6-386,1-1 1,4-5-103,-4-6 1,-1-1-517,1 1 0,0-6 245,6-11 0,-6 2-184,1-8 0,-3 0-46,2-6 1,2-7-659,-7-5 606,-1 5 1,-5-10 41,0 0 1,-1-10 570,1-13 0,0-4-204,-1-7 1,3-1 240,3 1 0,-1 1-174,7 4 1,1-1 905,5 6 1,0-4-356,0 5 1,7 0-140,5 5 1,-3 3-371,3 3 0,1-5-271,10 0 1,-1-1-81,6-5 0,-5 4-313,6 2 1,0-6-210,6 0 1,5-2 295,0 2 0,3-2-1046,-3-4 1,-2-4 160,8 4 1,1-3-1074,4-3 2103,-6 1 1,12-1 0,-3 0 0</inkml:trace>
  <inkml:trace contextRef="#ctx0" brushRef="#br0" timeOffset="4308">4065 571 8951,'-10'0'2091,"3"0"1,8 0-1546,5 0 1,-2-5-147,8-1 0,1-6-15,10 7 1,-2-9-68,8 3 1,-2-5-665,2-1 0,2 5-87,-8 1 0,0 5-1166,-6-5 1137,0 7 1,-5-4-1240,-1 8 1213,-7 0 1,-2 8 123,-8 3 1,-9 7 454,-2 5 0,-6 9-139,-6 9 1,-4 7 803,4-2 0,4 4-125,2 2 0,-2 5 145,2 1 1,2-2-492,9-10 0,-3 2-118,4-8 1,3-1-268,2-11 0,4 3 123,2-8 1,0-6-623,0-5 0,2-8 283,4 2 0,-2-4-212,7-2 1,1-8 138,5-4 1,0-11-49,1-6 1,-1-3 241,0-3 0,1-1 70,-1-5 0,0 5 46,0-5 1,-5 11-50,0 1 1,-1 2 208,6-2-125,1 4 0,-3 14 278,-3-1 164,-5 8 28,-7 4 1,0 16-161,0 7 0,0 7 29,0-1 0,-6 12 171,1 5 1,-9-2 274,3 2 0,-5 2-221,-1 10 1,6-4-105,-1 3 1,2-7-613,-1 2 0,-3-10-126,9 10 1,-1-11-353,6-1 1,-6-4 331,0-1 1,1-6-201,5 0 1,0-14-1536,0 2 713,0-11 926,0 2 1,5-10 158,1-4 1,2-11 278,-2-12 0,1-11 0,5-7 0,3-2 0,-3-3 0,-3 0 0,3 0 0,-8 6 0,1 0 0,3 9 42,-2 3 0,0 7 247,-6 9 799,0 1 1,-2 7-463,-4 5 0,-6 5 449,-11 5 1,-4 13-369,-7 11 1,-3 5-79,-3 7 1,3-3-312,-3 8 1,4-6-72,1 7 1,0-9-192,1 2 0,7 3 57,4-3 1,4-7-761,1-10 0,9-4 456,3-2 0,4-5-1481,2-1 1,14-9 566,3-2 0,12-9-336,0-15 1441,3-10 0,18-18 0,4-9 0</inkml:trace>
  <inkml:trace contextRef="#ctx0" brushRef="#br0" timeOffset="4584">4532 1021 8193,'34'-27'0,"-1"4"681,-4 12 1,-4 3 751,-8 8-595,-7 0 1,-3 8-141,-7 3 0,0 10 148,0 2 0,-7 8-449,-5-2 1,-3 9-329,-3 3 1,-1-1-901,-4-5 1,4 5 599,-4 0 1,4-1-1157,1-11 0,3 3 410,4-8 0,-5-7-40,5-11 1,1-3 514,-2-2 1,9-4 208,-3-7 1,4-6 469,2-12 1,0 2-205,0 4 1,0 4 1163,0-4 0,8 9-74,3 3 279,5 7 1,1-4-366,0 8 0,0 6-310,1 0 0,-7 7-278,1-1 1,-6 3-121,5 2 1,-5 1-837,5-1 1,-5 0 439,6 0 1,-7 1-1613,7-1 0,-6-5 169,5-1 1570,-7-7 0,11 4 0,-5-8 0</inkml:trace>
  <inkml:trace contextRef="#ctx0" brushRef="#br0" timeOffset="4872">5102 831 8350,'0'-10'1336,"0"3"1,8 1-1335,4 0 1,-3 0 420,3 6 0,-1 0 691,7 0 1,-1 2-448,0 4 0,0 4 127,1 7 1,-1 8-17,0 4 0,-5 9-297,-1 2 1,-5 6 176,6-5 0,-8 5-221,1-6 1,3 6-419,-2-5 1,1-1-309,-1-5 0,2-6-557,3-1 1,3-5-744,-8 6-1933,7-8 1522,-3 4 1,7-15 1035,0-4 1,-5-12 963,-1-6 0,1-11 0,5-4 0</inkml:trace>
  <inkml:trace contextRef="#ctx0" brushRef="#br0" timeOffset="5041">5673 848 8213,'-8'-17'2237,"6"7"419,-13 3 1,5 7-236,-7 0 0,-8 9-1314,-4 8 0,-13 10-216,-10 14 1,-2-1-386,-9 12 1,0-2-3556,-7 13 3049,9 1 0,24-23 0,-1 2 0,2 1 0,1 1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4:34.9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35 8137,'-12'-10'819,"1"5"-785,7 3-382,-4 2 0,16 0 220,3 0 0,5 0 202,1 0 1,2 6 275,4-1-209,-3 1 0,6-6 44,-2 0 0,2 2 200,9 4 0,2-4-17,3 3 0,2-3-139,4-2 0,10-5-146,-4-1 1,9-2 3,-3 2 1,0 3 12,-6-9 1,3 8-105,-3-2 0,2 4-214,-14 2 0,1 0 25,-7 0 1,-1 0-142,-4 0 0,1 0-139,-7 0 0,1 0 153,-7 0 0,-6 2-303,1 4 131,-8-4-270,3 6 762,-7-1 0,-15 3 0,-4 7 0</inkml:trace>
  <inkml:trace contextRef="#ctx0" brushRef="#br0" timeOffset="345">86 485 8182,'-26'0'0,"1"0"0,7 0 868,9 0-551,1 0-620,8 0 0,2 0 354,4 0 1,3 0 135,9 0 1,-5 0 169,4 0 0,-3-6-139,9 0 0,4 0-24,2 6 0,9 0-87,2 0 0,8 0 58,-1 0 1,4 0-27,7 0 0,-4 0-94,3 0 1,3 0 27,-2 0 0,7-5-215,-2-1 0,-1-2-156,1 2 1,-7 4 132,2-3 0,-10 3-8,-2 2 1,-8 0 10,3 0 1,-7 0-132,-5 0 1,-4 0 14,-8 0 0,1 0 92,-1 0 1,-8 2-210,-3 3-252,4-3 242,-8 6 0,-2-2-115,-12 0 520,-3-1 0,-10-5 0,-2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4:37.1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53 8163,'-10'-8'639,"2"6"-582,8-6 363,0 1 0,8 5-177,4-4 0,-3-2-196,3 2 1,-1 1 116,6 5 0,1 0-11,-1 0 1,0 0 76,1 0 1,-1 0-88,0 0 1,1 2-7,-1 3 1,6 5 0,0 7 0,0-1 26,-6-5 1,6 4-53,0-3 1,6 3-83,-6 3 1,6-1 26,-6 0 1,8 1-153,-2-1 0,3 0 1,3 0 1,0 1 107,-1-1 1,-5 0 26,0 1 0,-6 1 26,6 4 1,-8-4-2,2 4 1,-4 2 30,-2-2 0,-5 6 22,-1-6 0,-7 6 0,2-6 0,-6 8 129,-6-2 1,-11 5-372,-12 6 1,-5-1 141,-7 7 0,-5 2-304,-12 10 0,-3-3-446,-8 9 0,0-7-231,-1 7 0,3-8 962,4 1 0,-1 1 0,9-2 0,-1-1 0,-2 3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4:39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1055 8136,'-6'-12'-588,"0"1"1009,3-3 34,1 7-73,2-9 128,0 14-64,0-13-42,7 13-168,-5-6-134,6 8 1,-6 0 129,4 0 1,-2 8 167,7 4 0,-1 5-38,1 6 0,5 4 158,-5 8 1,10 5-137,2 0 1,0 8 104,-5-2 0,-1 2-166,0-1 1,1 1-84,-1-8 0,0 0-219,0-5 0,1-1-145,-1 1 0,0-6-199,1 0 0,-7-8-108,1 2 0,-1-4-475,6-2 1,-5-1 267,0-5 0,-7 3-358,7-9 0,-6 1-465,5-6 1461,-7 0 0,4-15 0,-8-4 0</inkml:trace>
  <inkml:trace contextRef="#ctx0" brushRef="#br0" timeOffset="221">778 1003 8269,'-34'-17'0,"1"1"0,4 5 0,4 5 1833,8 12 1,0-2-998,-1 7 1,-1 8-776,-4 10 1,-6 14-149,-11 8 1,-4 9-153,-8 9 1,0 2-256,0 4 1,6-9-131,0 3 1,7-12 209,-1 1 1,11-12-48,6-6 0,4 3-1107,2-3 1568,7-7 0,-5-1 0,5-5 0</inkml:trace>
  <inkml:trace contextRef="#ctx0" brushRef="#br0" timeOffset="812">934 467 8312,'0'-17'2068,"0"7"-1182,0 2-277,0 8 308,0 0-582,0 8 0,0 4 50,0 11 0,0-2-206,0 8 1,0-1-191,0 7 0,0 0 124,0-1 1,0 1-106,0-1 0,0-5-250,0 0-259,0-8 0,0 4-241,0-8 424,8-7-116,-6-2 169,5-8 122,-7 0 0,2-8 30,4-4 0,-2-9-35,7-2 1,-5-7 21,6 1 0,-1-4-186,6-2 1,1 3 74,-1 3 0,0-2-181,1 8 53,-1 0 211,8 6 0,-8 0 254,0-1 0,1 7 156,-7-1 1,-1 8 250,1-1 1,-5 3 11,6 2 307,-9 0 183,13 0-162,-14 0 0,11 7-117,-7 5 1,0 3-258,-6 3 0,0 1-460,0 4 0,0-4-84,0 4 0,0 2-26,0-2 1,0 2-280,0-2 1,0-4-818,0 4 0,6-9-578,-1-3 1,9-1 153,-3 2 1617,5-5 0,1-7 0,0 0 0</inkml:trace>
  <inkml:trace contextRef="#ctx0" brushRef="#br0" timeOffset="1029">1522 657 8230,'-10'0'2461,"3"0"-2211,22 0 0,2 0 224,12 0 1,-2 0-119,-4 0 0,-2-6-292,8 1 0,-8-1 48,2 6 1,-2 0-58,2 0 0,-3 0-205,3 0 0,-10 2-620,-1 4 1,-3-3 472,3 9 297,3-1 0,-13 7 0,6-1 0</inkml:trace>
  <inkml:trace contextRef="#ctx0" brushRef="#br0" timeOffset="2013">2093 657 9828,'0'-17'1869,"0"0"-1545,0-1 1,7 1-240,5 0 1,9-2 97,2-5 0,0 3-623,-6-8 1,1 8 279,-1-2 0,6-2-170,0 2 1,-6-6-93,-5 6 1,-3-5-271,3 5 0,-4-8 238,-8 2 1,0-2 46,0 2 1,-2-1 183,-4 7 0,2 0 394,-7 5 1,1 1 531,-2 0-412,-3 7-47,5-5-45,1 13 268,-7-6-328,15 8 184,-15 8-129,14 1 1,-5 9 100,7-1 0,0 2-84,0 4 1,0-2 43,0 8 0,0 0-103,0 6 0,0 1-41,0 4 1,0-3 5,0 3 0,0 4-128,0 3 0,-2-3 34,-4 2 1,4-8-205,-4 3 0,4-11-80,2-1 0,0-8 115,0 2 1,-5-3-53,-1-3 82,0-7 189,6 5 22,0-13-8,0 6 110,-8-8 1,4-6-158,-7 0 0,7-7 32,-2 1 0,2 2-267,-1-1 1,3-1 85,-4-5 1,6 0-191,6-1 124,-4 1 64,13 0 0,-5-2-150,7-4 1,0 3 63,1-3 1,-1 10 112,0 1 0,2 1 25,4-6 1,-3 5-2,3 0 1,-4 9 228,-2-3-172,1 4 1,-1 2 81,0 0-69,0 0-28,-7 8 0,3 1-80,-7 9 1,0-7 21,-6 1 1,0-1-101,0 6 1,0 1 131,0-1 1,-8-5-19,-3-1 0,-5-1 193,-1 1 0,0-1-125,0-4 1,-1-4 76,1 3 0,0-3-38,-1-2 150,1 0 1,2-2 288,3-3 82,4 3-169,1-6-17,5 8-94,-6 0 0,14 2 725,0 4-496,7 3 1,-5 8-105,3 1 1,3-7 78,-8 1 0,5-1-172,-5 7 0,7-7-297,-1 1 1,-3-7 250,3 7-1468,0 0 931,-3-3 0,7 1-458,-5-4 0,4-5-2025,3 5 2748,-1 4 0,8-1 0,2 9 0</inkml:trace>
  <inkml:trace contextRef="#ctx0" brushRef="#br0" timeOffset="2864">3113 830 8347,'-17'0'1535,"7"0"0,2 8-2218,8 3 0,2-1 299,4 1 1,-4 3 930,4 9 0,-4 2-110,-2 4 0,0 3 15,0-3 1,0 4-260,0 2 0,0-1-132,0 1 1,0-1-170,0 1 0,0-6 172,0-1 0,0-6-824,0 1 555,0-4 1,0-8-1126,0 1 913,0-8 1,7 2 83,5-12 0,-3-6-8,3-11 0,1-6-13,10-11 0,-3-2 23,3-4 0,-4-4 18,-2 4 0,0 1 365,1-1 1,-3 8-140,-3-2 1,3 5 191,-3 6 1,3 4-22,2 8 1,-5 1 236,-1 5-157,-7-4 324,4 13 479,-8-6-670,0 8 1,0 8-39,0 3 0,0 5-62,0 1 1,-6 2-181,0 4 0,-1-2 128,1 8 1,2 0-23,-8 5 0,9 9 12,-3 3 0,-2 0-44,2 6 1,-5 2-22,5 9 0,-5 6 35,5 0 0,-8 2-189,3 10 1,-3-6-85,3 6 1,-8-6-114,7 5 0,-7-12 60,7 1 0,-3-6-69,-2 1 1,-1-7 146,1-11 1,0-3 34,0-9 1,-1-1 146,1-4 0,0-6-155,-1-12 1,1 3 310,0-8 1,-1-1 135,1-5 1,0-3 1,0-9 0,5-1-90,1-16 1,7 0 16,-2-6 0,4-5-62,2 0 1,2-8 69,4 1 0,3-4-363,9-7 0,1 4 177,4-4 1,4-1-698,7 1 1,3-1-53,3 1 0,2 4-1040,5-3 1430,3-5 0,-6 8 1,8-5-1</inkml:trace>
  <inkml:trace contextRef="#ctx0" brushRef="#br0" timeOffset="3702">3995 643 7969,'-18'-10'1918,"9"2"-2355,9 8 148,9 0 1,9-5 138,-1-1 1,0-8 146,1 3 1,-1-3-305,0 3 0,1-10 69,-1 3 1,0-3-176,0 4 1,1-6 112,-1 0 0,-2-2 300,-3 2 0,1 2 0,-7-8 0,0 2 0,-6-2 0,0-2 0,0 8 0,-8 0 0,-3 6 0,1 2-100,-1 3 1,5-1 63,-6 7 399,8 0-223,-11-2 0,11 7 266,-7-5-157,7 4 1,-6 4 340,4 4-205,5-5-100,-15 15-341,14-7 0,-7 9 106,3-1 1,4 6 41,-4 0 0,4 8 16,2-2 1,-6 9 44,1 3 1,-1 7-34,6-2 0,-6 4 155,0 1 0,-1 1-106,1 0 1,4-2 32,-4-4 0,2 2-136,-1-7 0,3-1 91,-4-5 1,4-7-231,2 1 0,0-8 11,0 2 1,0-9 99,0-3 69,0-7-48,0 12 1,-2-16-106,-4 0 1,4-8-91,-3-9 1,3-8-246,2-4 0,0-4 181,0-1 0,0-7-242,0 1 0,7 0 128,5 5 1,3 2 16,3 5 1,-1-3 92,0 8 0,1 5 188,-1 7 1,0 5-3,0-5 1,6 7 684,1-2-392,-1 4 0,-6 2-131,0 0 1,0 8-129,1 3 1,-7-1 48,1 1 0,-8 1-160,1 5 1,-3 2-10,-2 5 1,0-5-138,0 4 0,-7 2 48,-5-2 0,-9 0-44,-2-6 0,0-1 320,6-5 0,-6 3-55,-1-9 0,1 1 247,6-6-85,0 0 293,0 0 0,5 0 655,0 0 585,9 0-1132,-5 0 0,16 0 112,3 0 1,-1 0 395,1 0 0,1 0-518,5 0 0,0 8-108,1 3 0,5-1-451,0 1 0,8 1-599,-3 5 1,-1 1-269,2-1 0,0 6 845,6 0 0,7 8 0,2-4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4:48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622 621 8036,'-27'-25'0,"-4"6"-792,8-4 1,0 10 791,6 1 0,-1 1 0,1-7 0,0 7-31,-1-1 1,5 8 135,-4-1 0,3 3 180,-9 2 1,2 4 267,-2 7 1,2 8-224,-8 16 0,2 15-4,-2 8 1,-3 15 435,3 7 1,-2 14-642,16-42 1,1 0-1,1-1 1,1 0 212,3 1 1,1 0-1,0-1 1,1 0-143,-5 41 0,-1 0-360,7-5 0,2-9-302,10-3 1,3-6-385,9-5 1,-1-10 394,0-8 0,1-14-328,-1 3 1,0-14-272,0-4 0,6-7 1058,1-10 0,6-8 0,-11 6 0,6-5 0</inkml:trace>
  <inkml:trace contextRef="#ctx0" brushRef="#br0" timeOffset="405">1348 16 7654,'0'-9'1183,"0"3"-762,0 12 227,8 3-319,-6 8 1,11 3-18,-7 3 0,-1 4-51,-5 7 0,0 3-278,0 3 1,-1-2 100,-5 9 0,-2-3-368,-3 2 0,-3-4-58,8-7 1,-5-6-282,5-1 1,0-12 76,6 1-278,0-11 488,0 2 0,2-18 17,4-7 0,6-10 17,11-14 0,3-9 302,9-7 0,-6 1-112,0 10 0,-6 6 332,6 11 1,-8 4 237,2 7 0,-4 9-199,-2 3 1,1 6 158,-1 6 1,-6 11 130,1 12 1,-8-2 441,2 2 1,-5 5-271,-1 7 1,-1 1-258,-5-2 0,2-1-1111,-8 7 1,1-6-279,-6 6 0,5-7-737,1 1 1,5 2 1661,-6-1 0,-7 7 0,-8-4 0</inkml:trace>
  <inkml:trace contextRef="#ctx0" brushRef="#br0" timeOffset="1122">898 1953 7995,'-9'0'0,"3"-2"125,12-4 44,3 4 1,16-15-51,4 0 1,6-2 92,5-10 1,-2 0-518,9-6 1,-9-1 74,2-5 1,-1 3-74,1-8 1,-9 6 47,3-7 0,-3 3-221,4-2 0,-8-4 476,-4 4 0,-10-4 0,-1-2 0,-8 8 0,1 4 0,-3 3 0,-2 3 0,-2 12-171,-3 5 203,-5 4 1,-7 3 95,-1 4 0,1 12 37,0 6 1,-2 11-67,-4 6 1,3 9 149,-3 2 0,4 8 233,2-2 0,-1 4 494,1 2 0,0 0-382,0 0 0,5 0-67,1 0 1,-1 2-195,-5 3 0,5-5-156,1 0 1,1 0-111,-2-6 0,-1-4-184,7-1 0,-1-13-381,1-4 1,4-5 111,-4-2-719,4-7 748,-5 5 1,3-21-23,-8 0 0,8-9 22,-1-8 0,-3-6-56,2-11 1,0-10 49,6-8 0,2 1-84,4 5 1,11 8 446,12 3 0,4 5 0,1 1 0,1 8 0,0 4 0,1 6 0,4 5 0,-3 5 124,3 7 0,-9 0 109,-2 0 1,-8 2 661,2 3-379,-4 5 1,-7 9 399,-1 4 0,-7-4-622,2 4 1,-4 4-69,-2 2 0,-8-2-590,-3 2 1,-3-8 301,3 2 1,-10-4-283,3-1 0,-5-1-66,0 0 0,4-7-249,-4-4 0,2-4 353,-2-2 0,9 0-99,-3 0 1305,11 0-503,-9 0 18,13 0 0,-4 1-168,12 5 0,-2 4 444,7 7 1,-5 6 3,6 0 1,-1 6 77,6-6 0,3 8-433,3-2 0,-4-2-290,4 1 0,4-6-437,2 1 0,1-6-105,-1-6 0,4 3-2548,-4-8 1518,11-1 1522,-3-5 0,12-7 0,-4-3 0</inkml:trace>
  <inkml:trace contextRef="#ctx0" brushRef="#br0" timeOffset="1526">2282 310 7981,'0'-17'453,"0"0"580,0-1-681,0 9 1,2-5 125,3 8 1,5-5-199,7 5 1,1 0 81,-1 6 0,6 0 441,0 0 0,8 16-292,-2 7 1,3 19 840,3 16 1,-2 5-154,-5 18 0,3 5-467,-8 7 1,-12-45 0,-1 2-114,2 42 1,1 6-274,-7-6 0,-3-41 1,0 0-298,-3 1 1,0 0 0,-1 0 0,0 1-134,-1 4 0,-2 2 0,-4 4 0,-3 0-1168,-5 3 1,-3 1 0,-5 10 0,-6 0 1251,-6-3 0,-2 2 0,-2 6 0,-1 1 0,-8 1 0,-4-1 0,17-26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4:46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225 121 8286,'0'-9'1146,"2"1"18,4 8 0,5 0-607,12 0 1,4 0 429,8 0 0,5 0-1339,1 0 170,-1 0 0,-7 0-246,-5 0 0,-3 0-378,-7 0 0,-7 2 253,1 4 0,-8 9-73,1 8 0,-3 6-48,-2-6 1,-2 8 204,-3-2 1,-5 1 213,-7-1 0,-6 2 178,0-8 0,0 6 240,5-6 1,7-2-6,-1-10 1,8 5 230,-1-5 1,3-1-184,2 1 1,2-7 14,3 2 1,-1-2 16,8 2 1,-1-4 9,7 3 1,-1-3-136,0-2 1,0 0-67,1 0 0,-7 0-50,1 0 0,-8 2 123,1 4 0,-3 4 0,-2 7 1,-4 6 165,-7 0 1,-3 8-60,-14-2 0,5-3 163,-6 3 1,0 0-103,-6 6 1,8-8 40,4-4 1,4 0-155,2-6 1,5 4-231,1-9-62,7 3 1,4-3-350,12-1 1,5-7 146,6 2 0,4-6-103,7-6 0,1 2 121,0-7 0,5 1 36,0-2 0,-1-1 216,-11 7 0,3 0 3,-8 6 0,0 0 255,-5 0 1,-7 0 83,1 0-65,-8 8 0,3 2-215,-7 7 1,-2 6-239,-3 0 1,-5 6-171,-7-6 1,-6 2 150,0-2 1,-8-4-225,2 4 0,2-3 217,-2-3 1,6-6 244,-6 1-17,8-8 1,-4 5 523,8-3-166,7-4-39,3 6 0,7-6 59,0 3 0,5-1-16,1 8 0,8-1 286,-3 7 1,5 1 32,1 4 0,0-2 167,0 8 0,1-6-321,-1 6 1,-7 0-32,-5 5 0,-3-1-528,-2-4 1,0 1-51,0-7 0,-2 0 24,-3-5 0,1 3 151,-8-4 0,1 4-863,-7-9 1,1-4-31,0-3 1,-8-3-349,-4-2 1,2 0 430,-2 0 1,0-7-71,-5-5 1,-6-11 92,-1-6 0,1 2 717,5-2 0,3 8 0,3-2 0,4 4 0,8 2 0,5 1 0,0 5 0,9 1 238,-3 4 91,4 5 1,-4-5 334,0 12 1,1-3 770,5 9 1,-6-1 30,0 7 0,0-1-731,6 0 1,0 1-224,0-1 1,0 0-202,0 0 1,6 1-919,0-1 0,7-5-139,-1-1 0,11-7-551,6 2 1,3-4 1296,3-2 0,7-16 0,2-3 0</inkml:trace>
  <inkml:trace contextRef="#ctx0" brushRef="#br0" timeOffset="132">934 1366 8182,'17'0'0,"1"0"4260,-9 0-1421,-1 0-1848,-8 0 1,2 6 27,4 0-1460,-4 7 1,11-9 300,-7 8 1,0-7-1823,-6 7 0,2-2 1962,3 1 0,5 5 0,7-7 0</inkml:trace>
  <inkml:trace contextRef="#ctx0" brushRef="#br0" timeOffset="629">1643 1072 7993,'-17'-9'0,"0"3"2165,7 4-1588,10 10 1,10-4-234,7 7 0,-6-5 11,1 5 1,-6-1 1884,5 2-1485,-7 3 1,4 0-478,-8 8 1,0 6-458,0-6 0,0 12-346,0-6 1,0 5 333,0-11 0,0 6-1022,0-6 0,0-6 8,0-5 389,0-8 1,0 2 327,0-12 0,2-6 62,3-11 1,5-11 183,7-12 1,6-4 27,0-2 1,10 0 190,2 0 1,1 6-110,10 0 0,0 13 687,6-1 1,0 10-300,0 1 0,-2 6 751,-4 6 0,-4 3-195,-7 8 0,-2 0 104,-4 0 1,-5 8-439,-6 3 0,-3 4-191,-3 3 1,-5 7-620,-7 4 0,0-3 307,0 3 1,-7 0-767,-5 6 0,-11-1 297,-6 1 1,-3-2-344,-3-5 0,0-3 326,1-7 1,-1-9 75,1-3 1,1-4 197,4-2 1,4-8 188,8-3 1,2 1 541,3-1 0,4-1-302,8-5 1,2-1 422,4 1 1,4 6-279,7-1 1,2 2 258,4-1 1,2-4-264,4 3 0,2-1-144,-8 1 1,0-1-129,-6 7 0,0-2-653,1 2-2330,-9 4 1590,-1-5 1332,-8 7 0,-8-8 0,-1-1 0</inkml:trace>
  <inkml:trace contextRef="#ctx0" brushRef="#br0" timeOffset="807">2024 744 10700,'-8'17'1671,"6"8"-1075,-4 4 1,4 4-85,2 1 0,0 8 114,0 5 0,-2 1-1,-3-2-502,3 11 46,-6-11 1,8 8-853,0-8 1,2-13 507,4 2 1,-2-12-1230,7 0 0,3-12 695,9-5 0,-2-8-649,8-9 1,7-18 1357,10-23 0,4-15 0,2-12 0</inkml:trace>
  <inkml:trace contextRef="#ctx0" brushRef="#br0" timeOffset="986">2715 260 7993,'16'-45'570,"-5"5"0,3 17 2156,-9 6-1448,9 11-60,-12-2-606,13 16 235,-5 2-484,-1 7 1,1 0 47,-4 0 0,-4 1-127,3-1 0,3 0-241,-2 1 1,5 5 135,-5 0 0,8-6-141,-3-5 0,-1-1-243,1 6 1,1-5-381,5-1 1,0-7 235,1 2-2252,-1 4 1052,0-8 1549,1 13 0,-1-5 0,0 7 0</inkml:trace>
  <inkml:trace contextRef="#ctx0" brushRef="#br0" timeOffset="1272">3061 1003 8022,'-19'21'0,"-4"-3"0,4 3 3494,-4 8 1,5 3-1757,7 3 1,3-2-813,8-5 1,2 3-723,4-8 1,-4 6-482,4-6 1,-3 0 125,3-6 0,-4 1-117,4-1 0,-4-6-679,-2 1 1,-2-8 663,-4 2 1,2-4-1119,-7-2 1,-1 0 605,-5 0 1,0-2 201,-1-4 0,7 2 40,-1-8 667,8 9-293,-3-13 0,9 14-63,3-3 1,5 5 728,7 5 1,8-1-289,4 8 0,-2-3 555,2 3 1,0 3-263,5-3 1,-5-3-73,0 3 0,-2-1-534,2 7 0,-3-1-1248,-2 0 1362,-5 1 0,6 7 0,-8 1 0</inkml:trace>
  <inkml:trace contextRef="#ctx0" brushRef="#br0" timeOffset="1643">4081 225 8125,'-17'-2'4177,"0"-4"-3238,7 4 1,3-3-292,7 10-459,7-3 0,3 14-180,7-5 1,-1 5 33,-5 1 0,4 0-435,-3 1 0,-2-1-212,1 0 0,-7 2-443,2 4 1,-4-3 232,-2 3 0,5-4 814,1-2 0,8-7 0,-5-3 0</inkml:trace>
  <inkml:trace contextRef="#ctx0" brushRef="#br0" timeOffset="2104">4600 0 8018,'-17'0'2829,"0"2"-2042,-1 4 1,9 11-1074,3 12 0,2 4 233,-2 1 0,5 3-161,-5 3 0,-4 0 265,-1 12 0,-11 6 136,-1 17 1,-13 6 119,1 11 0,-5-4-217,20-42 0,0 0 1,-1 4-1,-1-2-44,-1-2 0,0 1 1,1 4-1,0 0 49,-18 35 1,5-3-216,1-8 1,1-18 131,10-5 1,0-13-194,5-5 0,7-7 191,-1-10 0,7-5-139,-7-1 0,6-7 109,-5 2-10,7-12 1,-9-9 82,7-8 1,0-2-199,6 2 1,0-2-87,0-4 1,8-4 24,3 4 0,14-3-134,10-3 0,7 8 277,10 4 0,2 6 199,3 5 0,11-1 55,7 7 0,-1 0 338,-4 6 1,-9 6-122,-3 0 0,-6 7-153,-6-1 1,-6 5-13,-11 6 1,-4-3-155,-8 3 0,-1-4-194,-5-2 0,-3 6 121,-8 0 1,-2 0-158,-4-5 0,-3-7 162,-9 1 1,-7-9 189,-4 3 0,3-6 17,-3-6 0,0-5-107,-6-12 0,8 2-98,4-8 0,10 2-306,1-2 1,9-3-528,-3 3 0,12 2 47,5-2 1,14 6-676,10-6 1,7 8 462,10-2 975,0 4 0,7-6 0,3-2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4:44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8406,'1'-15'390,"5"3"0,0 4 411,11 8 0,-1 0 883,12 0-1160,1 0 0,4 0-256,-4 0 0,-4 0-191,-8 0 1,0 2-76,1 4 1,-7-2-141,1 7 1,-7-5-478,7 6 0,-6-3 277,5 3 0,-7 3-633,2-3 1,-4 3 161,-2 2 0,0 1-764,0-1 1573,0 0 0,-8 8 0,-1 2 0</inkml:trace>
  <inkml:trace contextRef="#ctx0" brushRef="#br0" timeOffset="526">69 571 8313,'-17'17'1034,"2"-5"161,3-1 1,-1 1-557,7 5 0,0-5 1047,6-1-1224,0 1 1,0 5 85,0 0-512,0 1 1,2-1 320,4 0-1092,-4-7 432,6 5 99,-8-13 1,1 6-414,5-8 300,-4 8 0,8-7-1020,-4 5 640,3-4 384,8 6 0,1-4 438,-1 7 1,-5-7 114,-1 2 0,-5-2 545,5 1-606,-7-3 1,6 8 435,-4-4-97,-5-4-341,15 5 1,-7-7-843,9 0 1,1-2 351,4-3 0,4-7-839,8-11 1,5 2 477,0-8 0,6 8 188,-5-2 0,-1 4 276,-5 1 1,3 3 231,-3 3 1,1 5 263,-13 7 0,0 2 631,-5 3 0,-9 5 973,-3 7 1,2 1-803,-3-1 1,1 0 73,-6 1 0,-2-1-152,-4 0-882,5 0-79,-7 1-571,8-9 30,0-1 1,9-10-817,9-4 0,7-5-774,9-12 0,3-4 984,3-8 1,-1 1 589,7-1 1,-6 8 463,6 4 1,-5 4 352,5 2 0,-12 7-140,7 4 0,-15 4 83,9 2 0,-12 2 151,0 4 0,-4 4 793,-1 7 1,-7 0-358,1 1 1,-6 5-282,5 0 1,-7 0-1000,2-6 0,-4 6 58,-2 0 0,-2 0-629,-4-6 1012,-4 1 0,-15 7 0,-2 2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5:30.1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2594 8126,'-8'-17'0,"0"0"-676,-3-1 0,-3 1 114,9 0 578,-9-1-62,4 1 0,-1 0 113,-1 0 1,7-3-69,-7-3 0,6 2 8,-5-8 0,5 1 22,-5-7 0,5 0 119,-6 1 1,6-5-29,-5 5 0,7-10-92,-2 9 1,-1-3 14,1 3 0,0 0-29,6 1 0,-6-1-11,1 1 1,-1-7 6,6 1 0,0-6-15,0 5 0,6-5-3,-1 6 1,7-6 6,-6 5 1,7-5 5,-1 6 0,3 0 2,2 5 0,1 1 3,-1-1 1,2 0 1,4 1 0,-2 5-29,8 0 1,0 0-4,5-5 0,1 5-5,0 0 1,-1 2 19,1-2 1,-1-1-5,1 7 1,0-6 8,-1 6 1,7-2-7,-1 2 1,6 3 5,-6-3 0,6 4-1,-5 2 1,7-6 1,-2 0 1,-2 0-4,2 5 1,-5 1-3,5 0 1,0-1-37,6 1 1,0 0 33,-1 0 1,3-1-6,4 1 0,-4 5 3,3 1 1,-3-1-6,-2-5 1,0 6-12,0-1 1,0 8-3,0-2 0,-1-1 15,1 1 1,0-5 4,0 5 0,0-2 5,0 2 0,2 4 1,3-3 0,-1-3 3,7 2 0,-5-5-12,5 5 1,-5-8 23,6 3 1,-1 1-15,6-1 0,2 1-149,4-1 0,-4-5 149,4 5 1,-2-5 0,2-1 1,-4 0-3,4-1 1,4 1-1,2 0 1,-3-2 5,3-4 0,0 3-6,5-3 1,-1 6 48,-4 6 1,-5-3-33,-6 8 1,-1-5 3,0 5 1,0 0-21,0 6 1,-5 2-31,-1 4 0,-7 4-9,1 7 0,3 0-7,-2 0 1,5-5 13,-5-1 0,5 1 21,-5 5 1,7-1 1,-2-5 1,-1 5-3,1-5 1,-5-1 0,5 1 1,-7-5 8,2 6 0,-4-1 5,-3 6 1,-1 1-5,-3-1 0,1 0 4,-8 1 0,6 5 4,-6 0 0,1 5 145,-7-4 1,1 6-181,-1-1 0,-1 4 52,-4 1 0,2 1-33,-8-1 1,0 7 5,-6-1 0,0 1 1,1-7 0,-3 1 5,-3-1 0,1 1-9,-7-1 1,5 1 5,-5 0 0,0-1-2,-6 1 0,0 1 4,0 5 0,0-5-4,0 5 1,0-5 0,0-1 0,-8-1-1,-3 1 0,-5-1 0,-1 1 0,-2 0 0,-4-1 0,2 1 0,-8-1 0,0 1 36,-6-1 0,-1 1-33,-4 0 1,1-1-1,-7 1 0,0 5-15,-6 1 0,-6 1-1,1-2 1,-3-1-4,2 7 0,-1-6-179,-4 6 0,-5-7 167,5 1 0,-2-5 17,1-7 0,-7 3 1,8-8 0,-8 6-5,7-6 0,-3 0 45,-2-6 0,-2 3 7,-4 3 1,2-4 8,-8 4 0,2-2 0,-2 2 0,-9-4 9,4 4 0,-5 2-23,5-2 1,-6 8-6,-1-2 0,42-16 0,-1-1-139,3-1 1,0 1-1,-1 0 1,0 1 150,-42 10 0,3 0 76,-3-6 0,4-1-65,1-5 0,1 3 6,-1-8 0,8-1-159,4-5 1,4 0 127,2 0 1,-2 0 20,-4 0 1,4-5-4,-4-1 1,-2-8-1,2 3 1,0-5-17,6-1 1,-4 0 24,4 0 0,-10-1 30,10 1 0,-4 0 11,4-1 0,0 1-28,0 0 1,-1-1 0,1 1 1,6 2-10,-1 3 0,3-3-25,-3 3 0,5-3 3,7-2 0,0-1 191,0 1 0,2 0-133,4 0 1,-2-7 294,8 1 1,1 0-278,11 6 1,-3 0 127,8 0 0,0-1-135,5 1 1,3 0 37,4-1-56,-5 1 0,14 6-353,-4-1 210,5 8 0,10-9-694,8 7 0,10 4 57,14 14 694,11 7 0,9 23 0,8 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0:49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1107 8031,'-15'-2'925,"3"-4"0,2 4 446,5-3-198,3 3 647,-6 2-745,8 0-96,0-8 0,6-2-315,0-7 1,13 5-108,-2 1 1,6-6-248,0-6 0,0-2-37,12 2 1,-8-4-432,13-8 0,-7 1 193,7-1 1,-3-4-346,-3 5 0,1-5 136,-1 11 1,-7 1-153,-4-2 0,-3 8-70,-3-2 1,-2 4-218,-3 1 1,-5 1 218,-7 0 1,0-1-4,0 1 1,-1-2 165,-5-4 0,-4 5 6,-7 1 0,1 0 166,5 5 0,-4 5-76,3 1 1,-3 4 72,-3 2 0,7 0-20,-1 0 0,1 0 121,-6 0 1,1 8-20,5 3 0,-3 12 105,8 6 0,-5 6 292,5 5 1,0 6-204,6 12 0,0 3 362,0 8 1,0 3-218,0 2 1,0-8-207,0 3 0,0-6-182,0 1 0,0 1-437,0-7 1,0-3 242,0-8 1,0-5-66,0-8 1,-2 1 359,-3 0 0,3-8-173,-4-4 0,4-4 287,2-2-152,0-7 1,-6-1 238,1-3 365,-1-4 538,6 6-843,-8-8 1,0-2 8,-3-4 0,1 2-271,4-7 0,5-1 106,-5-5 1,4 0-648,2-1 0,0-5 279,0 0 1,8-13-234,3 1 1,4-13-55,3-4 0,7-7-243,4-11 1,3-6-125,3-5 0,5-4 395,1-1 0,-1 1 401,-6 5 1,1-3-88,0 8 0,-8 2 96,-4 10 1,-2 5-5,2 12 1,-10-2-1,5 7 1,-7 3 60,1 9 1,-3 2 278,-3 4 79,-4 4 1,11-6 32,-7 8 935,0 7-792,-6-5 65,0 13-189,0-6 35,0 8-332,0 0 0,0 10-279,0 7 1,0 18 241,0 17 1,2 17 3,4 17 0,-5 10-300,2-42 0,0 2 0,-1 1 1,-2 1 245,0 5 1,0 1 0,0-2-1,0 1-54,0 3 0,0 0 1,0-3-1,0-1 2,0 2 0,0-1 0,0-8 1,0 0-220,0-3 1,0-1 0,2 42 117,4-1 0,-4-13-159,4-10 1,1-2 54,-1-9 1,0-8-50,-6-10 0,5-5 150,1-7 0,0-3-26,-6-7 0,2-3-305,4-3 1053,-4-5-1274,5-7 641,-7 0 0,0-9-327,0-9 0,-5-14-384,-1-14 0,0-10 247,6-2 1,0-7-11,0 1 0,0-3 112,0-2 1,8 0-18,3 0 1,5-1-136,1 1 0,8-2 194,4-4 0,-2 10 353,1-4 1,-6 11-115,1 0 0,-4 12 475,-2 6 1,-2 4-381,-3 1 1,1 2 801,-7 4 1,0-1-400,-6 7 1,2 1 260,4 11 0,-4-4 236,3 3 1,3 2 985,-2-1-1505,7-1 1,-3-5-152,7 0 1,0 0-230,1-1 0,5 1 78,0 0 0,0-6-349,-6 0 1,-1-2 286,-5 1 1,3 5-165,-9-4 0,1 4-175,-6 2-142,0-1 192,0 9 230,0 1 201,0 24 1,-6 5-54,1 19 1,-9-2 196,3 9 1,1-3-65,-2 2 1,9 4-69,-3-4 1,4-4-39,2-1 0,0-5 21,0-1 0,0-7-204,0 1 1,0-6-247,0 6 0,6-8-65,-1 2 0,9-2-361,-3 3 1,11-3 145,1 7 0,0-6 184,-6 1 0,0 4 106,1 1 1,-3-1 240,-4 2 1,3 0 257,-8 6 1,-1 1 229,-5 4 1,-1-1 593,-5 7 0,2-8 287,-8 3 0,7 1-589,-7-2 0,8 1-224,-2-7 0,5-5-197,1 0 1,0-8-371,0 2 1,1-6-81,5-5 1,-2 1-91,8-7 1,-7 6-131,7-7 1,-1 1-476,7-6 1,-1 0-545,0 0 0,1-9 624,-1-9 0,6-7-79,0-9 1,6-7 336,-6 1 0,2-8-970,-2 2 1473,-12 4 0,20-8 0,-12 5 0</inkml:trace>
  <inkml:trace contextRef="#ctx0" brushRef="#br0" timeOffset="123">1902 1297 8003,'8'-17'1044,"-6"7"29,6 3-236,-8 7 1177,0 0-327,7 0-794,-5 0 1,6 1-418,-8 5-571,0-4 1,2 14-1223,4-5-1672,-5-3 2989,15 7 0,-7-5 0,9 7 0</inkml:trace>
  <inkml:trace contextRef="#ctx0" brushRef="#br0" timeOffset="846">2421 432 12157,'17'8'457,"6"2"-310,0 7 0,1-5 1,-5-1 130,4 3 0,-4-1-451,4-1 0,-9 1 113,-3-7 0,-1 1-513,1-1 0,3-2-100,-9 8 0,1-1-387,-6 6 0,-2 8 1060,-3 4 0,-5 19 0,-7 6 0</inkml:trace>
  <inkml:trace contextRef="#ctx0" brushRef="#br0" timeOffset="1220">2369 1211 8173,'0'17'1905,"0"0"-1447,0-7 0,2 3-33,4-7 0,-2 0-232,7-6 0,1 0 58,5 0 1,-5 6 224,-1-1 1,1 9-163,5-3 0,-6 5 43,1 1 0,-6 2-199,5 4 0,-7-2-160,2 8 0,-2-8 238,2 2-186,-5-3-527,15-3 349,-14-7-62,13-3 1,-5-16 99,7-9 1,2-12-509,4-11 1,4-11-98,8-5 1,1-14 188,-16 26 1,1-3 0,0 0 0,0-2 48,2-4 1,0-1 0,2 4 0,0 0 155,-2-4 1,0 1 0,-2 6 0,0 1 334,0-2 1,-1 0-1,16-31-84,-1 10 1,-8 19 748,-4 16-643,4 8 1,-8 18 406,4 3 0,-12 8 305,-5 9 0,-4 8 596,-2 16 0,0 0-520,0-1 1,0 3 297,0 3 1,0-9-390,0 3 1,8-11-262,3 0 0,-1 1-702,2-7 1,5 2 200,6-13 0,0 0-959,-6-6 1,6 0 270,0 0 1,0-2-341,-5-4 0,-1 4 1037,0-4 0,-7 4 0,-2 2 0</inkml:trace>
  <inkml:trace contextRef="#ctx0" brushRef="#br0" timeOffset="1555">3320 1349 8103,'0'17'0,"-2"1"1252,-3-1 0,1 0-547,-8 0 1,7-5-221,-7 0 0,6-7-125,-5 7 1,5-8 46,-6 1 1,1-3-178,-6-2 0,-1 0-156,1 0 1,5-7-224,1-5 0,-1-3-591,-5-3 1,6-5 20,-1 0 0,8-5 362,-2 4 0,5 1-216,1 6 1,0 6 124,0-1 0,7 8 329,5-2 1,3 5 107,2 1 0,-5 5 96,-1 1 0,1 8 217,5-3 1,-5 10 470,-1 2 1,-7 2 865,2-2 1,-2-2-719,2 8 1,-5-6 578,5 6 0,2-8-717,-2 2 1,7-3-811,-1-3 1,5-2-139,6-3 1,4-5-33,7-7 0,9-9-301,3-9 0,4-8-636,2-15 0,2-3-1017,3-8 0,-7 8 1003,8 4 0,-14-1 1148,8 7 0,-12 3 0,2 14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5:32.4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1153 1003 8504,'-25'-7'-24,"6"-3"-236,-4-7 1,-2 5-303,2 1 0,0 1 184,6-1 380,-1-5 1,1 9 10,0-5 1,-1-3 2,1 3 0,0 3-26,-1-3 0,3 6 16,4-5 0,-3 5-92,8-6 1,-1 7 85,1-7 0,4 6-162,-4-5 0,-1 5 159,1-5 1,-2 1-7,2-2 1,4-3 50,-3 4 1,-3-5 155,2-1 1,-5 0-30,5-1 0,-2 1-1,2 0-75,5-1 1,-7 1-12,8 0 0,0 0-105,0-1 1,2 1 23,4 0 0,-3-1-21,9 1 0,-1 0 4,7-1 1,5 1-23,0 0 0,2 0 13,-2-1 1,-2 3 20,8 3 1,-2-3-79,2 3 1,9-1 73,-3 2 1,3-5-11,-3 5 1,-5 1 15,5-2 1,-4 7-1,9-7 1,-3 8 0,-3-1 1,8-5 3,4-2 0,4 3 0,2-3 1,0 7-6,0-7 0,0 6 13,0-5 1,5 1-10,1-1 0,2-3-29,-3 8 1,-3-1-8,4 1 0,3 2-5,3-7 1,-3 7 28,3-2 0,-9-2-3,3 2 0,2-1 11,-3 1 0,-5 4-17,-6-4 0,-2 4 39,2 2 1,4 0-32,-3 0 0,1 0 32,-2 0 1,4 6-18,-4 0 1,-2 2 2,2-3 0,-6-1-31,7 8 1,-7-3-4,6 3 1,-8 3-17,3-3 1,-3-3 31,3 3 0,-5-2-31,4 1 1,5 4 27,1-3 0,-2-2-4,2 1 0,-8-5 18,3 5 1,1 1 2,-2 5 1,1-5-2,-7-1 0,1 1 8,0 5 1,-3 2-4,-3 4 1,2-3-8,-8 3 0,6 2 8,-6-2 1,6 6-8,-6-6 1,5 5-1,-5-5 1,8 8-2,-2-2 0,2-2 0,-2 2 0,3-6 0,-3 6 0,-2-2 0,2 1 0,-8 5 14,2-4 0,-4 3-13,-2 3 0,1 0 16,-1-1 0,-5 7-17,-1-1 0,-5 2 1,5-1 1,-7-3-2,2 8 0,-4-6-1,-2 7 1,0-3-3,0 2 1,-8 2-3,-3-8 1,1 6-3,-1-5 1,-7-1 3,-5-5 1,-2-1 18,2 1 1,-4-1-16,-7 1 0,-1 0 0,1-1 1,-3 1-4,-3-1 1,1 1-1,-7 0 1,2-7 0,-2 1 1,-10-6-1,4 6 0,-3-8 4,3 2 1,-8 2-5,-3-2 1,-5 0-61,-1-5 1,6-1 65,-1 0 0,1 1-7,-6-1 1,0-6 0,0 1 1,-6-8 0,0 1 0,-6 3 16,6-2 0,0 0-1,6-6 1,-2-6 120,-4 0 0,4-7-120,-4 1 0,2-3 126,-2-2 1,2-1-82,-8 1 1,10-6 5,2 0 1,-6-2-68,6 2 1,-4 2 2,4-8 0,-1 6 34,1-6 1,-6 6-9,0-6 1,0 2 2,6-2 1,0-3-7,0 3 1,0-4 74,0-1 1,-1 5-29,1 0 1,0 0 13,0-5 1,-6-1-63,0 0 0,6 1 10,5-1 1,7 1-8,-7-1 0,9 0-8,-3 1 0,4-1-72,2 1 0,8-7 89,4 1 0,3-2-98,3 1 1,9 3 57,7-8 0,3 2-200,9-2 0,12-6 44,17 0 159,19-8 0,14-3 0,11-1 0,-29 32 0,1-1 0,4-1 0,1 1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02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9069,'17'0'43,"1"0"1,-7 0 24,1 0 0,-6 6-1622,5-1 1554,-7 1 0,11 2 0,-5 2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02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7951,'0'17'1143,"0"0"-1443,0 1 0,5-7-1257,1 1 1557,8-9 0,-5 5 0,8-8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02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8167,'10'0'-1,"5"0"137,-3 0 464,3 0 0,8-2-144,0-4 0,0 4 54,-5-3 0,-1 3-143,0 2 0,1 0-238,-1 0 0,0 0-147,1 0 1,-1 0-257,0 0 0,0 0-103,1 0 0,-7 0-530,1 0 0,-3 2-278,3 3 1,-2-1 731,-5 8 0,-3-1 453,4 7 0,-4 7 0,-2 2 0</inkml:trace>
  <inkml:trace contextRef="#ctx0" brushRef="#br0" timeOffset="180">225 312 8116,'-9'0'301,"1"0"0,10 6 253,4 0 1,3-1-116,9-5 1,-1 0-79,0 0 0,0 0-108,1 0 1,5 0-653,0 0 1,6 0 307,-6 0 0,7 6-420,-1 0 1,10 0 155,1-6 355,0 0 0,3-8 0,1-2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00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35 173 8073,'-18'0'-467,"9"0"569,1 0-124,8 0 1,2 0 368,4 0-305,3 0 1,9 0 99,-1 0 0,0 0 71,1 0 0,-1 0-217,0 0 1,-5 0-475,-1 0 74,1 0 1,5 0 245,0 0 1,-5 6-327,-1-1 1,-7 11 483,2 1 0,-4 2 0,-2 10 0,0-8 0,0 12 0,0-6 0</inkml:trace>
  <inkml:trace contextRef="#ctx0" brushRef="#br0" timeOffset="210">173 571 8073,'-6'11'0,"1"1"0,-1-6-1462,6 5 877,0 1 585,0 5 0,2 0 157,3 0 1,-3 1 332,4-1 1,-4 2-165,-2 4 0,0-2-153,0 8 1,0-8-314,0 2 0,0 2 141,0-2 1,2 1-393,4-7 0,-4 0 89,3 0 0,-3-5-317,-2-1 619,8-7 0,-6 4 0,6-8 0,-3-8 0,1-3 0,8-5 0,-3-1 0,5-8 0,1-4 0,0-3 0,0-3 0</inkml:trace>
  <inkml:trace contextRef="#ctx0" brushRef="#br0" timeOffset="974">554 363 6196,'11'0'-217,"1"0"1,-1 0 381,6 0 1,1 0-76,-1 0 1,0-6 201,1 1 1,-1-1-131,0 6 1,0 0-249,1 0 1,-1 0 56,0 0 0,1 0-134,-1 0 0,-6-2-45,1-4 1,0 4-153,5-3 360,-8 3 0,5 0 0,-8-4 0,7 4 0,-11-13 0,11 5 0,-7-7 0,0 5 0,-6 1 0,0-1 0,0-5 0,0 0 0,0-1 0,0 1 0,0 0 0,0-6 0,0 0 0,0-1 0,-6 7 0,0 0 0,-1 5 0,1 1 0,2 5 0,-7-5 0,7 7 0,-12-4 207,15 8 1,-9 0 157,4 0 78,4 0 1,-5 2-154,7 4 0,0 3 125,0 9 0,0-1-181,0 0 1,0 0-376,0 1 0,0 5 137,0 0 1,-2 8-189,-4-3 1,2-1-360,-8 2 1,7 0 273,-7 6 0,6-7-134,-5 1 0,5-6 411,-5 6 0,7-8 0,-2 2 0,-2 2 0,3-2 0,-3-2 0,2-9 0,4 3 0,-4-3 0,4 3 0,2 3 0,0-9 0,8 5-56,4-9 1,-3 1 212,3-6 1,5-2 57,6-4 1,2 3-164,-2-9 1,-2 6-7,8-5 1,-8 5 9,2-5 0,-3 7 76,-3-2-268,0 4 0,-7 4 122,-4 4 0,-5 9-71,-1 8 0,-9 8 29,-8-2 1,-3 9 122,-8 2 1,-1 7-37,-6-7 1,6-6 95,0-5 1,8-2-27,-2 2 0,12-4 448,5-8-572,4 1 0,10-3 71,3-3 0,12-5-153,6-7 0,0 0 104,6 0 0,-5 0-104,11 0 0,-7 0 127,-5 0 0,2-2-22,-8-3 1,6 3-101,-6-4 0,6 4 35,-6 2 0,-6 0-660,-6 0 478,-7 0 1,4 8 246,-8 3 0,-8 6 0,-3 6 0,-12-3 0,-6 3 0,-4-4 0,-9 6 0,-2 2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5:59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18 8716,'8'-10'901,"3"4"0,5 4-345,1 2 1,0 0-121,1 0 0,1 0 225,4 0-459,-4 0 1,6 2 76,-8 4 0,1-4-32,-1 4 1,-6-4-240,1-2-35,-1 7 0,7-3-97,-1 8 1,-5-6-148,-1 5 1,-7-5-398,2 5 1,-2 1-272,1 5 1,-3 0 387,4 1 1,-6 7-452,-6 4 1,2 5 1001,-7 6 0,-8 5 0,-8 7 0</inkml:trace>
  <inkml:trace contextRef="#ctx0" brushRef="#br0" timeOffset="642">36 1107 8236,'-16'2'0,"5"4"256,3-4 393,8 5-576,0-7 1,2 0-63,4 0 1,3 0 307,9 0 1,-1-5-95,0-1 1,2 0-135,4 6 0,-3 0-55,3 0 0,-2 8-3,2 3 0,-4-1 18,4 1 1,-9 3-160,-3 9 1,-1-4 30,1 4 0,3-4 104,-9-1 0,1 1 6,-6 4 0,2-9-31,4 3 1,-4-10-24,4 5 0,-3-8-48,3 2 0,-2-4-139,8-2 1,-1-12 33,6-11 1,10-12-180,8-17 1,1-7 24,11-4 0,-1-11-89,6 0 0,-4-1 417,3 5 0,-3 9-102,10 3 0,-6 12 172,-6 6 1,-4 11 50,-7 6 0,-6 6 130,0 5 0,-8 4-27,2 8 1,-6 2 21,-5 4 1,-3 6 87,-3 11 1,-4-2-40,4 8 0,-4 5-25,-2 7 0,-6 5-135,0-6 1,-5 8-25,5-2 0,-2-2 18,2 3 1,4-9-1,-3 2 0,3-5-35,2-6 0,2 1-33,3-6 0,5-1-176,7-6 1,1-6 128,-1 1 0,6-8-193,0 2 1,0 1 77,-6-1 1,6 0-179,0-6 181,1-8 0,-7 0-175,0-3 1,-7-4 116,-5 3 1,-3-3-52,-2-3 1,0-1 201,0-4 1,0 4-212,0-4 949,-7 4-559,-3 1 1,-1 3 152,-1 3 1,8 3 401,-2 3 151,5 4-557,1-13 1,0 11-90,0-8 1,1 7-237,5-7 0,-2 2 80,8-1 0,-1-4-205,6 3 0,1 2 47,-1-1 0,0 1-772,1-1 0,-1-3 51,0 9 0,2-3-259,4 2 1,-3 4 410,3-4 1,-4 4 648,-2 2 0,8-7 0,2-3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07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7974,'17'9'0,"-7"7"1016,5-7 1,-7 9-505,4-1 1,-3-7-732,-3-5-561,-4 5 51,13 0 0,-7 1 175,3 1 0,-3-7-111,-8 7 1,0 5 664,0 6 0,-8 2 0,-3-2 0,-4 2 0,-3 4 0,7 2 0,-1-8 0,8 0 98,-1-6 1,1 1 341,-2-1 0,4 0 1701,-4 0-1229,4-7-493,10 5 0,4-13-419,11 4 0,-4-19 0,6-7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06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12212,'2'11'275,"4"1"0,-2-6-289,7 5 0,-1-5-117,1 5 1,5-5-222,-5 6 332,-3-8 1,7 9-349,-3-7 0,-2 5-578,1-5 1,-5 8 945,5-3 0,-7 4 0,4 3 0</inkml:trace>
  <inkml:trace contextRef="#ctx0" brushRef="#br0" timeOffset="166">69 537 7995,'-7'27'-24,"3"4"11,-8-8 1,9 7 397,-3-1 1,2-2 579,-2 2 1,4-6-545,-4 6 0,5-2-167,1 2 1,0-3-167,0-2 0,0-5 138,0 4 0,1-4-98,5-2 1,-4 1-262,4-1 0,4 0-909,1 0 28,-3 1-1028,7-1 1255,-5-7 1,5-12 371,-3-16 1,-5-7 414,-7-9 0,8-8 0,2-3 0</inkml:trace>
  <inkml:trace contextRef="#ctx0" brushRef="#br0" timeOffset="878">277 312 7995,'10'0'198,"-1"0"37,-3 0 0,-2 0 387,7 0 0,1 0-206,5 0 0,2 6-183,4 0 0,-1-1-50,6-5 0,1 0 165,6 0 0,-1 0-450,1 0 0,1-1-406,5-5 0,-5 2 124,5-8 1,-5 7-269,-1-7 1,-3 6 19,-3-5 1,-4-1 172,-8-5 0,-1 5 193,-5 1 0,3-1 98,-8-5 1,-1 0 167,-5 0 0,-7-1 0,-5 1 0,3 5 0,-3 1 0,0-1 65,-5-5 1,0 6-26,0-1 1,1 6 369,5-5 1,-5 5-149,5-6 0,1 9 845,-1-3-455,7 4 250,-4 2-194,8 0-184,0 0-323,0 8 1,0 1 24,0 8 0,0 3-347,0 3 0,-2-2 135,-4 8 1,3-6-247,-9 6 0,6-1 169,-5 7 0,-3 0-652,-9-1 0,2 6 285,-8 1 1,8-1 33,-2-5 0,0-3 292,6-3 0,-4-2 371,9-4 1,4-9 208,3 3 1,1-5-79,-2-1-123,4 4 0,-4-13 57,12 4 0,4-2-6,7 2 0,0-4-48,1 3 1,1-3-78,4-2 0,-4 0-88,4 0 0,2 0-161,-2 0 0,0 0-88,-5 0 0,-3 2 100,-4 4 1,3 4-56,-8 7 0,-1-4 22,-5 5 1,-5-3-85,-1 14 1,-13-6 43,1 6 1,-10-2 29,-1 1 1,2 3 364,-2-8 1,8 0-105,-2-5 1,11-1-131,7 0 1,3 0-7,2 1 1,2-7-19,3 1 0,11-8 167,7 1 0,7 3 195,-1-2 1,4 2-144,2-3 0,-1-3 102,1 4 1,-3-4-455,-3-2 1,2 6 57,-8-1 0,0 7-598,-6-6 0,-7 7 370,-4-1 0,-4 3-106,-2 2 1,-4 1-132,-8-1 0,-1 0-344,-16 1 1,0-7 136,-5 1 0,-1-3-863,0 3 1582,9-5 0,-7-7 0,6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05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260 138 8040,'0'-9'-886,"0"-7"1290,0 14-187,-8-5-138,6 7 0,-13 0 75,3 0 0,-3 7-111,-2 5 0,-1 9 138,1 2 1,-2 2 138,-4-2 0,4 4-110,-4 8 0,3-1 12,3 1 1,2-1-196,3 1 0,4 5 84,8 1 1,0-1-143,0-5 0,2-3 137,4-3 0,0 4-400,11-4 0,-9-4 79,9-2 1,-3 2-32,3-2 0,-6 0 114,1-6 0,-2 0 77,1 1 1,-3 1 386,-8 4 0,0-4-156,0 4 0,0-4 174,0-1 1,0-1-71,0 0 1,0 3 208,0 3 0,0-4-124,0 4 0,0-2-74,0 2 1,-6-4-32,0 4 0,1 2-14,5-2 1,0 0-163,0-5-16,0-1-1898,0 0 916,0 1 27,0-9 0,1-5 150,5-15 0,4-9-119,7-14 1,6-10 855,0-8 0,8-8 0,-4-9 0</inkml:trace>
  <inkml:trace contextRef="#ctx0" brushRef="#br0" timeOffset="950">554 536 8040,'9'0'1081,"-1"8"0,-8 1-851,0 9 1,0-1 20,0 0 0,0 1-6,0-1 0,0 2-87,0 4 0,0-2-59,0 8 1,0-2-182,0 2 1,6 4-101,0-5 0,7-1-357,-1 2 0,-3-8 352,3 2 0,-3-9 60,3-3 0,1-5-517,-7 6 1,2-9-232,-2 3 892,-5-4 0,7-10 17,-8-3 0,6-12 46,0-6 0,-1-4-153,-5-1 0,2-1-5,4 1 1,-2-1-37,8 0 0,-7 1 82,7-1 0,-1 1-114,7-1 0,-7 6 44,1 0 1,-1 6 101,7-6 1,1 6 50,4-5 1,-10 6 168,5-1 0,-5 4-54,4 2 1,1 0 172,-1-1 0,0 3-86,0 3 0,-5-3-31,0 4 0,-3 1 172,3-2-57,3 9-155,-5-13-6,7 14-309,0-13 236,1 13-174,-1-6 1,-6 8 153,1 0 6,-8 0-37,11 0 0,-13 2 16,4 4 43,3-4 1,-7 13 12,4-3 0,2-3 8,-3 3 0,1-1-70,-6 7 0,6 5 14,0 0 0,1 2-23,-1-2 1,-2 2 25,8 4 1,-7 5 73,7 1 0,-6-1-72,5 7 1,1 3 162,5 2 0,-2 2-47,-3-2 1,3 2-50,-3-7 0,3 7-96,2-2 1,1 4 22,-1 2 1,-5-2-381,-1-4 1,-7-4 153,2-7 1,1-3-38,-1-3 0,0-4-232,-6-8-105,0 1 38,0-1 172,0-7 1,-8-3 33,-3-7 1,-7-7-151,-5-5 1,2-11-112,-8-6 1,6-5 122,-5-7 1,1-5-74,-2-12 0,-2 3 259,8-9 1,-6 7 254,6-7 1,-6 9-2,6-3 1,-2 10-35,2 2 1,4 5 3,-4-5 1,6 6 8,5-6 0,-3 7 145,3-1 1,5 3-114,1 3 0,-2-1 162,2 1 1,1-1-41,5 1 0,0 5 54,0 0 0,0 8-42,0-2 0,0 4 85,0 1 0,0 1-134,0 0 1,5 5 25,1 1 1,2 7 329,-2-2-112,-5 4-145,7 2-78,0 0 0,-6 8 112,4 3 1,-5 10-21,-1 2 0,2 14 124,4-2 0,-4 11-158,4 0 1,2 2 16,-3-2 0,7 4-87,-6-4 0,7-2 86,-1 2 0,3-7-466,2 1 1,-5-3 56,-1-3 0,-1-5-88,1 0 1,3-6 24,-8 6 0,-1-8-87,-5 2 1,0-4 53,0-2 1,0 6-5,0 1 0,-7-1-221,-5-6 1,-5-2 131,-6-3 0,4 1-167,-4-7 1,-2 0 552,2-6 0,1-2 0,11-4 0,-5-4 0,7-7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03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18 537 7950,'-9'-10'2092,"1"2"-1451,8 8-540,0 0 0,6 2 64,-1 4 0,3-2-4,-2 8 0,-2-1-127,7 6 1,-5 1 81,5-1 1,-7 0-197,2 1 1,-2-7 68,2 1 1,-4-1-328,3 6 0,-3 1-28,-2-1 0,0 0-179,0 1 1,0-1-150,0 0-241,0-7-150,0-3 1085,0-7 0,8-7 0,2-3 0</inkml:trace>
  <inkml:trace contextRef="#ctx0" brushRef="#br0" timeOffset="309">312 35 7995,'0'-17'1051,"0"7"-518,0 3-58,0 7 235,0 0 0,6 2-673,0 3 1,1 5-37,-1 7 1,-2 8 77,7 4 1,-1 6 71,2 5-188,3 4 94,-13 23 1,13-3 68,-3 11 1,-5 2-133,-1-2 0,-2 1-192,2-1 0,-4-4 108,4 4 0,-5-7-487,-1-11 0,2-1 51,4-16 115,-4 1 189,6-14 1,-8-2-434,0-8 289,7-7 1,-3-3-101,8-7 0,-1-15-179,7-8 645,-1-16 0,0-5 0,0-8 0</inkml:trace>
  <inkml:trace contextRef="#ctx0" brushRef="#br0" timeOffset="751">831 312 7995,'0'-17'215,"6"5"53,-1 1 0,9 5 304,-3-6 1,11 7-152,1-7 0,2 8-349,-2-2 1,2 4 59,3 2 0,-1 0-20,-4 0 1,-3 8 24,3 4 0,-4 5 5,-2 6 0,0-2-26,1 8 0,-7 2-121,1 9 0,-8-3-205,1 3 1,-3 2 121,-2-1 1,-7-1-183,-5-5 1,-3-3 101,-3-3 0,1 2 92,0-8 0,0 0 19,-1-6 1,1-7-82,0-4 94,-1-5 0,1-1 44,0 0 0,7-15-260,4-8 0,5-6 91,1 0 1,0-1 105,0 7 1,1 0-19,5 5 0,-2 3 18,8 3 44,-1 5 0,6 14 162,1 5 1,-9 5 93,-3 6 1,-4 4 343,-2 8 0,0-1 777,0 1-588,0-1-415,0-7 0,0 6 84,0-4 1,2 2-139,4-3 0,-4-3-368,3-7 0,5-1-297,2 0 1,-3-7-378,3-4 1,-1 1 410,6-1-1444,8 0 1076,-5-6 0,12-8-1204,-3-3 1902,11-5 0,5-9 0,7-2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00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11610,'0'11'-249,"0"1"402,0-9-43,0 13 0,0-7 107,0 9 0,-2-1-518,-4 0 0,-9 6 134,-8 0 167,-8 8 0,4-4 0,-8 8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16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87 7338,'-9'-8'447,"1"6"-248,8-13 1,0 11 81,0-7 194,-8 7-154,6-12 249,-5 14-412,7-13 0,-2 13 166,-4-4 100,4 4 151,-6 2-130,8 0-239,-7 0 1,3 0 253,-8 0-79,9 0 121,-13 0-215,7 8-151,-9 2 1,3 7 39,3 0 1,-1 1-38,7-1 0,-7 2 156,1 4 1,3 4-97,-3 8 0,8-1 42,-2 1 0,-1 9-59,1 8 1,0 0 58,6 5 0,2-3-144,4-2 0,4-6-161,7 0 0,0-7-115,0 1 1,1-5-448,-1-6 0,0-4 72,1-8 1,5-2 247,0-3 1,0 1-665,-6-7 1,6 0 354,0-6 0,0 0-299,-5 0 1,-3-8 88,-4-3 825,5-5 0,-7-1 0,9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18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8021,'-10'0'1805,"2"0"-1700,8 7 1,0-3-124,0 8 0,0-1-153,0 6 74,0 1 1,0-1 206,0 0 0,2 6 217,4 0 0,-4 1-304,4-7 1,3 0 26,3 0 0,-2 1-330,1-1 210,1-7 1,5-1-898,0-3 607,0-4 1,1-2 34,-1-12 0,0-3 129,1-2 0,-3-6 21,-3 0 1,3-2 191,-4 2 1,3-2-107,-3-4 1,3-2 76,-8 8 0,1-6 26,-1 6 1,-4 0 131,4 6 1,-4 5 158,-2 1 263,0 7-374,0-4 0,0 10-125,0 4 1,0 3 147,0 9 1,0-1-76,0 0 1,-6 8 7,0 4 0,0 4 2,6 1 0,0 9 91,0 3 0,-5 6-28,-1 5 1,0 1 125,6 11 0,0-4-344,0 10 0,0-4 123,0-1 1,0-9-516,0-3 1,0-4 220,0-3 0,0-6 21,0-5 0,0-4 32,0-1 1,-6-8-138,1-4 0,-1-4 115,6-1 0,-6-7 356,0 1-129,-7-9 0,3 3 200,-7-12 1,0-3 64,-1-8 1,-5-3-81,0-3 1,0-2-91,6-4 0,5-3-67,1 3 1,5-2 10,-5 2 0,7 3-88,-2 2 1,4 5-207,2-4 1,2 4-78,4 2 0,-2-1-339,7 1 0,3 0-60,9 0 1,-4-7 51,4 1 595,4 0 0,-8-2 0,6-2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19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7089,'6'-11'375,"0"-1"1,5 6 456,-5-5-500,7 7 0,-3-4 118,7 8 1,6 2 144,0 4 1,6 6 250,-6 11-357,8 3 1,-12 9-24,4 0 1,-3 5-176,-3 0 0,-2 6-741,-3-5 0,-5 7 323,-7-2 1,-1 4-429,-5 2 0,-6 0 371,-11 0 0,2-8-1374,-8-4 1,6-3 52,-6-3 1505,1-7 0,-7-2 0,0-8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19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11603,'10'17'1246,"-4"1"1,-4 5-891,-2 0 1,-2 7-186,-4-1 1,2 6-2339,-7 5 1112,7-3 1055,-4 5 0,0 0 0,-1 2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19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7302,'9'0'1860,"7"-7"-1386,-7 5 1,9-6-49,-1 8 0,-5 0 9,-1 0 0,1 0 57,5 0-217,0 0 0,2 0-242,4 0 1,-3 0 80,3 0 0,-4 0-303,-2 0 1,1 0 137,-1 0 0,0 2-894,0 4 0,3-4 285,3 3 1,-4-3-703,4-2 203,-4 0 1159,-2 8 0,1-6 0,-1 5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20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 8072,'-17'0'1656,"-1"0"-810,9 0-979,1 0 435,31 0 1,-7-2 317,18-3 0,-3 3 13,3-4 1,1 4-182,0 2 0,1 0-627,5 0 0,-5 6 188,4 0 1,3-1-1464,-3-5 1,0 6 1449,-5 0 0,0 7 0,-1-3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22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121 105 7987,'-9'0'1939,"1"7"0,8 3-2055,0 7 0,0 3 198,0 3 0,0-2 71,0 8 0,0-6 165,0 5 0,0-1-478,0 2 0,6-4 90,-1-8 0,7 1-390,-6-1 1,7-5 61,-1-1 1,-3-7-66,3 2 1,-1-4 143,7-2 0,5-8 22,0-4 1,0-3-102,-6-2 1,6-6 68,0 0 0,0-6 170,-5 6 0,-1-8-66,0 2 0,-5-2 234,-1 3 1,-7-5-60,2 4 0,-4 4 321,-2 2 1,0 4-81,0 2 1,0 5 296,0 1 62,0 7-25,0-4 0,-2 8 106,-4 0-398,4 0 1,-11 8-272,7 3 0,-2-1 69,3 1 1,3 1-96,-4 5 0,-2 6 83,2 0 0,1 2 3,5-2 0,0 4 90,0 8 1,-6 5 218,0 1 0,0 7 135,6-2 0,0 11-169,0 7 1,-5 5-36,-1 6 1,-8 2 29,3 3 1,-5 3-210,-1-8 1,6-6-49,-1-5 0,1-11-287,-7-1 1,1-2-210,0-9 0,1-1 227,5-6 0,-5-7-20,5-4 1,-4-5 96,-3-7 0,7-3 392,-1-8 0,1-2 39,-7-4 0,7-5-133,-1-12 0,1-4-26,-6-8 1,7-7 144,4-4 0,4 2-54,2-3 1,0 3-47,0-2 0,10 2-571,7 4 1,2 3 225,10-3 0,0 3-980,6 3 1,1-1 319,4 0 0,-1 1 845,7-1 0,-8 8 0,5 2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22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9859,'18'0'1263,"-1"0"-834,0 0 0,3-2-139,3-4 0,-2 4-97,8-3 1,-6 1-230,5-2 0,-5 4-264,6-4 1,-6 5-409,6 1 0,-8 0-543,2 0 1,-5 1 1250,-7 5 0,5 4 0,-7 7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22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 8063,'-17'0'1898,"7"0"0,4 5-1573,12 1 0,4 2-571,7-2 1,0-4 244,1 3 0,5 3 54,0-2 1,7 0-186,-1-6 0,4 5 113,2 1 0,-1 0 19,1-6 0,-1 0 0,1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23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8099,'-9'-8'0,"-1"6"107,4-3 1,4 1 655,-3-2-534,-5 4 185,8-6 157,-13 8-286,5 0 1,-5 2-31,3 4 0,-3 6-19,3 11 1,3 9 118,-3 9 0,3 14-89,-3 3 1,-1 9 109,7 8 1,-6 0-328,7 0 1,-1 0 162,6-12 1,2-1-322,3 1 0,5-9-471,7-2 0,3-6-153,3-6 1,-4-9 382,4 4 1,2-12-1962,-2 0 2311,0-4 0,2-2 0,2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01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7956,'0'10'1688,"0"5"-1200,0-3 0,0 5 0,0 4 135,0 2 0,-2 2-804,-4-2 0,-3-3-306,-8 3 1,5 0-2072,0-6 2558,1 4 0,1-11 0,3 7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24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8068,'0'-10'982,"0"3"32,0-1-634,0 6 0,0-4 230,0 12 0,0-2 6,0 7 1,0 3 72,0 9 0,0-2-238,0 8 1,0-2-124,0 1 0,0 3-675,0-8 1,0 6 289,0-6 1,2 6-1423,3-6 0,-1 6 1479,8-6 0,-1 8 0,7-4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24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7870,'-10'0'1776,"-5"0"-1509,13 0 0,-6-2 1,8-4 261,-7 4-316,5-6 0,-8 10-54,4 4 1,4 4 64,-3 7 0,1 2 6,-2 4 0,4 2-27,-4 4 1,4 2 1,2-8 0,6 6-236,0-6 0,7 0 64,-1-6 0,5-1-425,6-5 1,-4-3 145,5-8 1,1-2-23,-2-4 1,5-4-29,-5-7 1,6-6-162,-6 0 1,-2-6 136,-9 6 1,1-6 55,-7 6 1,0-6 320,-6 6 0,0-5-85,0 5 1,-8-6 126,-3 6 1,-7 0-19,-5 5 1,2 3-109,-8 3 1,6-1-70,-5 7 0,6 0-183,-1 6 1,4 6-1043,2 0 1321,0 7 0,-1-11 0,1 6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24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 7588,'-9'0'1354,"1"-7"-800,16 5 0,1 2 17,9 11 0,-7 12 122,1 6 0,-1 11 271,7 7 0,-7 4-368,1 7 0,-3 4-6,3 7 0,-3 0-188,-3 0 1,-4 0-336,4 0 0,-6-5-472,-6-1 0,-3-1-536,-9 1 1,1-3 110,0-8 1,-6-6-1109,0 0 1,-1-14 1937,7 3 0,-8-4 0,-2 3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25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8118,'0'-9'1256,"0"1"1,2 8-802,4 0 1,3 0-44,9 0 1,-1 8 139,0 3 1,6 10-68,0 2 1,6 8-189,-6-2 0,6 9 96,-6 3 1,6-1-101,-6-5 0,6-1-324,-6 1 1,6-3-304,-6-3 1,0 2-362,-6-8 0,-2 0 33,-3-6 1,1-5-688,-7-1 0,6-5-469,-7 6 1818,1-8 0,2 3 0,1-7 0</inkml:trace>
  <inkml:trace contextRef="#ctx0" brushRef="#br0" timeOffset="213">537 18 7961,'-25'-2'1003,"8"-4"1256,0 4-1264,7-6 0,0 10-415,5 4 1,-3 4 223,2 7 0,-13 8-298,2 4 1,-6 5 90,-1 7 0,-2 3-630,-9 8 0,6-6-727,0 0 1,8-2-286,-2 2 0,6 2 1045,5-7 0,-3-1 0,5-6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21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8054,'10'8'18,"11"-6"72,-4 3 0,4-3 396,-3-2 1,6-5 200,5-1-439,4-8 0,2 12-126,-1-3 1,-1 3-67,-4 2 0,3 0-74,-3 0 0,-2 0 89,2 0 0,-8 0-533,2 0 0,-4 0 234,-1 0 0,-7 0 228,1 0 0,-1 7 0,6 3 0</inkml:trace>
  <inkml:trace contextRef="#ctx0" brushRef="#br0" timeOffset="213">363 1 7977,'-21'0'2380,"4"0"-778,11 0-1052,-2 7 1,8 3-142,0 7 1,0 1-102,0-1 1,0 0 154,0 1 0,0 1-319,0 4 1,0-4-227,0 4 0,6 2-1260,0-2 0,5 0 790,-5-6 0,8 1-2152,-3-1 2704,-3 0 0,7 1 0,-5-1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21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8082,'9'0'825,"-1"-7"1,-6 3-490,4-8 0,-2 9-123,7-3 0,-5-2 644,5 2-492,1 1 0,7 5 51,4 0 1,0 1 41,12 5 0,-4 4-107,9 7 1,2 6-88,-1 0 0,-1 6-207,-5-6 0,-1 8 133,1-2 1,-3-4-551,-3-2 1,2 2-168,-8-2 0,0 2-516,-6-2 0,1-6 288,-1 0 0,-2 1-410,-3-7 1,-3-1-72,-3 1 1236,-4-7 0,6 4 0,-8-8 0</inkml:trace>
  <inkml:trace contextRef="#ctx0" brushRef="#br0" timeOffset="225">641 0 8082,'-18'2'1425,"1"4"1,6 1-965,-1 5 1,6 3-107,-5-3 1,5 5 79,-6 6 1,1-4-125,-6 5 1,-1 2 264,1 3 1,0 4-123,-1 1 0,-5-5-501,0 0 1,0 0-417,6 6 1,2-3-516,3-3 0,-1 2 124,7-8 0,0 0-717,6-6 1,0 0-54,0 1 1624,0-9 0,15 7 0,5-7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17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7947,'12'-10'107,"-1"4"1,1 4 185,5 2 0,0 0 382,1 0 1,-1 0-245,0 0 1,6 0-155,0 0 1,0 6-241,-5 0 1,-1 2-283,0-3 1,1-1 84,-1 8 0,0-8-140,1 1 0,-1 3-565,0-2-1000,0 0 776,1-6 1089,-9 0 0,7-8 0,-7-2 0</inkml:trace>
  <inkml:trace contextRef="#ctx0" brushRef="#br0" timeOffset="225">260 0 7947,'-18'0'553,"9"0"1194,-7 0-670,14 0-716,-5 0 0,13 2 97,-1 4 1,3-2-90,-2 7 0,-4 1-275,3 5 0,3 0-133,-2 1 1,0 1-248,-6 4 0,5-4-522,1 4 1,0-2-87,-6 2 1,2-3-1364,4 3 2257,-4-4 0,13 6 0,-5 2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17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7978,'0'-10'553,"0"-5"92,0 13-132,7-14 1,3 15 318,7-5-508,1 4 1,5 4 17,0 4 0,6 3 50,-6 8 1,5 6 40,-4 1 1,4 6-131,-5-1 1,6 2-254,-6-2 1,6 1 129,-6-7 1,0 6-353,-5-6 1,-1 0-113,0-5 1,-5-1-968,-1 0 882,1 1 1,3-1-225,-3 0 1,1-5-2030,-7-1 1419,0-7 1203,-6 4 0,0-8 0,0 0 0</inkml:trace>
  <inkml:trace contextRef="#ctx0" brushRef="#br0" timeOffset="231">520 1 8631,'-10'0'1150,"-5"0"0,11 5-326,-8 1 1,6 8-336,-5-3 1,5 5 338,-5 1 1,-1 6-302,-5 0 1,5 8-480,1-2 1,-1 3-145,-5 3 0,2-6-62,3-1 1,-1-1-318,7 2 1,0 2-725,6-8 0,0 0-2584,0-6 1864,0 1 1919,8-1 0,9-8 0,10-1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27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8029,'-2'-10'1316,"-3"4"-1231,3 4 1,-8 2 356,4 0 165,4 0-288,-13 0 1,5 8 167,-7 4 1,0 5 225,0 6-275,7 4-266,-5 7 0,7 9 8,-4 3 0,-1 4 78,7 2 0,0-6-179,6 0 1,0-6-76,0 6 1,6-5-158,0 5 0,7-13 145,-1 1-1762,3-3 1200,10-4 1,-4-4-771,8-12 1,0 3 617,6-8 1,-3-1 157,-3-5 0,4-2 564,-4-3 0,3-13 0,3-9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27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7990,'10'0'2682,"-3"0"-2160,-7 0 0,0 8 48,0 3 1,0 1 65,0 5 0,0-3-223,0 9 0,0 4-330,0 2 0,0-3 104,0 3 1,0 0-1003,0 6 0,0-7 321,0 1 494,0 0 0,-7 6 0,-3-1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04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312 121 9216,'-10'0'862,"3"2"1,7 4-685,0 6 0,2 5 518,3 6 0,-3 4-26,4 7 1,-4 1 116,-2 0 0,0-3-699,0-3 1,-6 2 29,1-8 0,-1 6-499,6-6 1,-2-2 205,-4-10-273,4 5 350,-6-7-997,8 1 1,0-4 353,0-12 1,6-5 227,0-13 0,13-8 232,-2-9 0,5-7 91,-5 2 0,0 0 372,1 6 0,-1 1-183,0 16 1,-5 2 221,-1 10-33,1-5 1,5 16 88,0 0 1,-5 8 30,-1 9 1,-5 2 152,6 5 1,-9-3-95,3 7 0,-4-1 38,-2 2 1,-8 4-335,-3-4 1,-4 1 58,-3-1 0,-5 2-81,0-8 1,-2 0 81,2-6 0,10 1-851,-5-1 103,5-7 184,-4-3 1,7-9-153,4-3 1,6-7 232,6-11 0,4 2 58,7-8 0,6 8 70,0-2 1,0 6 236,-6 5 1,1-1 181,-1 7-28,-7 0 0,3 14-52,-7 3 1,-2 7 112,-10 5 0,-4 4-30,-7 7 1,-8 3-42,-4 3 1,-3-2-106,-3 9 0,-5-7 16,-1 6 0,1-8-6,5 3 1,6-5-52,1-1 0,5-1-94,-6 1 1,8-6 106,-2 0 0,9-8-20,3 2 0,5-10-11,-6-1 1,8-6 42,-1 5-162,3-7 1,6 2 123,7-12 0,3-11-31,14-12 1,1 0-17,6-6 0,5 7-9,1-7 1,-1 2 216,-6 10 0,-7 6 643,-4 6-429,4 7 0,-7-4 800,3 8-50,-4 0-724,-2 8 0,-5 1 80,-1 9 1,-7-1-253,2 0 1,-2-5-174,1-1 1,-3 1 62,4 5 0,-2-2-330,2-3-225,-4 3 1,13-7 302,-4 4 0,-1-5-123,2-7 0,5-2 4,6-3 0,6-7-212,-6-11 1,6 2 89,-6-8 0,6 6-39,-6-6 1,-6 8 175,-6-2 0,-7 9 245,2 3 0,-4 5 212,-2-5-195,0 7 0,-10-2 3,-7 12 0,-2 5-54,-10 12 1,0 4 423,-5 8 1,-7-1 2,1 1 1,-6 2 155,5 3 1,-5-4-209,6 5 1,-6-7-43,6-5 0,-7 4-463,7-4 0,0-4 138,5-2 0,2-6-106,5-5 0,3 1 67,7-7 1,7-1-1550,-1-5 46,8 0-487,-3 0 1509,7 0 0,2 0 68,3 0 0,7-5 408,11-1 0,4 0-38,8 6 0,1 8 602,4 3 1,5 5-411,6 1 1,1 0 1072,0 1 0,6-1-367,0 0 1,5-5-109,-5-1 0,5-5-384,-5 6 0,-3-9-413,-9 3 0,2-4-60,-7-2 0,3 0 200,-9 0 1,3-2-1227,-9-4 1,-4-1 88,-2-5 1106,-4-3 0,-2-2 0,1-10 0</inkml:trace>
  <inkml:trace contextRef="#ctx0" brushRef="#br0" timeOffset="1968">1592 260 8069,'7'-18'0,"-5"1"0,19 2-51,-3 3-40,3-3 0,4 7 165,4-3 1,1-3 484,-1 8 0,2-5 510,-8 5-697,0 0 1,-6 6-69,1 0 0,-7 8-127,1 4 0,-8 3-21,1 2 0,-5 6 14,-5 0 0,-5 8-134,-7-2 1,-8 4 149,-4 1 1,2-5 50,-2 0 1,2 0-37,-2 5 0,4-7 96,8-4 0,0-4-189,0-1 0,7-7-113,4 1-1326,4-8 1053,2 3 1,10-7-457,7 0 1,8-7 262,10-5 1,1-3-78,5-3 0,-3 9 228,8 3 1,-7 4 274,1 2 1,-9 0-83,-2 0 0,-8 6 158,2 0 0,-10 13 692,-1-2 0,-8 4-371,1-3 1,-5-1 68,-5 0 1,1 0-90,-8 1 1,1-1-273,-7 0 1,-5-1-100,0-5 0,-2 3-242,2-9 1,8 1 135,-8-6 0,13 0-62,-7 0 1,5-7-177,1-5 0,-3-5 110,9-6 1,-1-6-433,6-12 1,0-3 214,0-8 1,0 1 204,0-1 1,0 0 156,0 0 0,0 6 166,0 0 0,0 7-122,0-1 0,0 9 76,0 2 422,0 8 1,-2-2 12,-4 12 88,4-5 1,-5 12-173,7-7 0,-2 7 720,-4-2-191,4 4-378,-6 2 1,8 2-198,0 4 0,-6 6-72,1 11 1,-1 5 103,6 13 1,0 5-102,0 12 0,-6 5 230,0 12 0,1-4-87,5 4 1,0-4-253,0-2 1,-6-7-196,0-5 1,0-3-421,6-2 0,0-8 259,0-3 0,0-11-224,0-1 1,0-14-1789,0 3 916,0-5 654,0-3 1,0-4 241,0-12 0,0-6 67,0-11 0,0 2 184,0-8 1,0 2 113,0-1 0,0 3 90,0 7 1,-2 3 606,-3 3 1309,3 5-1421,-14 7 0,7 7 526,-9 5 1,1 9-375,0 2 1,0 0-211,-1-6 0,1 1-203,0-1 1,1 0-59,5 1 1,1-9-204,4-3-273,5 4 1,-5-8-590,12 3 0,-3-5 445,9-5 0,7 1-218,10-8 1,-2-5 191,2-6 1,-1-2-48,7 2 0,5-2 99,1-4 0,1-4 149,-2 4 1,-1-9 84,7-2 1,-8-8 96,3 2 1,-5 1 236,-1-1 0,-1 0-152,1-6 1,-2-2 290,-5-3 1,-3 9-160,-7-4 0,-1 6 653,0 0 0,-7 11 378,-4 12 13,-4 4-380,-2 9-3,0 3-178,0 30 1,0-10-202,0 16 0,0-2-240,0-4 1,0 6 37,0-6 0,2 0-312,3-6 1,-1 0 34,8 1 0,-1-3-50,7-3 0,-1-5-209,0-7 1,0 6-470,1 0 1,-1-1-343,0-5 1,1-5 442,-1-1 0,-6 0-514,1 6 792,-8 0 0,3 2 298,-7 4 0,-1 11-55,-5 12 0,-4 4 106,-7 1 0,-2 1-42,-4-1 0,9-5 165,-3 0 1,5-8 422,1 2 1,3-4-11,8-1 288,0-1-255,0 0 18,0-7-278,0-2-13,0-8-372,0 0 1,-6-2 127,1-4 525,-9 4-213,5-6 101,-1 8-149,-5 0-78,13 0-133,-6-7-229,16 5 1,1-12-52,9 9 1,-1-3 104,0 2 1,0 4-42,1-4 0,-3 3-84,-3-3 151,3 4 106,-5-6 1,-1 10 197,-3 4 0,-4-2-110,-2 7 0,-8 7 71,-3 5 1,-11 2-291,-1-2 0,-5-2 167,5 8 0,0-8 181,5 2 1,1-6-117,0-5 0,5 3 253,1-4-152,7-3-54,-4 8 159,8-15-139,0 15 1,0-12-94,0 7 0,0-5 160,0 6-410,0-9 178,8 13-215,1-14 1,9 11-144,-1-7 0,0 0-126,1-6 0,-1-2 127,0-4 0,0 4-126,1-4 1,-7 4 622,1 2-259,-8 0 865,3 0 1,-7 14-423,0 3 0,-2 6 382,-3 0 1,-5 2 102,-7 4 0,5 2 101,1-8 0,5 6-619,-6-6 0,8 0-252,-1-6-345,3 0 362,2 1-896,0-1 682,0-7 1,2 3-297,3-7 1,-1-1-162,8-5 0,-1-7-64,7-5 1,-7-3 118,1-2 0,-1-1-128,7 1 0,-1 0 149,0-1 1,-7 7 135,-4-1 1,1 7-2,-1-7 167,0 8 0,-14-9 97,-3 7 0,-7 0-107,-5 6 0,-4 0 14,-7 0 0,-3 6 184,-3 0 1,3 7 279,-3-1 0,3-3 35,3 3 0,-1-2-179,1 1 1,5 2 174,0-7 0,2 6-78,-2-6 0,-1 7 569,7-1 1,-6-3 47,6 3 0,0 1 257,5 10 0,1-2-360,0 8 1,1-6 127,5 6 1,1-6-340,4 6 1,5-6-128,-5 6 1,6-8-357,6 2 1,3-4-33,8-2 0,6-1-114,1-5 1,6 3 45,-1-8 0,6-1-151,5-5 1,4-7-17,8-5 1,0-3-280,0-3 1,7 1-120,5 0 0,-3 0 245,3-1 1,-1 7-186,6-1 1,0 3 96,1-3 1,-3 2-367,-4 5 0,-3 3 132,-8-4 722,-8 4 0,-2-6 0,-7-1 0</inkml:trace>
  <inkml:trace contextRef="#ctx0" brushRef="#br0" timeOffset="2605">3390 882 12513,'0'18'1142,"0"-1"-426,0 0 0,0 8-261,0 4 1,0 2 270,0-2 0,0 1-263,0-7 0,0 6-1382,0-6 284,0 0 1,0-5-445,0-1 1,2-8 461,4-3 0,0-4-489,11-2 1,-2-8 530,14-3 0,0-12 223,6-6 1,7-11 253,4-6 1,6-10-71,5-2 1,-3-3-28,4 9 1,1 4 207,-1 13 1,-8 10 321,-10 8 0,-3 2-52,-2 9 0,-7 0 288,1 6 0,-8 8-43,2 3 0,-11 7-191,-6 5 0,1-2 451,-1 8 0,-2-6-269,-10 5 1,2 1-46,-7 6 1,-6 5-459,-7 1 1,-6-1-238,1-5 1,-8-1 42,3 1 0,-10-3-239,9-3 1,-3 0-84,3-12 1,2 2 193,5-13 1,3 0 16,7-6 1,1 0-55,0 0 1,7-13 120,4-5 0,-1-11 162,1 1 0,2-5 198,10-2 1,5 8 90,12 4 0,-3 4 285,3 2 0,2 7-123,-2 5 1,0 3 128,-6 2-377,8 0 0,-6 0-108,4 0 0,-9 0-307,-3 0-290,-7 0-982,4 0 1119,-8 0 0,0-2-165,0-4 1,0 2-554,0-7 1,-2 5 1142,-4-6 0,-4 1 0,-7-7 0</inkml:trace>
  <inkml:trace contextRef="#ctx0" brushRef="#br0" timeOffset="2783">3892 796 7906,'-10'-33'-399,"4"4"1,-1 4 911,1 8 1087,0 0-841,6 7 1,0 4-318,0 12 1,0 10 427,0 7 1,0 13-323,0-1 1,-6 5 161,1 0 1,-3 5-324,2 6 0,2-4-146,-7-1 1,7-2-85,-2 2 0,-2 2-121,3-8 1,-1 1-783,6-7 0,0-7 171,0-4-1018,0-4 0,8-9 304,3-4 0,12-16-897,6-13 2186,11-11 0,12-26 0,10-1 0</inkml:trace>
  <inkml:trace contextRef="#ctx0" brushRef="#br0" timeOffset="2997">4912 260 7906,'10'2'2354,"-5"3"1,-3 5-1696,-2 7 1,0-5 406,0-1-56,0 1 1,-2 5-478,-3 0 1,3-5 1851,-4 0-1051,4-1-1226,2 6 0,2-1-368,4-5 0,-2-1-453,7-4 1,1-4 455,5 3 1,0-3-115,0-2 1,1 0-1570,-1 0 0,0 0 803,1 0 1,-7 0-537,1 0 0,-8 8 1673,1 3 0,-10 13 0,-5 2 0</inkml:trace>
  <inkml:trace contextRef="#ctx0" brushRef="#br0" timeOffset="3321">4826 848 7902,'0'17'1095,"-6"0"-812,0 1 1,0 5-81,6 0 1,6 0-264,0-6 0,5 0-181,-5 1 1,6-1 551,-7 0 0,1 1 602,-6-1 1,0 6-47,0 0 0,-8 6-366,-3-6 0,-10 8-613,-2-3 0,-6 3 139,6-2 1,-6 2-126,6-8 0,-6 0 116,6-6 1,-2-2 45,2-3 0,4-4-122,-4-8 0,9 0-232,3 0 1,-1-8-201,-5-4 1,2-13 214,3-9 0,-1-6-220,7-7 1,0 5 365,6 8 0,6 7 335,0 4 0,7 9-200,-1 3 1,3 9 129,2 2 0,-5 9 394,-1 14 1,1 4 810,5 8 1,6 5 504,0 1 0,6 5-950,-6-6 1,16 6-126,1-6 1,10 5-988,8-11 0,13 5-842,15-10 1,-37-17 0,2-1 721,3-2 0,2-1 1,5-2-1,0-3 336,0-2 0,0-2 0,3 1 0,0 0 0,-1 0 0,-1 0 0,1 0 0,-1 0 0,1 0 0,1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27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8923,'9'0'2413,"-1"0"-716,-8 0-609,0 0 1,0 8-1084,0 3 0,0 5-377,0 1 1,-6 2-60,0 4 1,1-3 354,5 3 0,0-10-2804,0-1 1534,0-1 1346,0-1 0,7 5 0,3-5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28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7005,'0'17'819,"6"2"-481,0 4 1,7 4 99,-1 8 1,3 1 164,2 4 0,-7 5-88,-4 6 1,1 7 65,-1 0 0,0 1-438,-6-1 1,-6-2-343,0 7 0,-9-1-1306,-2 1 0,-2-3 871,-10-9 1,6 7-233,-6 0 0,0-8 198,-6-10 668,9-11 0,-7 4 0,6-7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28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52 206 8420,'0'17'781,"0"1"0,0-1-603,0 0 0,0 1-114,0-1 1,-6 2 67,0 4 1,1-2 61,5 8 1,-6-6-165,0 6 1,0-8-323,6 2 1,6-9-42,0-3 0,9-7-386,3 2 0,1-6 63,10-6 0,-1-5 292,7-13 0,2 3 78,3-7 1,-9-1 285,3-6 0,-3 1 0,4-9 0,-9 7 0,-3-5 0,-9 5 0,-3 1 0,-7 3 57,2 3-96,-4-4 706,-2 14-448,0-6 0,-8 15 281,-3 5 0,1 5-162,-1 5 0,5 7-13,-6 11 0,3-2-155,-3 8 0,-3 0-123,3 5 0,3 9 158,-3 3 0,3 6-22,-3 5 1,-3-1-173,3 7 0,-1 1 77,1 5 0,-3 0 195,3 0 0,-1-5-164,1-1 1,-1-7-170,7 1 1,-2-3-86,3-2 0,3-2-319,-4-4 1,4-5 173,2-13 1,0-3-394,0-7 466,-8-1 1,1-6 33,-5 1 1,-3-8 232,3 2 0,-3-10 211,-2-2 0,-1-7 232,1 1 1,5-1 84,1 1 1,5-9 446,-5 4 0,7-5-474,-2 5 1,4-2 2,2-4 0,8 2-321,3-8 0,14 0-13,10-5 1,15-7-937,13 1 1,20-12 493,-38 29 1,2 0-78,10-8 1,1 0 0,0 8 0,0 0 0,6-7 0,0 1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26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7853,'0'-18'1581,"0"7"-1105,0-1 0,8 7-123,3-7 1,5 8 107,1-2 1,6 3-79,0-3 1,8 4-59,-2-4 1,3 4-126,3 2 0,-1 6-106,1 0 1,0 0-204,-1-6 0,1 5 155,-1 1 1,-1 6-671,-4-7 0,2 3 345,-8-2 0,5-4-985,-4 3 1,-1 3 14,-6-2 1249,-8 0 0,15-6 0,-5 0 0</inkml:trace>
  <inkml:trace contextRef="#ctx0" brushRef="#br0" timeOffset="189">380 35 7873,'-11'-15'696,"-1"3"1,7 5-40,-7 7 532,8 0-713,-3 0 1,7 3 49,0 9 0,0 1-162,0 16 1,0 0 41,0 6 1,0-1-821,0 1 275,0-1 147,7 1 1,1 0-1432,3-1 1,5-1 344,-5-4 1078,5 3 0,9-12 0,2 4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32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8225,'2'-16'-23,"4"5"1,-4-5 7,4 5 0,-4 1 237,-2-1 0,5 5 0,1-6 0,0 7 267,-6-7 35,0 8-338,0-11 1,2 13 248,4-4-68,-4 4-17,5 2-302,-7 0 1,2 0 227,4 0 1,-4 14-2,4 3 1,1 12-111,-1 0 0,2 3 10,-3 3 0,-3 5-156,4 1 1,-2-1 93,2-5 0,-4-7-71,3 1 1,-3-2 29,-2 2 1,6-4-161,0-8 1,2-5 57,-3-1 0,-3-5-395,4 6 215,-4-9-24,-2 5 0,0-10 157,0-4 1,6 3 36,-1-9 1,1-5-142,-6-6 1,0-2-39,0 2 1,6 2-161,0-8 0,0 2 124,-6-2 0,1-2-107,5 8 0,-4 0 170,4 6 0,2 0-53,-3-1 0,9 1 132,-3 0 0,-1 5-322,1 1 560,1 7 33,5-4 0,1 8 271,-1 0-210,-8 0 1,5 2 171,-8 4 0,-1 3-31,-5 9 0,6-1 137,0 0 1,0 6-43,-6 0 0,0 2-57,0-2 1,0-3-291,0 3 1,0-4-335,0-2 1,2 1-516,3-1 0,-3-6 138,4 1 1,4-8-597,1 1 1,5-3 433,1-2 765,0-7 0,8-11 0,2-8 0</inkml:trace>
  <inkml:trace contextRef="#ctx0" brushRef="#br0" timeOffset="206">709 190 8225,'10'0'-216,"0"0"446,-5 0 1,-1 0 259,8 0 0,-1 0-146,7 0 1,-1 0 52,0 0 1,0 0-65,1 0-68,-1 0 0,0 0-471,1 0 1,-1 0-562,0 0-28,0 0 1,-1 2 467,-5 4 327,-3 4 0,-8 7 0,0 0 0</inkml:trace>
  <inkml:trace contextRef="#ctx0" brushRef="#br0" timeOffset="402">813 484 7748,'17'0'639,"-5"0"-311,-1 0 0,1 0 29,5 0 1,1 0-229,-1 0 0,0 0-120,0 0 1,6 0 71,1 0 0,4 0-142,-5 0 0,0 0-538,-5 0 0,-1 0 351,0 0 1,1 0 247,-1 0 0,0-7 0,1-3 0</inkml:trace>
  <inkml:trace contextRef="#ctx0" brushRef="#br0" timeOffset="654">1384 0 8145,'-18'0'2137,"9"0"-1380,1 0-340,8 0 141,0 0 1,0 8-200,0 3 0,0 12-48,0 6 0,0 4-515,0 2 0,2 5-325,4 0 1,-2 6-595,7-5 1,-5 5 1122,6-6 0,-9 8 0,5-4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45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8050,'-10'0'3293,"2"0"0,16 6-1643,4-1 0,-3 1-1892,3-6 1,-6 0-535,5 0 0,-5 2-816,5 4 1,-5-2 681,6 7 910,-9 1 0,5 5 0,-8 0 0</inkml:trace>
  <inkml:trace contextRef="#ctx0" brushRef="#br0" timeOffset="98">70 364 8050,'-18'10'4188,"1"5"-3560,7-6-144,3 1-484,14-2 0,3-8 0,7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44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18 709 8163,'-10'-2'2694,"4"-4"-2061,4 4 1,2-7 98,0 3 1,2 2 445,4-7 1,0 5-531,11-6 0,-4 7-178,10-7 0,2 6-211,-2-5 1,2 5-254,-1-5 0,-5 7 185,4-2-142,-4 4 1,-2 2-29,1 0-321,-9 0 1,5 2-19,-9 4 0,1 3 72,-6 9 1,-2 7 645,-3 3 1,-5 13 5,-7 5 0,-6-2 143,-1 2 0,1 0-287,6 6 0,0-2 4,0-4 1,5 2-248,0-7 1,3-1-509,-3-5 1,-1-1-761,7 1 1,0-8 627,6-4 0,-2-4-2480,-3-2 2001,3-7 0,-6-1 158,8-3 1,2-4 486,4 4 1,-4-12 10,3-5 1,3-11 124,-2-1 1,2-5-91,-3 5 1,-3-6 546,4 6-336,-4 0 1420,-2 5 43,0 9 1105,0 1-1720,-8 31 1,6-2 171,-3 20 1,-3-9-93,2 3 1,0-10 119,6 9 0,0-5-76,0 0 0,2-4-314,4-8 0,4-1-489,7-5 1,0 3 8,1-9 0,1 1 2,4-6 0,4-8-114,7-3 1,1-10-439,-1-2 0,1-8-23,0 2 0,-7-4-443,1-1 1,-8-1 490,2 1 1,-11-7 195,-6 1 1,-4-8 305,-2 2 1,-2 4-26,-4 1 1,-6 5 61,-11 1 1,2 8 199,-8 4 1,8 4 350,-2 2 0,4 5-289,2 1 0,5 5 256,1-6-1743,-1 9 572,3-5-1555,1 8 1457,8 0 1,2 0 130,4 0 1,3 0 113,8 0 1,3-8 511,3-3 0,4-12 0,7-4 0</inkml:trace>
  <inkml:trace contextRef="#ctx0" brushRef="#br0" timeOffset="389">899 87 8163,'0'-27'590,"0"2"737,0 7-642,0 9 1,-7 1 481,-5 8 0,-3 2-631,-2 4 0,-1 5-234,1 12 0,0-2 55,-1 8 0,1-2-147,0 2 0,5 4-111,1-5 1,7-3-27,-2-1 1,4-5-231,2-2 0,8-2-121,3-3 1,12 1-345,6-7 1,4-2-124,2-10 1,1-3 319,4-9 0,-3 1-178,3 0 1,-3-1 210,-3 1 1,-7 2 173,-4 3 0,-5 3 109,-7 3 546,-3 4-82,-8-6 1,-2 10 390,-4 4 1,-3 2-238,-9 3 1,3 10-159,3-3 0,-9 5-73,4 0 1,-2-2-108,7 8 0,-3 1-297,3 11 0,-1-3 95,1 8 1,-3 6-199,3 6 1,-1 13 46,1-2 0,-3 6-35,4 0 0,-3 0-64,3 0 0,-3 6-32,8-12 1,-5 2-63,5-8 0,0-5-152,6-12 1,0-4-123,0-7 1,0-8-353,0-4-143,0-4 654,0-2 490,0-7 0,8-10 0,2-10 0</inkml:trace>
  <inkml:trace contextRef="#ctx0" brushRef="#br0" timeOffset="1038">1228 813 8163,'8'-17'850,"1"-1"212,9 1 1,7 0-614,3-1 1,5 3-152,2 3 0,-3-1-95,-3 7 1,2 0 39,-8 6 0,0 0 138,-6 0 0,-1 2-96,-5 4 1,3 11 86,-9 12 0,7 4-177,-6 2 1,-1 7-147,-5 4 1,-7 6-74,-5 5 0,-5-1-272,-6 8 1,4-13-12,-4 7 1,1-16 191,-1 4 1,4-3-396,-4-9 1,4 3 142,2-14 0,1 0-1,5-6 0,-5-5 186,5-1 1,1-7 175,-1 2 1,-1-6 8,-5-6 0,5-5-74,1-12 1,-1 0 48,-5-12 0,0 4-33,-1-9 1,7-2 176,-1 1 1,9-5-75,-3 6 1,4 1-97,2 10 0,6-1-41,-1 7 0,9 0-8,-3 5 1,-1 9 210,1 3 311,1 4-435,5 2 1,-1 2-3,-5 4 1,-3 3-190,-8 9 0,0 1 49,0 4 0,-8 2-81,-3 4 1,-5 1 293,-1-6 1,0-1 147,-1-6 1,7-2 482,-1-3-31,9 3 141,-13-13-465,14 6 1,-4-16 102,12-3 1,-2-5-133,8-1 0,-3 0-271,3-1 1,3 1-34,-3 0 1,-3-1-401,3 1 1,-8 0-331,1 0 349,5 7 318,-8 2 1,4 10-60,-12 4 1,-2 4 662,-3 7 0,-5 6-26,5 0 1,-3 6 187,3-6 1,-3 6-328,9-6 1,-1 2 77,6-2 1,0-4-398,0 4 1,0-10-314,0-1 1,8-2-908,3 1 944,4 4 1,8-11-1547,1 8 0,-1-6 350,-6 5 1,0-5-1012,0 5 2422,1-7 0,-1 12 0,0-7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43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8230,'0'-17'3458,"0"-1"-3298,0 9 1,8-7 32,4 5 1,3 1 285,2-1 0,0 1-146,1-2 1,-1-3 122,0 4 0,6 1-309,0-2 0,2 3-177,-1-3 0,-3-1-52,7 7 1,-6-2 139,1 3-55,4 3 1,-8-6 56,4 8 0,-10 0-158,-1 0 127,-8 0 0,5 0 9,-3 0 97,-4 0-55,6 8 1,-8 3 125,0 12 1,0-2-74,0 8 1,0 2 218,0 9 0,-6-1-76,0 7 0,-2 0 48,3 6 0,3-6-211,-4 0 1,2-7-104,-2 1 1,4-4 122,-3-1 1,3-8-44,2-4 0,0-4-60,0-2 0,2-1 190,3-5-308,-3-3 221,6-8 212,-8 0 1,2-8-231,4-3 1,-4-5-372,3-1 0,3-8 135,-2-4 1,7-3-168,-1-3 1,9-5-37,2-1 1,8 3 78,-2 9 1,-2-2 326,1 8 0,1-5 37,6 4 1,-6 7 187,-1 6 1,-6 7-360,1-2 1,-10 4-82,-1 2-812,-1 0-220,-1 0 1,-3 8 1,-7 3 1,0 7 471,0 5 1,-2-2-749,-3 8 0,-7-2 1439,-11 1 0,-4 5 0,-7-6 0</inkml:trace>
  <inkml:trace contextRef="#ctx0" brushRef="#br0" timeOffset="256">121 744 8230,'-17'0'0,"6"5"677,-1 1 1064,8 0-557,-4-6-161,8 0-61,0 0 1,8 8-352,4 3 0,-3 6 70,3 6 0,-1-1-144,7 6 0,-1 1-52,0 6 0,1-1-197,-1 1 0,0 0 0,0-1 0,-5-1 9,-1-4 0,1-4-32,5-8 1,1 0-177,-1 1 0,6-9 117,0-3 1,10-6-491,1-6 1,3-11 221,9-12 0,-6-4-1217,6-1 1,-1-7-173,1 1 0,-4 0-680,-8 5 0,-1 1 2131,-4-1 0,-4 0 0,-8 1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48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8106,'-8'-17'1243,"6"7"-537,-5 3 0,7 5-47,0-4 258,0 4 93,0-6-118,0 8 718,0 0-1211,0 8 1,2 3-163,3 12 0,-3-1 178,4 6 0,-4 3-124,-2 10 1,0-5-90,0 4 1,0-1-27,0 1 0,0-5-94,0-1 0,0-1 30,0-10 1,0 0-224,0-6 1,2-5-117,4-1 1,-5-5 51,5 6-278,-4-8 207,-2 3 344,0-7 1,0-2-218,0-3 0,2-7-119,4-11 0,-2 2-132,7-8 1,-5 0-378,6-5 1,-1 1-45,6 4 0,-5-2 268,-1 8 1,1-5 142,5 5 0,-5-1 151,-1 7 0,1 0 106,5 0 0,-5 1 36,-1 5 1,-5 1 229,5 4 111,-7 4 620,12-5-243,-14 7 1,7 0-291,-3 0 1,-4 2 406,4 3 0,1-1-112,-1 8 1,2 7 31,-2 10 0,-5 3 4,5 3 0,2-2 186,-2-4 0,1 9-362,-1-3 0,-4 1-74,4-7 0,2 2-1321,-3-8 0,9 2 618,-3-2 0,-1-4-2158,1 4 0,1-10 658,5-1 1,1-8 1780,-1 2 0,8-5 0,2-1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49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8123,'0'-9'1305,"2"-5"-871,4 8 0,-2 1 1,7 5 194,3 0 0,1 0-30,2 0 0,0 0 312,1 0 1,1 5-159,4 1 0,-4 6-274,4-7 0,-3 9-79,-3-3 1,0-1-464,0 2 1,1-1-363,-1 6 1,-5-5 111,-1-1 1,-7 3-447,2 9 1,-4-2 334,-2 8 1,0-6-270,0 6 0,-8 0 113,-4 5 0,-3-5-295,-2 0 1770,-1-8 0,3 4-193,3-8 0,3-5 1204,3-1-872,4-7 117,-5 12-1029,14-15 0,3 13 70,7-8 1,2-1-1377,4-5 1,4 0-306,8 0 1,1 0 1488,5 0 0,3-7 0,8-3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03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11139,'10'18'966,"-4"-1"1,1 2-455,-1 4 1,0-4-1,-6 6-76,0 0 0,0-5-266,0 3 0,0 2-432,0-2 1,0 0 272,0-6 1,0 0-1028,0 1 602,0-1-317,0-7 270,0 5 316,0-13 1,2 4 27,3-12 0,-1-10 66,8-7 0,-1-7-229,7 1 0,-1-4 139,0-1 1,2-1-106,4 0 1,-1 3 80,6 3 1,-5 4 15,6 8 1,-6-1 41,6 1 0,-8 0 97,2 0 0,-3 7-90,-3 4 457,0 4 382,0 2 1,-1 2-3,-5 4 229,-3 4 0,-8 13-368,0 0 1,0 0 112,0-6 0,0 6-363,0 0 1,0 0-166,0-6 0,0 1 9,0-1 0,0-5-123,0-1-615,0 1 528,0-3-988,0-1 463,0-8 94,0 0 1,8-14-77,3-3 1,5-12-208,1 1 1,8-5 73,4-2 0,-2 1 220,1-1 0,1 6 290,6 0 1,-8 14-95,-4-2 0,-4 11 295,-2 0 0,1 4-127,-1 2 0,-2 2 810,-3 4 1,1 9-68,-7 8 1,6 8 274,-7-2 1,1 4-20,-6 1 0,0-1 361,0-4 0,2 2-410,4-8 1,-4 0 124,3-6-1448,-3 0 437,6 1 0,-6-7-2144,4 1 1433,3-9 1,1-3-317,7-11 0,1-4-262,-1-3 1,-6 7 1298,1-1 0,-1 1 0,7-7 0</inkml:trace>
  <inkml:trace contextRef="#ctx0" brushRef="#br0" timeOffset="504">1557 329 7926,'0'-10'1290,"0"3"-906,0 7 0,1 0 633,5 0 72,-4 0 0,6 7-517,-8 5 0,0 3 390,0 3 1,0-1-400,0 0 0,0 0-1356,0 1 532,0-1 1,2-2-236,4-3 203,-5-4 1,9-8-423,-4 0 0,3-2-624,9-4 1,7-6 548,3-11 0,9-2 226,-2-4 1,3-1 244,-9 7 1,2 5 335,-3 7 197,-3 7 1,-9-2 411,-5 12 1,3 6 21,-9 11 1,1-2 792,-6 8 1,0-6-381,0 5 0,0-6-533,0 1 1,0-4-958,0-2 1,0-5 240,0-1-345,0-7 1,2 4 315,4-8 217,4 0 0,7 0 0,0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49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8000,'-9'-7'691,"1"5"1053,8-6-256,0 8-594,0 0 575,8 0-802,1 0 1,9 0 113,-1 0 0,0 0-391,1 0 0,-1 0-256,0 0 0,0-6-257,1 1 1,-1-1-409,0 6 1,1 0-906,-1 0 0,0 0 799,0 0 0,-5 0-667,0 0 0,-3 2 330,3 3 1,-5 7 973,-7 11 0,0 4 0,0 8 0</inkml:trace>
  <inkml:trace contextRef="#ctx0" brushRef="#br0" timeOffset="187">173 329 8000,'-10'0'2384,"3"0"-882,-1 0-541,6 0 1,-8 0 1043,5 0-855,3 0-564,-6 0 1,10 0-385,4 0 1,-2 0-384,7 0 1,1 0-232,5 0 0,6 0-558,0 0 1,8 6-1305,-2 0 1,-2-2 217,1-10 2056,1 4 0,13-21 0,3 4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51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8963,'17'0'3103,"0"0"-2687,1 0 1,-1 0 258,0 0 0,1 2 981,-1 3-1332,0-3 1,1 6-330,-1-8 0,-6 2-1164,1 4 0,-6-4 430,5 3-2493,1-3 3232,-3 6 0,7-6 0,-7 6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51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8159,'0'17'3195,"0"0"-2297,0 0 1,6-5-402,0-1 0,0-5-112,-6 6-547,7-1-309,3 7 0,7-7-860,0 1 0,-5-9 1331,0 3 0,-1-12 0,6-3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51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8237,'0'-12'-169,"0"0"1,-6 7 1254,0-7-413,0 8 482,-1-3-574,5 7 372,-14-8 540,14 6-1030,-5-6 1,5 8-156,-4 0 1,4 8-108,-4 4 0,4 13-152,2 9 1,0 8 112,0 10 0,2 2-25,4 4 0,2 1-335,3 5 40,5-5 22,-7-7 0,11-6-689,3 0 1,-4-7 51,4 1 0,-4-9-349,-2-2 0,1-8 371,-1 2 1,-5-10-131,-1-1 0,1-8 881,5 1 0,0-3 0,0-2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52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11428,'17'0'773,"0"2"-14,1 4-460,7 3 1,-6 10 363,4 4 1,4-1-209,2 6 1,-3-6-200,3 1 1,-6 2-271,6-2 1,-8 0-277,2-6 1,-3 0-206,-3 1 0,0-1-587,0 0 0,-1-5 424,-5-1 0,3-5-1387,-8 5 2045,7-7 0,-3 4 0,7-8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52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16 8043,'-11'-6'1858,"-1"0"1,2 2-1266,-1 10 1,-2-2 9,7 7 0,-8 1-182,3 5 0,-5 6 70,-1 0 0,-2 6 47,-4-6 1,4 6-149,-4-6 0,-2 8-593,2-2 1,-1-4-365,7-2 0,0 2-681,0-2 1,5 0 290,1-6 1,7 0-815,-2 1 0,6-9 1771,6-3 0,3 4 0,9-1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52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8146,'-10'0'2451,"3"0"1,9 0-2675,3 0 1,5 0 211,7 0 1,6-6 194,0 0 1,8 1 467,-2 5 0,4 0-257,1 0 1,7 0-276,-1 0 0,0 0-62,-5 0 0,0 0-304,-1 0 0,-1 0-168,-4 0 1,1-6-778,-7 0 1,-5 0-1619,-7 6 1423,-7-7 1386,4 5 0,-8-14 0,0 7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52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8121,'-18'0'2194,"1"0"1,5 0-987,1 0-756,7 0 0,-4 7 166,8 5 1,-2 11-5,-3 6 0,1-2 311,-8 1 1,8 1-593,-1 6 0,3-6-316,2-1 0,0-5-1391,0 6 1,0-8 493,0 3 0,2-11-259,3-2 0,5-5 59,7 6 0,1-8 1080,-1 1 0,8-18 0,2-6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53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87 14696,'0'18'880,"0"-1"1,0 0-390,0 1 1,0 5-258,0 0 1,0 2-127,0-2 0,0-4-439,0 4 1,0-4 276,0-2 1,5 1-784,1-1 1,8-2 296,-3-3 1,5-4-7,1-8 0,0-2 102,0-4 0,3-4-57,3-7 1,-4-8 145,4-4 0,2 2-62,-2-1 0,-6 4 349,-5-4 0,-6 1-109,5-2 0,-7 2 557,2 4-229,-4 4 1,-2-6 103,0 7 0,0 7 112,0-1 1,-2 9 946,-4-3-399,4 4 221,-6 2-1085,1 0 0,5 9 134,-4 9 0,-2 1-87,3 10 1,-1 2-8,6 9 1,-2 4-127,-4 8 0,4 2 107,-4 3 1,3 3 16,-3 3 1,2 5-223,-8-5 1,3 4 124,-3 2 1,-1-7-358,7-4 180,-7-5 90,3-1 1,-1-8-35,-1-3 0,2-7-12,-1-5 1,-4 2 36,3-8 1,2-6 186,-1-5 0,5-8 199,-5 1 1,5-3 374,-6-2 1,1 0-328,-7 0 1,7-7 363,-1-5 1,1 3-198,-6-3 0,5 1-22,0-7 1,7 3-245,-7 3 1,8-3-72,-1 3 1,3-3-174,2-2 1,0-1-326,0 1 1,0 0-252,0 0 0,7-3-783,5-3 0,3 2-602,3-8 0,5 1 1016,0-7 1,5 0 957,-4 1 0,14-1 0,-2 1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53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10734,'17'2'1710,"1"4"-1325,-1-4 1,8 19 146,4-4 0,2 18 104,-3-1 1,3 11 209,-8-5 0,0 8-427,-5-2 0,-9-2-218,-3 2 1,-4-1-258,-2 1 1,0 4-391,0-4 0,-8-2-19,-3 2 1,-5-6-418,-1 7 0,-2-9-150,-4 2 0,3-9 354,-3-2 1,6-14-646,6 3 0,-5-13 224,5 1 1099,3-12 0,-7-11 0,5-10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01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7957,'10'0'916,"-1"0"119,-3 0-276,-4 0-411,13 0-551,-5 0 0,7 0-415,1 0 1,-7 0 299,1 0 0,-1 0-6,7 0 0,-1 0 136,0 0 0,2 0-875,4 0 1063,4 0 0,8 0 0,-1 0 0</inkml:trace>
  <inkml:trace contextRef="#ctx0" brushRef="#br0" timeOffset="127">761 70 7957,'27'0'0,"-2"0"269,-8 0 1,1 0 433,-1 0 1,0 0-551,0 0 0,7 0-420,-1 0 0,7 0-274,-1 0 0,4-6 327,1 0 0,-1-1 214,-4 1 0,4 4 0,-7-6 0</inkml:trace>
  <inkml:trace contextRef="#ctx0" brushRef="#br0" timeOffset="255">1349 53 7957,'19'0'-88,"4"0"1,-3 0 87,3 0 1478,-4 0-970,6 0 1,0 0-135,4 0 0,-4 0-201,-8 0 0,0 0-141,0 0 1,1-6-309,-1 0 0,2 0-1469,4 6 1745,-3-7 0,12-3 0,-5-7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54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8102,'7'-9'1047,"-3"1"-607,8 8 0,-1 0 381,7 0 1,-1 0-74,0 0 1,1 2-31,-1 4 1,0-2-32,0 7 0,-5-5-223,-1 5 1,-1-5-51,2 6 0,-3-6-442,-3 5 1,-4-5-316,4 5 1,-4-5 48,-2 6 0,0-7-304,0 7 0,0-1 41,0 7 0,-2-1 165,-4 0 1,2 3 305,-7 3 0,1-4 323,-2 4 1,-1-4 559,7-2 0,0 1-234,6-1 1,0 0 474,0 1 1,0-7 23,0 1-607,0-9 0,8 11-307,4-8 0,5-1-155,6-5 0,4-2-1135,7-3 1,3-5-156,3-7 1,-3 0-794,3-1 1,2 1 2089,-1 0 0,-1-1 0,-5 1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54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9161,'2'-9'1931,"3"3"1,5 4-1564,7 2 1,1-2 167,-1-4 1,6 4-141,0-3 1,0 3-361,-6 2 0,3-2-242,3-4 0,-4 4-471,4-4 0,-4 4-610,-2 2-1588,1 0 2144,-1 0 1,-7 8-574,-5 4 1304,-3 3 0,-2 10 0,0 2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54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8030,'-10'10'1266,"3"-3"0,9-7-677,3 0 0,5 0 389,7 0 0,8 0-415,4 0 1,2 0 17,-2 0 1,3 0-823,-3 0 235,-4 0 0,6 0-229,-8 0 0,6 0-313,-6 0 1,0 6 547,-6 0 0,8 0 0,2-6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55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8068,'0'-9'1245,"0"-7"-364,0 14-21,0-5 1,8 7-199,3 0 0,4 0 47,3 0 0,-1 9 366,0 9-706,8 7 1,2 9 184,8 1 0,-4 1 72,3 5 0,-3 1-366,9 4 0,-9-4-259,-2-7 0,-6-1-707,6 1 1,-8-8 539,2-4 1,-6-4-1236,-5-1 0,3-1 329,-3 0 0,-5-5-1090,-1-1 500,-4-7 1662,-2 4 0,8-8 0,1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55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0 8068,'-9'0'1926,"-7"0"0,12 0-522,-7 0-204,7 0-490,-11 0 1,5 8 61,-7 3 0,-8 7 251,-4 5 0,-4 4-548,-1 7 1,-3 7-15,-3-1 0,1 2-814,-7-2 1,8-3 307,-3 3 0,13-9-346,5-2 1,-1-8-396,7 2 1,-2-4-2651,13-1 2022,0-9 0,8-1-50,4-8 0,11-10 1464,12-7 0,12-16 0,3-11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55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8012,'11'-15'-231,"1"4"1,-7-3 573,7 8 1,0 1 510,5 5 0,2 0 84,4 0 1,-2 0-376,8 0 0,-8 1 165,2 5 0,-4 4-71,-1 7 0,-1 0 172,0 1 0,-7 5-455,-4 0 0,1 0-337,-1-6 1,0 1 8,-6-1 1,-8 6-245,-3 0 0,1 0 66,-1-6 1,-1 1 181,-5-1 0,5 0-414,1 0 1,7 1 177,-2-1 1,4-5 265,2-1 1,0 1-5,0 5 1,8-6 249,3 1 1,5-8-322,1 2 1,8-3-319,4 3 1,4-4-313,1 4 0,1-6 335,-1-6 0,-1 4-2810,-4-4 3100,3 4 0,-5-5 0,8-3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56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52 138 8100,'-17'0'567,"-1"-7"-184,9 5 1,1-8 990,8 4-732,0-3 1,8-8 0,3-1 1,12 3-165,6 3 1,4-3 51,1 3 1,7 5-243,-1 1 0,8 4-71,-2 2 0,2 0-344,-2 0 0,-3 0 189,-9 0 0,-1 6-2094,-4 0 3,3 7 529,-12-3 0,-3 7 454,-11 0 1045,-4-7 0,-2 13 0,0-4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56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8100,'-17'-10'810,"-1"3"1,9 9 127,3 3 1,4 5-186,2 7 1,0 6-10,0 0 0,0 8-201,0-2 0,-2 4 64,-4 1 0,4 1-93,-3-1 1,1 1-164,-2 0 1,4-7-1197,-4 1 1,4-8 360,2 2-1497,8 4 1,2-9 428,7-1 0,0-7 1552,1-10 0,-1 0 0,0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56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10490,'17'0'1614,"0"0"-1019,0 0 1,7 5-157,-1 1 0,5 2 149,-5-2 1,1-3-281,-7 9 0,6-6-63,0 5 0,-6-5-1184,-5 6 802,-1-1 0,-1 12-905,-4 0 1,-12 2 496,-6-2 0,-5 2 155,-6 4 1,2 4 245,-8-4 0,8 1 346,-2-1 1,6-2 1596,5-4-1042,4-4 345,8 6-673,0-7 1,14-9-861,3-3 0,12-4 25,0-2 0,3-8-351,3-3 0,5-10 757,1-3 0,7-6 0,-4 3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57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8145,'8'-10'953,"-4"2"-506,7 8 0,1 0 526,5 0 1,0 2 25,1 4 0,-1 6-426,0 11 0,1 4 42,-1 7 0,0 3-130,0 3 0,1-3-197,-1 3 0,0-4-320,1-1 1,-3-2-342,-4-4 1,5-3-597,-5-3 0,-1-5 545,2-1 0,-7-2-2400,7-9 1045,-8 8 247,3-12 804,-7 5 728,0-7 0,0-7 0,0-3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5:49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138 535 8104,'0'-11'0,"0"-1"0,2 6 1359,4-5 0,-4 5-427,4-5 0,-4-1-179,-2-5 1,1 0-288,5 0 1,-4-3-86,4-3 0,2 4-347,-3-4 1,7 4 86,-7 2 0,7-6-2,-6 0 1,1 0 92,-1 6 1,-4-1-129,4 1 0,-4 0-72,-2 0 1,0 0-76,0-1 0,-6 1 58,0 0 0,-7 2 38,1 3 1,3-1 51,-3 7-45,1-8 1,-6 13-91,-1-5-28,1 4 0,0 10-444,0 3 374,-1 4-4,1 3 0,2 5 41,3 0 0,-1 7 124,7-1 1,0-2 127,6 1 0,0-6-51,0 1 1,0-4-16,0-2-108,0 0 79,8 0 0,2-7-421,7-4 167,0-4-43,0-2 1,1 0-115,-1 0 0,6-8 35,0-4 0,7-3-96,-1-2 0,-4 0 27,-2-1 0,-4 3-197,-2 4 424,1 3 194,-9 8 1,-1 4 255,-8 7 0,-2 16 53,-4 19 0,-5 6 317,-12 5 1,2 4-276,-8 8 0,8 4 13,-2-4 0,4 4-26,2-10 0,5-4-114,1-1 1,7-10-110,-2-2 0,4-10 99,2-1 1,0-3-398,0-9 1,8 0-90,3-6 1,-1 1-191,1-1 0,1-8 187,5-3 0,0 2-271,0-2 1,1-1-199,-1-5 1,6-7 290,0-5 0,6-11-126,-6-6 1,0-3 103,-6-3 0,0-5 29,0 0 1,-7-6 345,-4 6 0,-4 0 306,-2 5 0,-6 8 251,0 4 0,-5 4 602,5 2 0,-6 5 29,7 1 580,-9 7-818,12-4 1,-5 10-354,7 4 1,0-2-272,0 7 0,0-5 99,0 6-694,0-8 333,7 3 0,-3-1-198,8 0 1,-7-1-459,7-5 0,-1 6-448,7 0 1,4 0 476,1-6 0,2-6 641,-2 0 0,4-7 0,8 3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00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10513,'0'17'1358,"0"0"0,0 8-234,0 4-800,0 4 1,0 1-123,0 1 1,0-6-204,0 0 0,0-3-301,0 3 0,6 2 254,-1-8 1,1 0-185,-6-6-818,0-7 731,0 5 1,2-13 86,4 4 1,-4-6-7,4-6 0,3-11-179,3-12 0,3-5 50,2-7 0,1 3 72,-1-8 0,0 5 175,0-5 0,1 8 78,-1-3 1,0 13 26,1 5 0,-7 5-118,1 7 1,-1 3 226,7 8-251,-1 0 928,0 0-283,0 8 0,-1 1 253,-5 9 0,-3-1-315,-8 0 1,6 6 107,0 0 1,-1 6 264,-5-6 1,0 6-289,0-6 1,0 6-422,0-6 0,-5 0 40,-1-6 0,0 1-548,6-1 47,0-7-328,0 5 573,0-13 0,2 4-106,4-12 0,-2-6-85,7-11 1,-1 2-157,1-8 0,5 6-63,-5-6 1,4 6 162,3-5 1,-1 5 24,0-6 1,-1 8 117,-5-3 1,5 11 185,-5 2-31,5 7 83,1-4 962,0 8-738,0 0 1,-1 2 587,-5 4 1,-1-2-361,-4 7 0,-4 1 493,3 5 1,-3 0-269,-2 0 1,6 7-65,0-1 0,0 5-113,-6-5 1,0 6 137,0-6 0,0 6-275,0-6 0,0 0 137,0-5-1566,0-1 868,7 0-1894,-5-7 532,6-3 671,-8-7 1,2-5-168,4-1 0,3-8-357,8 3 0,1-4 472,-1-3 933,0 9 0,8-7 0,2 7 0</inkml:trace>
  <inkml:trace contextRef="#ctx0" brushRef="#br0" timeOffset="284">1298 242 8077,'17'0'1958,"0"0"-1431,1 0 1,-1 0-58,0 0-28,1 0 0,-1 0 727,0 0-316,0 8-645,1-6 232,-9 13-703,7-5 1,-14 7 134,3 0 0,-3 1 4,-2-1 0,0 2 84,0 4 0,-5-4 14,-1 5 0,0-5 307,6-2 1,0 0-42,0 1 0,2-1 2,4 0 1,-2-5-69,7-1 0,1-7-364,5 2 1,0-4-13,1-2 1,5-2-94,0-4 1,2-4 50,-2-7 244,4-8 0,7-2 0,1-7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57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271 70 8076,'0'-17'496,"0"0"826,0-1-163,-8 9-485,6 1 0,-7 8 447,3 0 1,-4 8-495,-7 3 0,0 5 233,0 1 0,-1 6-341,1 0 0,-6 8-335,0-2 0,0-3-338,6 3 1,-1-8-427,1 2 1,7 2-164,5-2 1,-3 1-949,2-7 1,8-2-1940,10-3 3630,3-5 0,18-7 0,3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58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87 8147,'-12'-6'2958,"1"0"-1299,7 0-772,-4 6-414,8 0 0,-5 2 145,-1 4 0,-2 6-118,2 11 0,4-2 111,-3 8 0,3-2-496,2 1 0,0 3-212,0-8 1,2 6-243,3-6 1,-1-2 20,8-9 1,-1 1-306,7-7 0,-1 0 111,0-6 1,0 0-481,1 0 1,5-14 83,0-3 1,2-6 365,-2 0 1,-6 4 182,0-4 0,1-2 122,-7 2 1,-1-8 170,1 2 1,-7 4 122,2 2 0,-4-2 251,-2 2 99,0 0 823,0 6-428,0 7-165,0 2 0,0 10-246,0 4 1,0 9-11,0 8 1,-6 6-305,0-6 0,-1 8 3,1-2 0,4 9-80,-4 3 0,-1 7 87,1-2 1,-2 0-170,2 6 1,3 2 86,-9 9 1,6 2 58,-5-7 1,5 7-156,-6-1 0,7-5-52,-7-1 1,6-10-152,-5-2 1,5-7 136,-5 1 0,5-11 74,-6-6 0,6 2 90,-5-2 1,1-6-3,-1-5 0,-5-9 74,5 3 0,-4-4-75,-3-2 0,7-8 542,-1-3 0,1-10-224,-7-2 1,3-6 316,3 6 1,-3-12-69,4 6 1,3-7 87,2 7 0,4-4-480,2-1 0,0-1-408,0 1 1,2 1-343,4 4 427,4-3 155,14 5 1,-2-2-1512,6 0 1,1 8 656,6-2 1,-1 4-2183,1 1 3025,0 1 0,-1 0 0,1-1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58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8237,'-17'0'2244,"7"0"-1525,3 0 1,8-2-167,5-4 0,4 4 447,7-4 1,8 4-436,4 2 1,4-2-177,1-3 0,3 3-182,3-4 0,-3 4-648,3 2 0,-5 0-110,-7 0 0,-3 0-509,-7 0 1,-1 0-223,0 0-780,-7 0 2062,-3 0 0,-7 0 0,0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58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8078,'-8'-10'1341,"6"2"0,-7 16-826,3 4 1,4 3-144,-4 2 1,2 8 94,-1 4 1,1 10 72,-8 1 0,8 6 289,-1-6 1,3 3-669,2-3 0,0-3 17,0 3 0,0-6-1205,0-5 1,7-2 50,5-4 1,-3-4-616,3 5 1,1-13 551,11-5 1039,2-4 0,1-10 0,-2-2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59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35 8069,'0'-11'0,"0"-1"2632,0 9-1886,-7-5 1,3 8-50,-8 0 0,8 8-38,-1 3 1,-3 6 146,2 6 0,-7 4-307,1 8 0,5-1-191,1 1 0,4 0-199,2-1 0,0-1-172,0-4 1,0 1-388,0-6 0,8 2 365,3-8 1,5 3-745,1-10 0,2-3 213,4-2 1,-2-4-77,8-2 1,-6-4 0,6-8 0,-6 1-74,6-12 1,-8 4 325,2 1 1,-4-5 156,-2 0 1,-5 0 251,0 6 0,-7-6-73,7 0 1,-8 0 380,1 5-114,-3 1 357,-2 0 149,0 7-34,0 2 1,-2 10-221,-3 4 0,1 4 76,-8 7 1,7 2-375,-7 4 1,6 4 116,-5 8 1,5 7-277,-6 4 1,7 4 13,-7 2 0,1 2-17,-7 3 0,7-3-51,-1 4 1,1-4-208,-7-2 1,1-2 55,0-4 1,5-2-131,1-4 0,-1-9 67,-5 4 1,0-7 122,-1 1 0,1-6 205,0-11 0,0 1-10,-1-7 1,1 0 120,0-6 1,5-4 85,1-8 1,-1 1 318,-5-12 1,-1-4-70,1-2 1,6 2 295,-1-2 1,3 6 18,-3-6 0,4 8-303,8-2 1,2-2-519,4 2 0,4-2-55,7 2 0,2 4 36,4-4 0,-2 2-177,8-2 1,-6 4-636,6-5 1,-2 7-31,2 6 0,3-9-1919,-3 9 2820,-4-16 0,8 16 0,-6-14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59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11071,'2'10'722,"3"-4"1,5-3-154,7 3 1,1-4 3,-1 4 0,0 2 109,1-3 0,-1 3-389,0-2 0,0-2-254,1 7 1,-1-7-848,0 2 0,-7 3 591,-4 3 0,-4 3-250,-2 3 1,-2 1 41,-4 4 1,-9-2-194,-9 8 0,1-2 586,6 1 0,2-3 531,3-7 0,-1-1 384,7 0 80,0 1 0,8-3-457,4-3 1,0-5-56,11-7 1,-4 0-573,10 0 0,4 0-600,2 0 1,4-6-906,1 1 0,1-7 1626,0 6 0,-1-7 0,1 3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6:59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8003,'12'-2'1318,"-1"-3"0,1 3-906,5-4 0,6 4-99,0 2 1,2 0 75,-2 0 1,-3-6-240,3 1 1,-4-1-152,-2 6 1,1 0-445,-1 0-266,0 0 0,-1 2-1098,-5 3 1809,4-3 0,-13 21 0,6-3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00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 8003,'-11'2'2716,"-1"3"-2375,8-3 0,-1 12 403,10-8-387,5-1 0,13-5-151,0 0 1,0 0 116,-6 0 1,8 0-49,4 0 0,4 0-2621,2 0 2346,-1 0 0,8-7 0,3-3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02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294 104 8159,'0'-10'0,"0"1"48,0 3 289,0 4 126,0-6 210,0 1-61,0 5-464,0-14 1,0 12 397,0-7-310,0 7 83,0-11-106,0 13 1,-2-6 69,-3 8-162,3 0 0,-8 0 66,4 0 0,2 0-33,-7 0 1,5 0-29,-5 0 0,5 2 72,-6 4 1,6-2-228,-5 7 1,5-7 182,-5 2-263,7 3 55,-12 1 0,13 0-31,-9-5 257,8 5-36,-3-8-102,7 6 1,-6-7 39,0 5 209,0-4-134,6 6-84,0-8 0,-5 2 65,-1 4-4,0-5-62,6 15 1,-2-8-5,-4 3 1,4 4-4,-3-3 0,3-2-7,2 1 1,-2-5 4,-4 5 1,4-5 82,-4 6 0,2-3 7,-1 3 0,3 3-23,-4-3 1,2 5 119,-2 6 0,4-4-95,-3 4 0,1 2 103,-2-2 1,4 8-20,-4-2 0,5 4-63,1 1 0,-2 8 144,-4 5 0,4 3-12,-4 1 0,4 1 95,2 0 0,0 6-166,0-1 1,0-1 28,0-10 1,2 2-63,4-7 0,-2 5-35,7-6 1,-5-1-347,6-11 1,-7 3 151,7-8 1,-3 0-538,3-5 0,3-7 310,-3 1 0,-2-9-1391,1 3 162,1-4-433,5-2 1369,0 0 0,-5-2-515,-1-4-718,-7-3 1244,4-8 0,-8-1-487,0 1 1,0 0 1028,0-1 0,0-7 0,0-2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02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8065,'8'-9'673,"-6"-7"408,13 7-655,-5-1 0,1 2 473,1 8-441,0 0 1,5 2-57,0 4 0,0 4 210,1 7 1,-1 0-31,0 1 1,-1-1-183,-5 0 0,3 1-290,-9-1-116,9 0 40,-12 0 0,11 1-183,-7-1 1,0 0 184,-6 1 1,0-1-7,0 0 0,-2 0-92,-4 1 0,2-1-166,-7 0 0,-1 1 509,-5-1 0,0 0-97,-1 0 0,1-1 1017,0-5-548,7 5 340,-5-14 359,13 5-620,-14 1-243,15-6-371,-7 6 0,10-8-173,4 0 0,3 0-644,8 0 541,8 0 1,-3 0 152,6 0-1505,1 0 0,6 0 682,-1 0 1,1-2-422,0-4 1,-3 4 73,-3-4 0,2 6-1459,-8 6 2634,0 4 0,2 7 0,2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0:59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10481,'12'0'624,"-1"0"0,-5 0-303,5 0 0,-5 6 167,6 0 0,-3 7-175,3-2 1,1 5-16,-7 1 1,6 2-225,-7 4 1,1-1 123,-6 6 1,0 1-83,0 6 1,0-1 100,0 1 1,0 0-246,0-1 0,-2 1-69,-4-1 1,4-1-37,-3-4 1,3-4 99,2-8 0,0 0-272,0 1-75,0-9 267,0-1 40,0-8 51,0 0 0,2-10-51,3-7 0,-1-8-70,8-10 1,-6 1-199,5-1 0,-1 1 95,1-1 1,5-5-144,-5-1 0,5 1 6,1 6 0,0 1 137,0 4 1,-5-2 57,-1 8 0,-1 0-330,2 6 470,3 0 43,-5-1 133,7 9 0,-6 1-42,1 8 1,-6 0 202,5 0 0,-1 10 314,1 7 1,5 2-295,-5 10 0,-3 0 39,-2 5 0,1 1-9,-1 0 1,0-1 87,-6 1 1,0-3-118,0-3 1,0 2-200,0-8 1,6-6-91,-1-5-365,1-1 1,-4-1-52,4-4 0,-2-6 228,7-6 1,3-11-230,9-12 1,-2-10 129,8-1 1,-6-8-380,6 2 0,-8 2 295,2-2 1,-4 7 242,-2-1 1,-1 11 16,-5 6 0,5 9 229,-5 3 0,4 7-40,3-2 1,-7 12-67,1 6 1,-1 5 490,7 6 1,-7-2-212,1 8 0,-7-2 353,7 2 1,-8 3-129,2-3 1,1-2 68,-1 2 1,0-6-200,-6 6 1,6-8 121,-1 2-366,1-4 198,-6-2-671,8 1 1,-6-7 204,3 1-1719,-3-8-392,-2 3-1293,0-7 3232,0 0 0,8-15 0,2-4 0</inkml:trace>
  <inkml:trace contextRef="#ctx0" brushRef="#br0" timeOffset="333">1453 413 14576,'9'8'832,"-1"-4"-398,-8 7 0,2-5-138,4 6 162,-4-1-293,5 7 214,-7-1-553,0 0-85,0 0 1,0-5-807,0 0 20,0-9 83,0 13 1,0-12-767,0 7 623,0-7-433,0 11 1538,8-13 0,1 14 0,9-7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03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139 104 8065,'-10'-8'2899,"-5"-1"-2538,13-9 1,-6 7 505,8-1-317,0 9 173,0-5-143,-7 8-367,5 0 0,-8 0 0,4 0 1,2 8 80,-7 3 0,1 6 14,-1 6 1,-3 2 64,9 4 1,-7 8-141,6-8 0,1 7-174,5-7 0,0-4-12,0-2 1,1-4-55,5-2 0,4-1-112,7-5 0,6-3-395,0-8 1,8-2 83,-2-4 1,2-5-306,-3-12 0,3 2-485,-8-8 635,0 0 211,-5 2 1,-3 2 306,-4 8 0,-3-6 32,-8 0 1,0 0-4,0 5 0,-8 1-98,-3 0 1,-4-1 279,-3 1 0,-1 0-331,-4 0-175,4 7 0,-6 2-1667,7 8 2029,9 0 0,-7 0 0,7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03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10364,'9'2'815,"-3"4"0,-2 11-451,2 12 0,-3 6-112,9 5 0,-6 6 202,5 12 1,1 3-53,5 9 0,-5 5-51,-1-1 1,-1 7 1,1-6 1,3 2 42,-8-2 0,-1-8-389,-5 8 1,0-13-314,0 7 1,-7-6-605,-5 1 480,-3 3 375,-3-13 1,-5 5-1452,0-7 0,0-8 484,6-3 1,0-13-622,-1-5 500,1-3 261,0-11 936,7-1 0,2-23 0,8-5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04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8105,'-18'0'2437,"9"0"-2050,1 0-22,16 8 1,3 1 423,12 8 1,-4 8-120,5 4 0,-5 4 113,-2 2 0,2-1-292,4 1 0,-3 5-220,3 0 0,-4-1-570,-2-10 1,0 1 282,1-7 1,-3 6-1807,-3-6 918,3 0 631,-13-5 1,11-1-3123,-7 0 1035,0-7 824,2-2 1536,-7-8 0,7-8 0,-8-2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04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341 0 8022,'-10'2'1342,"4"4"1,-3 4-233,-3 7 0,-3 2 77,-2 4 1,-1 4-429,1 8 0,-6-1 198,0 1 0,-6-1-576,6 1 0,-6 0-266,6-1 1,0-1-988,6-4 0,1 1 634,5-7 0,3 1-3744,8-7 850,-8-8 1453,7-1 0,-1-10 1679,7-4 0,17-3 0,-3-8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04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8022,'18'0'4036,"-1"2"-3336,0 4 1,-1-3-152,-5 9 0,5-6 41,-5 5 0,-3-5-322,-2 6 0,1-7-55,-1 7 0,2-6-1118,-3 5 786,-3 1 0,6 5-623,-8 0 0,-8 6 360,-3 0 0,-5 6 19,-1-6 0,-6 8 442,0-2 0,0 2 594,6-3 0,-1-1-281,1-4 0,7-3 861,5 3-632,3-4 1,6-10 332,7-3 1,3 2-501,14-2 0,1-3-169,6-8 0,1 1-1622,5-8 0,-5 1 356,5-7 1,1 7-1317,-2-1 2297,1 9 0,-7-13 0,1 7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05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8217,'0'-9'1177,"0"-7"0,2 13-459,4-9 0,3 8-278,9-2 0,-1 5 71,0 1 1,2 0-66,4 0 0,-1 0-14,6 0 1,-5 0-269,6 0 0,0 0-116,6 0 1,-3 0-691,-3 0 0,2 0 509,-8 0 0,6 0-554,-6 0 1,0 0-250,-6 0 0,0 0-603,1 0 0,-9 1 1539,-3 5 0,-4 4 0,-2 7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05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35 8004,'-18'-15'1422,"1"3"-422,0 5-238,-1 7-220,9 0 1,1 1 155,8 5 1,0 10 142,0 7 1,0 7-459,0-1 1,-6 4-329,1 1 0,-1 1-451,6 0 0,6-3-767,-1-3 0,9 2 1163,-3-8 0,5 8 0,1-4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06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8139,'-17'0'-64,"7"0"-7,-5 0 1,5 0 354,-7 0 1,6 0-78,-1 0 1,6 0 84,-5 0 1,5 0-64,-5 0 1,7 2 167,-2 3 0,-2-1 39,2 8-210,-7-1 1,5 12 47,-3 0 1,-3 8-11,9-2 0,-9 11-5,3 6 1,1 6 12,-2 6 1,7 5 102,-7 12 1,8-2 24,-1 8 1,3-8 108,2 2 0,0-4-220,0-2 1,0-7-43,0-5 0,7-5-80,5-6 1,-3 2-141,3-7 0,0-3-545,5-9 1,0-2 338,0-4 1,1-6-604,-1 0 1,4 1-668,-4-7 509,12-3 1,-17 0-394,11-8 547,-4 0 1,-4-2 265,-3-4 1,-2-4 51,-5-7 0,-3-2 468,4-4 0,-4-4 0,-2-8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06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11479,'17'0'1243,"0"5"-827,1 1 0,5 2-6,0-2 0,0 3 179,-6 9 1,0-1-364,1 0 1,-7 0-207,1 1 1,-3-1-46,3 0 1,-4 3-384,-8 3 0,0-4-70,0 4 374,0 4 1,-8-2-123,-4 4 1,-9 1-224,-2-7 1,0 6 589,6-6 1,2 0-146,3-5 1,2-1 535,5 0 0,3-5 119,-4-1-174,4-7 1,10 4-108,3-8 1,7 0 34,5 0 0,-2 0-309,8 0 1,-3-2-433,3-4 0,2 4-840,-8-4 0,6 4 1,-6 2-1816,0 0 2002,-6 0 1,-7 14-232,-4 3 1220,-4 12 0,-18-2 0,-3 8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07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9817,'0'-11'2318,"0"-1"-442,0 8-1329,0-11 0,0 11 744,0-8-726,0 9 0,2-5 374,4 8-558,-4 0 1,6 8 138,-8 3 1,0 6-126,0 6 0,0 4 119,0 8 0,0 0-407,0-1 0,0-1 52,0-4 0,0 1-1070,0-7 1,0 6-455,0-6-557,0 0 761,0-5 1,2-7-2149,3 1 3309,-3-8 0,14-4 0,-7-10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15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52 8193,'-9'-17'126,"1"6"1,8-1 811,0 8 1388,0-4-1108,0 8-83,0 0 879,0 8-1341,0-6 1,0 13 137,0-3 0,0 3 245,0 3 0,0-1-1021,0 0 0,0 6 36,0 0 0,0 0-1634,0-5 1,-6 1 489,0 4 0,-1-4-287,1 4 1,4 2 1359,-4-2 0,-3 0 0,-1-5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07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7965,'0'-10'-66,"0"-5"152,0 3 1,5 2 217,1-1-123,0 7 0,0-6 727,0 5-476,-1 3 1,-3-6 528,4 8-494,-4 0 1,11 2 29,-7 4 0,6 5-149,-7 12 0,9 4 57,-3 8 1,5 15-139,1 7 1,0 11 102,1 7 0,-1 3-299,0 9 1,-5 1 193,-1 5 1,-7-3 28,2 8 1,-4-6-271,-2 6 0,0-8-248,0 3 0,-8-11-198,-3-1 0,-7-14-724,-5 2 1,4-5 364,-4-1 1,4-11-533,1-12 1,1-5 56,0-6 0,5-12 208,1-11 1048,7-4 0,-11-2 0,5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07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7952,'-18'0'0,"7"0"2657,-1 0-1443,8 0-1061,-3 0 1,9 7 250,3 5 1,3 3 165,4 2 1,3 8-77,-3 4 0,-3 2 107,3-2 0,-1 3-433,7-3 0,-1 2 54,0-2 0,0 2-726,1-8 1,-3 0-229,-3-6 1,1 0-614,-7 1 0,1-1-586,-1 0-701,-4-7 2632,6 5 0,-8-21 0,0 4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08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7952,'-17'9'0,"5"7"1339,1-5 0,5 5-342,-5 1 0,-1 0-73,-5 0 0,-3 6-343,-3 1 1,4 6 74,-4-1 0,4-2-413,2 2 1,-1-2-351,1 2 1,7 1-1266,5-7 0,3 0 885,2-5 0,0-1-1615,0 0 0,2-7 2102,3-4 0,5-4 0,7-2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08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398 139 7952,'-8'12'652,"-3"-1"0,-5 1 926,-1 5 1,5 0-1058,1 1 1,7-1-313,-2 0 1,2 2 103,-1 4 0,3-3 116,-4 3 0,4-4-400,2-2 1,2-1 81,4-5 0,9-3-766,8-8 1,8 0-34,-2 0 0,-2-2-658,1-4 0,1-5 693,6-13 0,-2 5-31,-5-4 0,-5 2 229,-11-2 0,1 4 119,-7-4 1,0-4 387,-6-2 0,0 2-155,0-2 0,0 8 412,0-2 1,-2 4 15,-4 2 0,2 1 432,-7 5 1,5-3-5,-5 8 167,7 1-482,-12 5 1,13 2 22,-9 3 1,8 5-364,-2 7 0,3 1 92,-3-1 1,4 2-169,-4 4 1,-2 6 26,3 11 1,-3 5 127,2 6 1,-1 1-14,-5 0 1,-3 8 89,3 3 1,2 4-73,-1 3 1,-1-1 33,-5 0 0,-6-2-482,0-3 0,0 1 215,6-7 1,-1-7-312,1-4 0,0-3 120,-1 2 0,1-4-52,0-7 1,-2-6 143,-4-1 0,3-8 28,-3-3 0,4-8 33,2-9 1,5 0 234,1 0 0,-1-1 148,-5-5 1,2-4-138,3-7 1,2 0 667,5-1 0,3-1-238,-4-4 0,4 2-6,2-8 0,8 0-269,3-5 1,12-1-252,6 0 1,4 1-205,1-1 1,9-1-533,3-5 1,6 5-3434,5-4 3787,5-5 1,15 1-1,1-8 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09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1211 8031,'-9'-2'-1517,"3"-3"1466,4 3 1,2-8 267,0 4 388,-8 4-246,6-5 0,-7 7 1016,3 0-230,4-8-188,-6 6-518,8-6 1,0 6-167,0-3 1,8 3 163,4-4 0,3 4-21,2 2 1,8 0 34,4 0 0,9-6-238,3 1 0,7-1-139,-2 6 1,-2-6-553,2 0 1,-5-1 376,5 1 1,-10 4-459,-1-4 0,-3 4 71,-8 2-2126,-1 0 1573,-6 0 1,-9 8-580,-8 3 1620,-8 5 0,-17 1 0,-2 0 0</inkml:trace>
  <inkml:trace contextRef="#ctx0" brushRef="#br0" timeOffset="199">415 900 8031,'-17'0'0,"6"8"1347,-1 3 0,2 6-363,-1 7 1,-3-3-134,9 7 0,-9 1-180,3 6 1,-3 1 69,3 5 0,-3-5-1323,8 5 0,1-5 436,5-1 1,2-1-571,3 1 1,5-2 327,7-5 388,8 5 0,-6-14 0,6 6 0</inkml:trace>
  <inkml:trace contextRef="#ctx0" brushRef="#br0" timeOffset="1208">1142 450 8392,'-18'-9'748,"1"1"-26,0 0-394,-1 6 0,7-11 87,-1 7-384,9 0 1,-11 5 235,8-5 180,1 4-407,-3-6 101,6 8 1,-8 0-86,5 0 0,3 8 164,-4 3 0,-4 7 6,-1 5 0,1 11 52,-1 12 0,-1 12 206,-5 5 0,1 12 124,5 6 1,-3 4-366,9 1 0,-7-1 289,6-5 1,1-3-167,5-8 0,0-3-163,0-9 1,2 1-136,3-12 0,-1-4-202,8-1 1,-3-11 51,3-1 0,3-8-223,-3 3 0,1-11-411,-1-2 1,3-7 434,-3 2-613,3 4 1,2-10 329,1 0 0,-1-8-409,0-9 0,0-2 304,1-5 1,-1 3 50,0-8 0,-5 1 58,-1-7 560,1-7 0,5-10 0,1-10 0</inkml:trace>
  <inkml:trace contextRef="#ctx0" brushRef="#br0" timeOffset="1579">1643 18 8277,'10'-2'1468,"-4"-4"-958,-5 4 1,7-5 387,4 7 1,3 0-244,2 0 1,3 2-72,3 3 1,-2-1-180,8 8 1,-8-6 92,2 5 0,2-5-388,-2 5 0,-2 1-277,-10 5 1,3 0-374,-8 1 0,-1 1 433,-5 4 0,-2-2-540,-3 8 1,-13 6 237,-10 5 1,-1 2 99,-6-1 1,10-5 361,-9 4 1,5-5 728,0-6 1,12-4-217,11-8 0,4 0 476,2 1 1,4-9-382,7-3 0,9-4-228,14-2 0,8-6-881,5 0 1,1-7 151,-2 1 0,2 3-183,-8-3 0,0 3-412,-5-3 0,-8 5-1095,-4 7 1,-6 7 1985,-5 5 0,-4 11 0,-8 4 0</inkml:trace>
  <inkml:trace contextRef="#ctx0" brushRef="#br0" timeOffset="2010">1747 1523 10046,'17'0'1018,"0"0"1,1 0 110,-1 0 0,0 0-326,1 0 1,5 0-123,0 0 0,0 0-479,-6 0 1,0 0-345,1 0 1,-7 1-1210,1 5 1193,-8 4 0,1 13-74,-10 0 0,-11 2 39,-7-2 0,-8-2-63,3 8 1,1-8 369,-2 2 1,8-4 653,-2-1 1,9-7-58,3 1-158,7-8 0,-2 3-614,12-7 0,5 0 147,12 0 1,1-7-527,10-5 1,-1-5-509,13-6 1,-6 1-2402,6-6 3349,0-1 0,6-6 0,0 1 0</inkml:trace>
  <inkml:trace contextRef="#ctx0" brushRef="#br0" timeOffset="2637">2456 260 7833,'8'-9'1058,"-6"1"1,7 8 140,-3 0-479,-4 0-519,13 0 0,-7 2 106,3 4 0,3 3-37,-8 8 0,5 8 38,-5 4 1,5 6 122,-5 5 1,2 10 134,-2 8 1,-4 13-120,3-2 1,-3 10 381,-2-4 1,-7 13-569,-5-1 0,-5 5 281,-6 0 0,-4-4-443,-8 5 1,-1-5-326,-5-1 0,5-7 156,-5 1 0,7-16-119,5-1 0,2-11-280,4-6 0,10-5 217,-5-8 0,7-12-369,-1-5 204,5-11 0,7-1-52,0-10 1,0-7 126,0-11 0,2-4-725,3-7 1,5-1 347,7 0 1,2-5 718,4 0 0,-3-8 0,5 3 0</inkml:trace>
  <inkml:trace contextRef="#ctx0" brushRef="#br0" timeOffset="3731">2975 883 8381,'0'-10'0,"-2"2"558,-4 8 0,4 2 813,-4 4 0,-3 4-355,-3 7 0,3 6-429,-3 0 0,1 8-230,-7-2 1,3-2-139,3 1 1,-1-7-126,7 3 1,0 1-44,6-2 0,0-6-252,0-6 1,8-1-125,4 2 1,3-5-598,2-7 1,8-2-143,4-3 0,-2-5 416,2-7 0,-2-8 77,1-4 1,3-4 122,-8-1 1,0 1 158,-5 4 1,-3-4 123,-3 5 1,1 1 134,-7-2 1,0 8 298,-6-2 0,0 9-129,0 3 447,-8 7 1,-2-4-270,-7 8 1,2 2 39,3 4 0,-3 3-25,3 9 1,-3 7 75,-3 4 0,7 5-133,-1 7 1,3 3-81,-3 8 0,3 7-64,3 5 0,2 10 51,-7 7 0,-1-4-336,-5-2 1,-1-4 88,1-2 1,0-1-51,0-5 1,-1-5-112,1-12 1,0 2-108,-1-8 0,7 0 115,-1-5 1,1-8 50,-7-4 0,1-6 136,0-5 0,0-5 250,-1-7 1,1-1 380,0-5 1,-6-6-266,0-11 1,0-4 89,5-7 0,7-7 81,-1 1 0,8-6 239,-1 6 0,12-3-406,11 3 1,7 3-256,9-3 1,6 4-101,1 1 0,11 0-412,-6 1 1,8 5-968,-8 0 1,-4 8 664,-2-2 1,-3-2-299,-3 2 1,1 0 14,0 6 1,-8 5 1011,-4 1 0,-4-1 0,-2-5 0</inkml:trace>
  <inkml:trace contextRef="#ctx0" brushRef="#br0" timeOffset="4054">3476 381 8518,'10'0'1138,"5"0"-170,-3 0 0,3 6-191,2 0 1,-5 1 136,-1-1 1,1-2-136,5 8 1,1-7-270,-1 7 1,-6-6-401,1 5 0,-8-5-126,2 5 0,1-5-310,-1 6 1,0-1 85,-6 7 1,-10 5-228,-7 0 0,-2 9 283,-10 3 0,-2-1-24,-9 7 0,9-5 677,-4-1 1,12-6-301,0 0 1,12-14 1341,5 2 0,8-5-638,9-1 1,14-5-403,27-12 0,6-5-907,23-12 0,13-10-369,-43 13 1,2 0 0,-2-1 0,-1 1 804,-1 3 0,0 0 0,0-1 0,0 1 0,3 0 0,0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8017,'0'17'-766,"0"-7"1,-5-1 898,-1-3 98,0-4 95,6 6 400,0-8-92,-8 0 267,6 0-244,-5 0 229,7 0 478,0 0-928,7 0 1,3 0 389,7 0 1,-5 2-130,-1 4 1,1-3 110,5 9 0,-5-8 301,-1 2-620,1 3 1,5-7-110,0 4 0,-5 1 125,0-1 1,-7 0-207,7-6-100,-8 0 1,9 2-250,-7 4-415,0-4-518,-6 5 339,0-7-2444,0 0 1487,0 8 0,0 2-1955,0 7 3556,-8 8 0,-2 2 0,-7 7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22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18 243 7930,'-9'-2'-200,"3"-4"1,4 2-347,2-7 1,0 5 20,0-6 485,0 1 1,6-1 587,-1 1 0,3 5-289,-2-6 1,-2 7 737,7-7-569,1 8 0,3-5 696,-3 3-341,3 4 198,-5-6 8,-1 8 160,7 0-467,-14 0 0,11 8-237,-7 4 1,1 3 38,-1 2 0,-4 8-104,4 4 0,-4 4-112,-2 1 1,0 1-63,0-1 1,-2 1-15,-4 0 1,4 3-9,-4-3 0,5 3-99,1-9 1,-6-4-64,0-2 0,0-4 216,6-2-435,0-7 1,0 0-47,0-5-5,0-3 93,0 6 113,8-16 1,0-1-91,3-9 1,3 1-168,-9 0 0,9-8-608,-3-4 1,3 2 395,-3-2 0,5 6-771,-5-6 0,5 1 411,1-7 0,0-2 94,0-3 1,-1 2 94,-5-8-895,5-1 1425,-7-12 0,9 5 0,-1-5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26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17 433 9403,'18'0'2907,"1"7"-2159,4 5 1,-4 5-24,4 6 1,-2 4-25,2 8 0,-3 1 159,3 5 0,-4-3-431,-2 8 0,-5-6-115,-1 7 1,-7-7-963,2 6 1,-4-6 476,-2 6 1,-2-5-1187,-4 5 0,-5 0 348,-13 6 0,5-8-125,-4-4 0,-2-5 223,2-6-324,-8 4 753,12-22 1,-6 10-103,8-15 0,5-10 584,1-13 0,-1-8 0,-5-10 0</inkml:trace>
  <inkml:trace contextRef="#ctx0" brushRef="#br0" timeOffset="551">588 0 7840,'-10'0'647,"3"0"-4,7 0 262,0 0-291,0 8 1,5 2 471,1 7 1,6 0-489,-6 0 1,-1 3 389,-5 3-496,8-4-221,-6 14 0,6-14 81,-8 4 0,0 2-332,0-2 1,2 0-269,3-6 0,-3-5 43,4-1 0,-4-5-671,-2 6-565,0-9 676,0 5 224,0-8 204,0-8-113,8-9 193,-7-2 60,15-14 1,-12 12-7,7-8 1,1 6 12,5-6 1,0 8 74,1-2 1,-1 4 121,0 2 1,-5 1 316,-1 5 1,1 3-216,5 8 1,0 0 482,1 0-402,-1 0 1184,0 8-528,-7-6-382,5 13 90,-13-5 1,12 9 464,-9 4 1,1-4-414,-6 4 1,0 2 31,0-2 1,0 6-1796,0-6 1,0 0 756,0-5 0,2-1 400,4 0 0,3 0 0,9 1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24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35 416 7925,'-17'0'2761,"7"0"-2490,2 0-85,8 0 1524,0 0-1162,8 0 1,2 0-11,7 0 1,0 0-140,0 0 0,8 0-275,4 0 1,-2 0-160,2 0 0,0 0-291,5 0 1,-5-6-217,0 0 0,-8 1-616,2 5 1,-4 0-2313,-1 0 3470,-9 0 0,7 0 0,-7 0 0</inkml:trace>
  <inkml:trace contextRef="#ctx0" brushRef="#br0" timeOffset="209">329 174 11609,'-8'9'1032,"6"7"-390,-4-5 0,3 5 46,-3 1 0,2 2 297,-8 4 0,9-2-429,-3 8 0,2-8-203,-2 2 1,4 2-847,-3-1 1,3 0 418,2 0 0,0-5-1422,0 4 1,5-4 164,1-2 0,8-5-549,-3-1 1,-1-1 298,1 2 1581,1 3 0,5-13 0,0 5 0</inkml:trace>
  <inkml:trace contextRef="#ctx0" brushRef="#br0" timeOffset="767">951 139 7925,'0'-17'1236,"0"7"0,0 1-111,0 3 159,0 4 169,0-6 681,-7 8-1683,5 0 0,-6 2-232,8 4 0,0 4-163,0 7 0,0 6 71,0 0 0,2 8-89,4-2 0,-4-2-164,3 1 1,3-5-233,-2 6 0,2-8 84,-3 2 0,-1-9-325,8-3 1,-6-7-592,5 2 0,-5-4 515,5-2 1,1-2 64,5-4 1,0-11 147,1-12 0,-1-2 108,0 3 0,1-5 219,-1 4 1,-6-4 147,1-1 0,-6-1-78,5 1 0,-7 7 124,2 4 1259,-4 4-726,5 1 784,-5 9-870,6 1 1,-8 16-62,0 3 1,0 12-165,0 6 1,0 6-231,0 5 1,-2 4 120,-4 8 1,4 8-22,-3 3 0,-3 4-261,2 2 0,-7 8-120,1 4 1,-3 2-301,-2-3 0,-1 3 179,1-8 1,-6-2-9,0-10 1,0 3 163,6-9 1,-1-7 227,1-9 1,5-7-83,1-5 0,-1-4 162,-5-8 1,0-7 592,0-4 1,-1-4-344,1-2 0,0 0 509,-1 0 0,1-8-431,0-4 0,-1-9-64,1-2 0,6-2-151,-1 2 1,8 2-195,-2-8 1,5 0-192,1-5 1,1-1-525,5 1 0,0-1-792,11 0 0,-1 1 674,13-1 1,-1-1-607,7-5 1,-6 5 1406,0-4 0,7-5 0,8 1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24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87 156 8029,'0'-12'-525,"0"1"0,0 5 487,0-5 0,0 5 592,0-6 593,0 1-36,0-7 234,0 1-610,0 0-305,0 7 1,-2-3 345,-4 7-357,4 0 0,-13 6-153,3 0 1,3 10 29,-3 7 0,2 10 128,-1 13 1,3 5 49,8 7-244,0 7 100,0 3 0,0 7-105,0 0 1,8-8-137,3-3 0,5-10-126,1-2 1,0-9-435,1-3 1,5-1-230,0-10 1,6 0-900,-6-6 0,7-7-89,-1-4 0,-2-4 291,2-2 1397,-8-16 0,12 5 0,-6-14 0</inkml:trace>
  <inkml:trace contextRef="#ctx0" brushRef="#br0" timeOffset="258">796 87 7935,'11'0'1456,"1"0"0,-6 6-732,5-1 0,1 9-36,5-3 1,6 10 242,0 2 0,8 8-351,-2-2 1,-3 4 70,3 1 0,-2 1-542,2-1 1,2 1 66,-8 0 1,0-7-1109,-6 1 0,0-2 647,1 2 1,-1 2-662,0-8 0,-1 0-302,-5-6 1,3 0-442,-9 1 1,3-3 683,-2-3 1005,-4-5 0,5 1 0,-7 2 0</inkml:trace>
  <inkml:trace contextRef="#ctx0" brushRef="#br0" timeOffset="462">1349 121 8275,'0'-17'2632,"-8"7"-1634,6 3-389,-13 7-139,13-8 599,-13 6-425,13-6 33,-13 8 1,5 8 470,-7 4 0,-3 5-650,-3 6 1,2 4-94,-8 8 0,2 7-764,-1 4 0,-3-2 296,8 2 1,0-5-479,5 5 0,3-8 458,4 2 1,-3-5-2380,8-6 1,8-4 2461,10-8 0,3 0 0,2 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17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8385,'-17'9'757,"0"-3"0,5 2 2417,0-3-3426,9 1-1571,-5-6 1017,8 0 806,0-7 0,8-11 0,1-9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22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7930,'9'-8'0,"1"6"708,-4-3 1,-2 3 56,7 2-144,-7 0 66,4 0-257,-1 0 681,3 0-668,0 0 1,-3 2 151,-7 3 1,6 5 459,0 7-673,0 1 0,-6 5 0,0 2 248,0 2 1,0 1-370,0 7 0,-2-2-115,-4-5 0,4 3-84,-4-8 1,4 6 6,2-6 0,0 0-134,0-5 1,0-7 43,0 1-569,0-9-304,0 5 608,0-8 0,6-2 12,0-4 1,7-5-184,-1-12 0,9-2-266,2-4 0,6-4 281,-6 5 0,6 3-64,-6 2 1,0 3 342,-6 3 1,0 2 260,1 3 1,-1 3 1178,0 3-1098,1 4 0,-7-4 371,1 12 1,-7-2 150,7 7 0,-8 1 437,2 5 1,-5 0-599,-1 1 1,0-1-156,0 0 0,0 2-413,0 4 1,-7 2-340,-5 4 1,-1 4-1544,1-4 1,-7 5 1010,8 7 1,-9-3-1664,9 8 2562,-5-7 0,-1 11 0,0-6 0</inkml:trace>
  <inkml:trace contextRef="#ctx0" brushRef="#br0" timeOffset="334">191 1108 7930,'-16'11'1565,"5"1"-882,-5-9-216,15 5-195,-7-16 0,8-1 23,0-8 0,6-1 122,-1 1 1,15 0-209,-3-1 0,4 7 13,-4-1 1,6 7 36,0-7 0,1 8-14,-7-2 1,0 6 32,0 6 1,-5-2-46,-1 8 0,-1 1-70,2 10 1,1-4-18,-7 4 0,0 4-143,-6 2 0,0-2-40,0 2 0,-8-2-216,-4 1 0,-1 5 5,1-4 1,-9-2-209,4 2 0,-4-8 19,4 2 0,-3-4 154,-3-2 0,4-1-562,-4-5 1,4 3 83,1-8 1,1-1-632,0-5 1033,0 0 1,-1-5-699,1-1 649,7-8 408,-5 5 0,5-9 0,-7 1 0</inkml:trace>
  <inkml:trace contextRef="#ctx0" brushRef="#br0" timeOffset="579">1 1263 8157,'11'0'1216,"1"0"-525,-9 0 587,13 0-529,-7 0-330,9 0 1,-1 8-1,0 3 658,1 5 1,-1 1-534,0 0 1,2 6 87,4 0 0,-3 6 586,3-6 1,-2 8-583,2-2 0,-4-2 96,4 2 0,2-8-483,-2 2 0,6-4-445,-6-2 1,8-5-388,-2-1 0,3-7-517,3 2 0,1-4 521,5-2 1,-5-8-832,5-3 0,1-10 1410,-2-2 0,8-8 0,-4 4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28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8088,'0'-10'1845,"2"0"-1386,3 5 1,-1 3 491,8-4-599,-1-4 0,7 3 60,-1-5 1,0 4 40,1 8 1,-1 0-51,0 0 0,0 0 48,1 0 0,-1 0-129,0 0 0,6 0 68,0 0 1,0 0-220,-5 0 1,5 0-134,0 0 1,2 6 94,-2 0 0,-4 0-78,4-6 0,2 0-536,-2 0 1,0 0-65,-5 0 1,-7-6-1232,1 0 1045,-1 0 0,1 6-1548,-1 0 851,-7 0 606,4 0 1,-8 8 821,0 4 0,-16 11 0,-3 4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29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8949,'17'-9'1743,"0"3"1,3-2-1018,3 3 1,-2-3-212,8 2 1,-6 4-163,5-3 0,1 3-566,6 2 0,-2 0-351,-5 0 1,5 0-690,-4 0 1,2 0 1252,-3 0 0,5 0 0,-6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30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9758,'9'0'2895,"7"0"-1763,-5 0-759,-3-8 1,7 7-32,-3-5 1,9-2-85,2 2 1,8-5-38,-2 5 0,3-6 21,3 7 1,5-7-70,1 6 0,1-1 47,-2 1 1,-3 4-1,3-4 1,-1 4-47,1 2 0,-4 0-44,5 0 0,-5 0-12,-1 0 1,-1 0-122,1 0 0,-6 0-295,0 0 1,0 0 201,5 0 1,-1 0-439,-4 0 0,1 0 181,-7 0 0,6 0 34,-6 0 1,2 0-11,-2 0 0,-3 0-420,3 0 594,3 0 1,-6 0 148,3 0 0,-10 0 458,-1 0-268,-8 0 75,3 8-254,1-6 1,-6 8-13,4-5-239,-4-3 1,-4 6-374,-4-8 1,2 6-129,-8-1 0,1 3-1444,-6-2 2191,-8-4 0,-2 13 0,-8-5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30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8406,'-10'0'1621,"3"0"-409,7 0 1131,0 0-1888,7 0 0,3 0-17,7 0 0,6 0-403,0 0 0,2 0 149,-2 0 0,2 6-120,4 0 0,2 2-197,-8-3 1,6-1-237,-6 8 1,0-1 42,-6 7 1,-1-1-388,-5 0 1,-3 0 309,-8 1 0,0 5-60,0 0 0,-8 8 214,-3-3 1,-5-1-34,-1 2 0,-6-6 546,0 6 1,-6-2 250,6 2 0,-4 1 502,10-6 1,-4-1-321,9-6 0,4 0 388,3 0 1,3-5-495,2-1 1,2-7-71,3 2 0,13-4-134,11-2 0,3 0-139,3 0 1,5-8-290,1-3 1,10-5-270,-4-1 0,4 0-309,-10 0 0,-1-1-194,-5 1 0,-1 2-931,1 3 0,-6-1 597,-1 7 1147,-6 0 0,3 6 0,-8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31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18 554 7945,'-9'9'0,"1"1"1648,8-5-934,0 5 0,0 2 8,0-1 0,10-7-248,7 2 1,0-4-13,6-2 1,4-8-166,2-4 1,9-11-60,3-5 1,-1-5-916,-5-2 449,7-7 204,-13 6 1,9-9-720,-15 5 0,0 5 217,-5 1 0,-3 1-103,-4 10 1,-3-6 251,-8 6 0,-6-6-4,1 6 0,-11 0 246,-1 6 1,0 2 182,-6 3 0,3-1 204,3 7 1,0 0-48,0 6 0,-1 6 115,1 0 0,0 7-86,-1-1 1,3 3 118,3 2 1,-1 8-102,7 4 0,-1 4-4,1 1 1,4 7 74,-4-1 1,4 8 193,2-2 0,-2 4 198,-4 2 0,5 0-255,-5 0 1,4-2-368,2-4 1,0 4-220,0-4 1,0-4-218,0-1 0,0-5 194,0-1 1,0-7-83,0 1 1,0-8-81,0 2 1,0-9-1009,0-3 1053,0-7 1,-2 4 11,-4-8 0,2 0 334,-7 0 0,5-6-73,-5 0 0,5-13-110,-6 2 1,8-6-32,-1 0 0,3-4-156,2-8 1,7 1 26,5-1 1,5 1-358,6-1 0,-2 0 145,8 1 0,0 5 129,6 0 1,-1 6 338,1-6 1,-1 8-28,1-2 0,5 6 29,1 5 0,-7-1 58,-5 7 0,-8 0 329,2 6 0,-4 0-179,-1 0 0,-9 2 62,-3 4 0,-6 4-175,-6 7 1,-3 6-10,-9 0 1,-6 8-213,-5-2 1,-10 1 77,-1-1 0,-2 2 24,1-8 1,5 0 110,-5-6 0,13-7 217,5-4 1,3-2 822,3 1-467,7-3 147,3 6-463,7-8 0,9 0 163,9 0 0,1 0-36,10 0 0,-6 2-202,6 4 1,-1-3-6,7 9 0,-2-6 28,-5 5 0,5-5-123,-4 6 1,-4-7 0,-2 7 0,-2-3-1494,2 3 463,-4 3 0,6-7-607,-7 4 1,-7-3 643,1-3 0,-7-4-728,7 4 1557,-8 3 0,11-7 0,-5 6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32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0 7952,'-17'0'1854,"7"0"1,4 6-1429,12 0 0,4-1-29,7-5 0,0 0 478,1 0 0,5 0-344,0 0 0,0 0-204,-6 0 0,0 0-351,1 0 0,-1 0-338,0 0 1,0 0-178,1 0 0,-7 0-593,1 0 0,-6 0-474,5 0 186,-7 0 1,4 10 1419,-8 7 0,-16 8 0,-3 10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32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16 104 7952,'-8'10'2068,"6"0"-1456,-4-5 0,6-3-469,6 4 1,4-6 161,7-6 0,0 2 124,0-7 1,3 5-245,3-5 1,-4 5-101,4-6 0,-2 7-1198,2-7 1,-4 6 668,4-5 0,2 5 444,-2-6 0,8 1 0,-4-6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32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70 121 7952,'0'17'1267,"-2"-1"1776,-4-5-2229,4 5 1,-7-7 73,3 9 1,4-1-227,-4 0 1,-1 2 251,1 4 0,0-3-44,6 3-602,0 4 0,0-8-377,0 4 0,6-10-147,0-1 1,7-8-275,-1 1 0,-3-3 220,3-2 1,-1-2-486,7-3 0,-7-3 36,1-4 1,-1-3 263,6 4 1,-5-7 149,0-5 0,-7 4 123,7-4 1,-8 2 83,1-2 0,-3 4-72,-2-5 1,0-1-1,0 2 1,-7-5-132,-5 5 0,-3 0-109,-3 5 1,1 3-120,0 3 1,-8-1 568,-4 7 0,-4-7 0,-1 3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33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8157,'2'11'691,"4"1"1,-2 5 970,7 6 1,-1 8-743,1-2 1,5 5 70,-5 7 0,-3-5 233,-2 5-810,3-5 0,-7-7-91,4 0 1,-4-8-273,-2 2 0,0-4-533,0-2 0,2-5 233,4-1-1840,-5-7 1459,7 4 0,-8-10-130,0-4 0,2-5 253,4-12 0,-4-4 130,3-8 0,5 1 173,2-1 0,-3 2 116,3 5 0,-1-3 108,7 8 0,-1 5 110,0 7 1,6 7 579,0-2 1,0 4-114,-5 2 816,-1 8-939,8 2 0,-8 9 182,0 4 1,1-2 273,-7 8 1,-3 0-405,-2 5 1,-4-5 12,-2 0 0,0-6-541,0 6 67,0-8 0,0 4-1299,0-8 1,0-5-227,0-1 0,0-5-960,0 6 1,7-9 2419,5 3 0,11-4 0,4-2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15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1 537 8247,'9'9'1533,"7"-1"317,-5-8 1,5 0-220,1 0-937,0 8 0,1-4-425,-1 7-153,-7-7 1,3 6-201,-7-5 1,1-1-419,-1 8 1,-2-1-1415,8 7 0,-9-1 1109,3 0 0,-4 2 807,-2 4 0,0 4 0,0 8 0</inkml:trace>
  <inkml:trace contextRef="#ctx0" brushRef="#br0" timeOffset="161">53 1038 8247,'-10'27'102,"-3"6"51,7-4 0,0-2 1157,6 1 1,0-5-569,0 6 0,6-6-68,0 6 1,5-8-172,-5 2 1,6-3-79,-7-3 0,7 0-238,-6 0 1,5 1-210,-5-1 1,5 0-171,-5 1 0,8-7-417,-3 1 0,-1-9-746,1 3 1,-5-4 609,6-2 0,-1-2-37,6-4 0,-3-9-107,3-8 889,-11-15 0,25 1 0,-12-15 0</inkml:trace>
  <inkml:trace contextRef="#ctx0" brushRef="#br0" timeOffset="364">693 848 8247,'34'0'492,"-1"-6"152,-4 1 1,9-9 23,-3 3 1,3-5 253,-3-1 0,5 0 29,0-1 1,1-5-395,-7 0 1,-1 0-369,-4 6 0,-2 5-295,-4 1 0,-4-1-377,4-5 0,-10 5-332,-1 1-1147,-8-1 1060,4-5 0,-22 7-614,-3 5 0,-14 3 94,-4 2 1422,1 0 0,-16 0 0,6 0 0</inkml:trace>
  <inkml:trace contextRef="#ctx0" brushRef="#br0" timeOffset="562">814 589 8247,'2'11'972,"3"1"1,-3-7-647,4 7 1,2 0 189,-3 5 0,1 2 295,-6 4 1,0-2-184,0 8 1,0-8 32,0 2 0,-6 2-551,1-2 1,-7 6-456,6-6 1,-1 6-85,1-6 0,4 0 303,-4-6-2606,4 8 606,2-5 1013,0-3 1,2-11 595,4-12 0,0-11-193,11-12 710,-3-4 0,18-17 0,-5-4 0</inkml:trace>
  <inkml:trace contextRef="#ctx0" brushRef="#br0" timeOffset="895">1142 364 8247,'0'-8'1021,"0"8"1,2 8-499,4 9 0,-4 8-207,4 4 0,-5 6 776,-1 5 1,0 4-118,0 8 0,0 0 176,0 0 0,-1 5-824,-5 1 0,2-6-465,-8-6 0,3-2-898,-3 2 1,-3 4 774,3-4 0,-3-1-320,-2 1 0,-6-8 237,0 2 0,-8-5-932,2-6 0,2-4 578,-2-8 0,2-5 608,-1-1 1,3-7-42,7 2 0,1-12 386,0-6-337,-1-3 299,9-2 440,1 0 0,10 1-263,4 5 1,5 1 60,12 4 1,-1 2-134,6-7 0,-1 1-169,2-1 0,2-3-121,-8 9 1,0-7-252,-6 6 0,1-5-139,-1 5 1,0-2-513,0 3 1,1 1-120,-1-8 0,0 1 85,1-7 904,-1 1 0,8-16 0,2-3 0</inkml:trace>
  <inkml:trace contextRef="#ctx0" brushRef="#br0" timeOffset="1639">1955 1 12414,'2'11'1170,"4"1"1,-4-6-45,3 5 0,-3 1-413,-2 5 0,-2 0-189,-3 0 0,3 1-611,-4-1 0,-4 6-438,-1 0 1,1 2 168,-1-2 0,5-4-1398,-6 4 576,8-3 282,-3-3 1,9-7-190,3-5 0,11-3 462,7-2 0,6 0 483,-6 0 1,6 0 228,-6 0 1,6 2 142,-6 4 1,-6 0 132,-6 11 0,-7-4 559,2 11 1,-6 2-402,-6 3 1,0-2 233,-11 2 0,4 0 83,-10 5 1,3-1-321,3-4 0,0 2-428,0-8 0,1 2-171,5-2 1,1-2-92,4 8 1,4-6 260,-3 6 1,3-6 50,2 5 1,2-5-855,3 6 1,-3-8 299,4 2 0,-2-1 535,2 1 1,-4-4-135,3 4 1,-3-2 671,-2 2 1,0-4-222,0 4 1,0 2-54,0-2 1,0 0-177,0-5 0,0-1-261,0 0 0,6 1 301,0-1-315,7-7 0,-9-1-721,8-3 1,-1-4 375,6 4 1,-5-12-349,0-6 0,-1-11 265,6-6 0,1-3 20,-1-3 1,-7 1 203,-5-1 1,-3 8 166,-2 4 0,0 4 23,0 2 0,-7 7 270,-5 4 0,-5 6 651,-6 6 0,-10 9-384,-7 8 1,-8 8 828,1-2 1,5 2-349,2-2 0,3 3-116,3-3 1,1 2-451,4-2 1,-1 1-300,6-7 1,1 6 90,6-6 1,2 0-214,3-5 1,-1-1-316,7 0 1,0-5 332,6-1 0,0-5-860,0 6 0,2-7 438,4 7 0,0-3 301,11 3 1,-2 3 81,14-3 0,2-3 248,9 3 1,4-6 601,8 5 0,8-5-406,3 6 0,5-9 8,1 3 1,0 2-10,0-2 1,0-1-717,0-5 0,-1 0-352,-5 0 1,2 0-739,-7 0 1,7-5 634,-1-1 1,-5-8-305,-1 3 0,-6 1 207,-6-1 1,-4-1-211,-7-5 0,-2 0-1305,-5-1 2408,-3-7 0,-15 6 0,-2-6 0</inkml:trace>
  <inkml:trace contextRef="#ctx0" brushRef="#br0" timeOffset="1810">3200 1609 8238,'17'0'5821,"-7"0"-3471,-2 0-47,-8 0-4978,0 0 2675,0 8 0,7-6 0,3 5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34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7871,'0'-10'0,"0"3"0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40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33 8028,'-10'-7'0,"-5"5"626,13-6 15,-13 8-219,13 0-20,-6 0-45,0 0-216,6 0 164,-13 0 69,13 0-357,-6 0 47,8 0 1,0-2-192,0-4 277,0 4 1,-5-3 6,-1 10 1,-6-1 2,7 8 1,-9-1 109,3 7 0,-5 1 213,-1 4 1,0-2-98,-1 8 1,1 2 151,0 9 1,0-2-46,-1 8 1,7 8-114,-1 10 1,3 5-163,-3 6 1,4 4-650,8 7 661,0-7-70,0 13 1,8-17 71,4 11 0,3-16-478,2-1 224,1-12 1,5 1 8,0-12-1019,0-4 0,0-9 118,0-4 1,6-6-288,-6-11 1,6-5 324,-6-7 1,5-2-218,-5-3 0,2-11 1093,-2-7 0,-3-15 0,5 1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45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294 156 8086,'0'-9'3294,"0"1"-1984,0 8 1,0 8-400,0 3 0,0 10 286,0 2 1,-2 6-521,-3-6 1,3 6 102,-4-6 0,2 6-763,-2-6 0,5 0 41,-5-6 1,4 1-229,2-1 0,2-6-245,4 1 1,-3-8-547,9 2 0,-1-4 186,7-2 1,-1-8-430,0-4 1,6-9 487,0-2 1,2-6 235,-2 6 0,-1-8 324,6 3 0,-6-5-10,1-2 0,-4 7-28,-2-1 0,0 2 60,1-2 0,-7 4 150,1 8 0,-8-1 33,1 1 0,3 6 705,-2-1 405,0 8-31,-6-3-640,-8 7 1,4 7-132,-7 5 0,5 5-19,-6 6-1,6 4-87,-5 8 1,1 7 21,-1 4 1,-5 12 90,5 5 0,-6 6 110,-6 6 0,1 10-508,-6 7 0,5 2 210,-6-2 1,6-3-240,-6 3 0,6-11-200,-6-6 0,8-6-240,-2-6 1,4-3 164,1-8 0,1-8-307,0-4 1,-1-5 326,1-6 1,6-6-69,-1-12 1,0-3 670,-5-8 1,6 0 117,-1 0 0,1-10-169,-7-7 1,7-14-55,-1-9 0,6-8 335,-5 2 1,7-4-21,-2-2 0,4 2 136,2 4 0,8-2-384,4 7 1,3-5-462,2 6 1,6 0-777,0 5 0,8 0 566,-2 1 1,-2-1-352,2 1 0,-2 7-158,1 4 1,3 4-466,-8 1 0,6 1 548,-6 0 0,6 7-224,-6 4 0,0-1 1075,-6 1 0,1 0 0,-1 6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45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104 467 12683,'17'0'855,"1"0"1,-1-7-778,0-5 1,1-3-212,-1-2 1,0-3-215,0-3 1,1 2-506,-1-8 1,0 6 433,1-6 1,-3 6-221,-3-5 1,-5 5 257,-7-6 0,0 6-17,0-6 0,0 8 528,0-2 0,-6 3 409,1 3 723,-9 0-561,5 7-124,-9 3 1,3 8-200,3 5 0,-1 10 56,7 7 0,-7 5 9,1-4 0,3 8-139,-3 3 0,3 1 128,-3 10 0,-3 1 3,3 4 0,-3 1 50,-3 0 1,3 6-298,4-1 1,-5 1-201,5-6 0,-3 0-122,3 0 1,-3-8-356,8-4 0,-5-5 20,5-6 0,0 1-2,6-7-1003,0-7 1010,0-1 1,0-15 216,0 0 0,0-9 70,0-14 1,6-6 110,0-12 0,7-3-104,-1-8 1,3 2 21,3 4 1,5 2 56,0 4 0,2 5-17,-2 1 1,-4 7-179,4 9 0,2 1 52,-2 0 0,2 7 279,-2 4 1,-4 4 94,4 2 0,-3 2 126,-3 4 1,0-2-121,0 8 1,-1-1 19,-5 6 0,3 1 55,-8-1 1,-1 0 203,-5 0-435,0 1 1,-2-1-67,-3 0 1,-1 1-206,-11-1 1,3 0 149,-9 1 0,-2-3-110,2-4 0,-2 3 156,2-8 0,2-1 13,-8-5 1,8 6 513,-2 0 1,9 0 37,3-6 726,7 0-125,-11 0 199,13-8-318,-6 6 180,8-6-762,0 16 0,6 2 71,0 7 1,5 0 694,-5 1 0,2 1-538,-3 4 1,3-4 868,3 4 0,3-4-401,-8-1 1,7-1-862,-1 0 1,5-7-217,6-4 0,-2-4 0,8-2 0,0 0 0,5 0 0,1-8-670,0-4 1,5-3 669,0-2 0,8-1 0,-4 1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42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1090 7962,'2'-10'487,"4"4"0,-4 2 1163,3-1-255,5 3-574,0-6 0,7 10 1159,0 4-1340,0-4 1,3 19 21,3-4 1,-2 10 61,8-4 0,-2 15-41,1 3 1,3 1 227,-8 4 1,0 0-322,-6 6 0,5 0-191,-5 0 0,2-2-628,-13-4 1,0 4-83,-6-4 1,0-6-238,0-5 1,0-2-93,0-10 1,0 0-2755,0-6 1998,0 0 0,0-5-313,0-1 0,0-9-1230,0-2 2939,0-7 0,0-18 0,0-2 0</inkml:trace>
  <inkml:trace contextRef="#ctx0" brushRef="#br0" timeOffset="236">572 1038 7962,'0'-10'3720,"0"2"-2522,0 8 0,-8 2-204,-4 4 0,-3 11 460,-2 12 0,-8 4-33,-4 2 0,-4 5-706,-1 0 1,-7 8-534,1-2 1,-2-1-152,1 1 0,7-8-227,-1 2 1,3-3-302,8-2 0,1-9-608,6-2 1,6-5-1241,-1-2-1907,8-7 594,-3-3 2796,7-7 0,7-7 862,5-5 0,11-11 0,4-4 0</inkml:trace>
  <inkml:trace contextRef="#ctx0" brushRef="#br0" timeOffset="753">814 329 10279,'0'17'953,"2"0"115,3 1 1,-1 1-292,8 4 1,-6 4-42,5 7 0,-7 1-124,2 0 1,-4 1 116,-2 4 1,0-3-355,0 3 0,0-9-283,0-2 1,0-2-521,0 2 1,0-4 278,0-8-366,0 0-32,0-7-105,0-3 1,0-10 158,0-9 1,0-1-166,0-16 0,7-6 191,5-5 0,-3-6 27,3 5 0,-1 1 80,7 5 0,5 1 55,0-1 0,0 6-20,-6 1 0,-1 6 187,-5-1 0,4 10 114,-3 1 1,-2 9 166,1-3 0,-5 4 412,5 2 0,-5 2 703,6 4 0,-8 3-628,1 9 1,3 6 175,-2 5 1,0-2-236,-6 2 1,0 2 391,0 9 0,0-3-294,0 3 0,0-4-46,0-1 1,0-6-664,0 0 0,0-8-600,0 2 1,1-6-1048,5-5-226,-4 3 0,8-13 51,-4 4 1,-3-4 1861,9-2 0,-8 0 0,3 0 0</inkml:trace>
  <inkml:trace contextRef="#ctx0" brushRef="#br0" timeOffset="1061">1609 571 11057,'17'0'3143,"1"0"-2240,-1 0 1,0 6 30,1-1 1,-1 1-619,0-6 1,1-2-257,-1-4 0,6 3-41,0-9 0,6 6-278,-6-5 0,0 7-2875,-6-2 2320,0 4 0,-1 4 814,-5 4 0,-3 4 0,-8 7 0</inkml:trace>
  <inkml:trace contextRef="#ctx0" brushRef="#br0" timeOffset="1800">2370 588 8066,'-10'0'717,"3"-8"-64,7-3 0,7-4-252,5-3 0,3 1-137,3 0 0,5-3-42,0-3 1,0 2-92,-6-8 1,0 6-147,1-5 1,-1 1 59,0-2 0,-5-4-222,-1 4 0,-7-1 202,2 1 1,-6-4-81,-6 4 0,-3 4 22,-9 2 0,1 4 84,0 2 0,5 1 300,1 5 0,-1 3-113,-5 8 1,1 2-15,5 4 1,-4 3-1,3 9 0,2 1 120,-1 4 0,5-2-95,-5 8 1,1 6 33,-2 5 0,-3 8 11,4-2 0,1 4 97,-2 2 1,3 0 101,-3 0 1,-1-6-200,7 0 1,-2-2-249,3 2 1,3-4-135,-4-7 0,4-2-235,2-4 1,-6-4 208,0-8 0,1 0-416,5 0-767,0-7 513,0-2 540,0-8 0,0-8 15,0-3 1,0-5 197,0-1 0,0-8-134,0-4 1,5 2 7,1-2 1,8 0-32,-3-5 1,10 1-154,2 4 0,8-1-257,-2 7 0,-2 0 190,2 5 0,0 3 221,5 3 1,-5 5 129,0 7 1,-6 0 209,6 0 0,-8 0-24,2 0 1,-6 7 693,-5 5-676,3 3 0,-13 3 101,4-1 0,-4 0-113,-2 0 1,-8 3-29,-4 3 1,-3-6-313,-2 0 0,-8 1 98,-4-7 1,2-3 62,-2-2 0,6-5 85,-6-1 1,8 0 124,-2 0 0,4-7 78,2-5 0,7 3 1178,4-3 54,4 1-417,2 1-406,0 2 0,8 8-219,4 0 0,-3 14 189,3 3 0,-3 4-169,3-4 1,-3 7-44,-3-1 0,-2 5-289,8-5 1,-3 6-177,3-6 1,1 0-452,-7-5 1,7-1-867,-1 0 1,3 1-3635,3-1 5005,-1-8 0,0 7 0,0-7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40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8153,'0'-18'1282,"0"9"0,2 1-453,4 8-502,-4 0 0,8 2 461,-5 4 1,-3 5-259,4 12 1,2-2 211,-2 8 0,-1 0-285,-5 6 0,0 1-312,0 4 1,0-5-113,0 0 1,0 3-180,0-9 0,0 6 170,0-12 0,0 0-26,0-6 0,0 0-518,0 0 0,0-5-49,0 0-70,0-9 350,0 5 0,0-16-29,0-3 1,8-12 59,4-6 0,3-6-73,2-5 1,6-2 25,0-4 0,6 3-134,-6 9 0,6-1 103,-6 1 1,6 1-106,-6 4 1,0 4 435,-6 8 0,-5 2-195,-1 3 1244,1 4-623,5 8 1,-5 8 104,-1 4 0,-7 11 169,2 5 1,-4 13 623,-2 5 0,0 4-227,0 2 1,-2 0-458,-4-1 1,2 1-394,-7 0 0,7-6 0,-2 0 0,2-9-1289,-1-2 0,3-3-462,-4-9-450,4 0 707,10-5 1,1-3 1251,9-4 0,-1-3 0,0-8 0</inkml:trace>
  <inkml:trace contextRef="#ctx0" brushRef="#br0" timeOffset="867">346 1471 8079,'0'10'1670,"-2"-3"-527,-3-7-115,3 0-575,-6 0 1,8-2-16,0-3 0,0-5-162,0-7 0,2-3-23,4-3 0,3-4-187,9-7 1,-1-6-243,0-1 0,2-1-473,4 2 0,-9 3 379,3-3 0,-5 3-192,-1 3 1,-3 5-83,-8 0-10,0 8 374,0-4 222,0 8 1,-8 7 3,-3 4 1,1 6 214,-1 6 0,-1 4 288,-5 7 1,0 6-191,-1 0 0,-5 8 186,0-3 1,0 11-99,6 1 0,-1 8 53,1-2 0,0 4 33,0 2 1,-1 0 131,1 0 0,0 0-350,-1 0 1,7-6-153,-1 0 0,9-8-341,-3 3 0,4-10 249,2-3-239,0-7 221,0 4-1266,0-15 421,0-2 478,0-8 0,0-8 6,0-3 1,0-5 13,0-1 0,2 0 185,4-1-69,-5-7 80,7 6 0,0-12-168,3 8 0,5-7-53,1 1 1,2 2-174,4-2 0,-2 6 131,8-6 1,0 6-138,6-6 0,-7 6 252,1-6 0,-2 8 64,2-2 1,4 6 168,-5 5 0,-3-1-71,-1 7 1,-5 0 83,-2 6 0,0 2 152,1 4 1,-9 4 229,-3 7 0,-4 0-141,-2 1 1,0 1 5,0 4 0,-10-2-85,-7 8 1,0-2-82,-6 2 0,-4 1-134,-2-7 0,2 0 123,-2-5 1,2-9 131,-2-3 1,3-4-38,3-2 0,3 0 54,-3 0 1,10-6 127,1 0 378,8-7-244,-3 3-139,7 1 0,2 1 202,3 8 1,5 0-121,7 0 1,1 8-36,-1 3 0,0-1 39,1 1 1,-1 7 97,0 5 1,0 0-283,1-6 0,1 0-126,4 1 0,-10-1-315,5 0 0,-5-1-555,4-5 0,1-3-1077,-1-8 887,0 0-975,1 0 0,-7 0-969,1 0 2886,-8-8 0,3-9 0,-7-10 0</inkml:trace>
  <inkml:trace contextRef="#ctx0" brushRef="#br0" timeOffset="1374">1073 139 8458,'11'-2'772,"1"-3"1,-7 3 104,7-4-304,0 4 0,5 2 504,0 0-716,8 8 1,-4 3 159,8 12 1,-6 12 90,6 11 0,-2 12-191,2 5 0,1 12-118,-7 6 1,-1 1 314,-11-1 1,-3 9-507,-8-3 1,-2 9 35,-4-4 0,-11 6-292,-12-6 1,-4 1-498,-1-7 0,1-3 156,4-8 1,-1-4-581,6-19 0,-4 7 488,5-13 1,0-2-255,5-15 0,1 0-1767,0-12 1760,-1 5 838,1-21 0,0-1 0,-1-9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7:56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70 571 8453,'10'-8'-885,"-3"6"0,-7-7 1172,0 3 100,0 4 247,8-6 567,-6 8-279,6-8-346,-8 7 103,0-7-179,0 0 353,0 6-276,0-5-465,0 7 0,-2 0 26,-4 0 1,2 0-202,-7 0 0,5 0 25,-6 0 0,7 7 143,-7 5 1,8-3 36,-2 3 0,-1 1 74,1 10 0,-6-1 169,7 6 1,-1 3-72,6 9 1,0-1 251,0 7 1,0 0-134,0 6 0,2-2 52,4-4 0,-3 4-256,9-4 0,-8-4-134,2-1 0,3-7-46,3-5 1,-3 2 139,3-8 0,-3 0-696,3-6 0,3-1-756,-3-5 210,3 5 0,3-14 227,-1 3 1,0-1-1735,0 2 1833,1-4 0,-1 4 727,0-12 0,1-4 0,-1-7 0</inkml:trace>
  <inkml:trace contextRef="#ctx0" brushRef="#br0" timeOffset="329">641 674 8560,'7'-9'2711,"-3"1"-2077,8 8 1,-1 2-112,7 4 1,-1 3 191,0 9 1,6 5-139,0 0 1,8 8-156,-2-3 1,-2-1 185,2 2 0,-6 0-167,6 6 1,-8-7-201,2 1 1,-4-6-195,-2 6 0,1-6-306,-1 6 1,0-8 112,0 2 1,1-4-128,-1-1 1,-5-1-1269,-1 0 0,-5-1-57,5-5 150,-7 5 1,4-13-447,-8 9 541,0-8 1353,0 3 0,0-14 0,0-3 0</inkml:trace>
  <inkml:trace contextRef="#ctx0" brushRef="#br0" timeOffset="549">1298 692 8233,'0'-18'0,"0"1"3137,0 0-1395,0 7-1175,0 3 0,-2 7-58,-4 0 1,-3 2 64,-9 3 1,-1 13-8,-4 10-837,-4 5 262,-7 9 0,5-3 36,0 7 1,0-2-101,-5 2 1,5-2-489,0-3 1,8-5-55,-2 5 0,3-5-789,3-1 1,6-3 201,-1-3 0,8-4 1201,-1-8 0,3 1 0,2-1 0</inkml:trace>
  <inkml:trace contextRef="#ctx0" brushRef="#br0" timeOffset="832">1557 899 8230,'0'-11'553,"0"-1"64,8 8-3,2-3 1,7 7 10,0 0 0,0 0 176,1 0 1,1 0 53,4 0 0,-2 0-317,8 0 0,0 0-106,5 0 0,7 0-219,-1 0 1,0-6 14,-5 0 1,0-5-135,-1 5 0,1-2-230,-1 2 1,-7 5-321,-4-5 1,-3 4-2045,-3 2 657,0 0 1,-7 8 845,-4 3 0,-6 4 997,-6 3 0,-12 7 0,-8 2 0</inkml:trace>
  <inkml:trace contextRef="#ctx0" brushRef="#br0" timeOffset="1055">1955 640 8213,'-10'-17'5354,"3"7"-5107,7 2 5,0 8 1983,0 0-1554,0 8 0,0-4-219,0 7 0,0 1-352,0 5 1,0 8-273,0 4 1,0-2-241,0 2 1,0-2-582,0 1 1,0 5 161,0-4 1,2 2-810,3-3 0,3 3 181,4-8 0,3 0 177,-3-5 1272,3-1 0,2 0 0,1 1 0</inkml:trace>
  <inkml:trace contextRef="#ctx0" brushRef="#br0" timeOffset="1716">2491 692 8210,'8'-27'595,"-6"0"183,4 4 0,1 4-507,-1-4 0,2 3-438,-3 3 0,-3 0 268,4 0 1,-4 5 455,-2 0-337,0 9-73,0-5-206,0 8 0,0 2 253,0 4 1,0 3 54,0 9 1,0 1-9,0 4 0,0 4 148,0 7 0,-6 1-15,0-1 1,1 7-105,5-1 1,0 1 34,0-7 1,0-1-145,0-4 1,0 1-121,0-7 1,7 0-95,5-5 1,-2-7-433,1 1 0,1-8 146,5 1 0,0-3-344,0-2 1,7-7-152,-1-5 1,5-5 322,-5-6 0,1-2 78,-7-4 1,0-4 181,0 4 1,1-3 274,-1-3 0,-7 1-66,-5-1 0,3 2 142,-2 5 0,0-3 27,-6 8 0,0 0 248,0 5 0,0 7 65,0-1-112,0 9-101,0-5-101,0 8-20,-8 0-52,6 0-19,-6 0 71,8 8 0,6 1-1,0 8 1,2 1 97,-3-1 0,-3 6-83,4 0 1,2 10 106,-3 1 1,1 9 39,-6 9 1,0 1 165,0 5 1,0 9-249,0 8 1,0 8-182,0-3 1,-2 3 10,-4-2 0,5 1-250,-5-7 1,-4 0-46,-1-6 1,1-7 119,-1-4 1,5-7 40,-6-4 0,3-11 183,-3-7 0,-3-10 129,3-2 0,-3-7 26,-2-10 1,-1 0 283,1 0 0,-2-13-119,-4-5 0,3-11 208,-3 1 0,4-11-175,2-1 1,7-6-39,5 5 0,3-1-428,2 2 0,0 3-196,0-3 1,7 3-272,5 3 0,3-1-62,2 1 1,8-1-623,4 0 1,-2 3 240,2 3 0,2-4-456,9 5 0,-3-3 1415,3 2 0,4-4 0,0 6 0</inkml:trace>
  <inkml:trace contextRef="#ctx0" brushRef="#br0" timeOffset="2016">3425 553 8096,'0'-17'1493,"8"0"-831,1 0 1,7 5 499,-5 0-591,5 9 0,-7-3-78,8 12 1,1-1 136,-1 13 0,0-3-259,1 14 0,1 0 50,4 5 0,-4 7 61,4-1 0,-4 8-116,-1-2 0,-7 4-317,1 2 1,-8 6-262,1-1 1,-3-5-385,-2-6 1,-7-2 71,-5 3 0,2-5-635,-1-8 0,-1-7 452,-5-4 0,0-3-180,-1-3 1,-5-7 886,0-5 0,-7-3 0,3-2 0</inkml:trace>
  <inkml:trace contextRef="#ctx0" brushRef="#br0" timeOffset="2565">3892 87 15504,'9'7'1300,"-1"3"0,-8 9-1186,0 4 1,2-4-274,4 4 1,-4 2-278,4-2 0,-5 6 350,-1-6 1,0 6-133,0-6 1,0-6-664,0-5-809,0-1 706,0-1 590,0-2 0,6-10 269,0-4 1,2-9-82,-3-8 0,-3-8-18,4 2 0,2 2 95,-2-2 0,7 8 12,-1-2 0,-3 4 171,3 2 0,-7 5 109,7 1 1,-6 7 655,5-2 0,-5 4-454,6 2 1,-7 0 868,7 0 0,-6 2-369,5 4 0,-5 1-251,5 5 0,-5 3-300,6-3 1,-8 3-251,1 3 0,3-1-178,-2 0 1,7 2-423,-1 4 0,-3-3-2544,3 3 1567,-1-4 886,7-2 1,1 4-2561,4-3 3187,-4 3 0,6-19 0,-8 5 0</inkml:trace>
  <inkml:trace contextRef="#ctx0" brushRef="#br0" timeOffset="2863">4687 225 8004,'-9'0'2614,"1"0"-1434,8 0 496,0 0-678,8 0-580,1 0 1,14 0-133,0 0 1,2 0-37,-1 0 0,0 0-39,5 0 1,4 0-118,-4 0 1,-2-6-550,2 0 1,-8 1 376,2 5 1,-4 0-1430,-2 0 0,1 0-109,-1 0-1060,0 0 2676,-7 7 0,5 3 0,-5 7 0</inkml:trace>
  <inkml:trace contextRef="#ctx0" brushRef="#br0" timeOffset="3101">4999 121 8087,'-8'-17'2423,"6"7"-3794,-6 3 4548,8 7-519,0 0-2397,0 7 1,0 3 0,0 7 0,0 0-59,0 1 1,0 1-152,0 4 1,0-2-761,0 8 0,0-6 492,0 6 1,0-6-1134,0 6 1,0-8-180,0 2-385,0-4 510,8-2 1403,2 1 0,7-9 0,0-1 0</inkml:trace>
  <inkml:trace contextRef="#ctx0" brushRef="#br0" timeOffset="3305">5344 52 8087,'10'-8'0,"-4"-3"0,-2 1 1600,1-1-854,-3 7 1,8-4 231,-4 8 1,-2 0-110,7 0 1,-7 2 395,2 4 0,1 11-665,-1 12 0,2 5-46,-2 7 1,-4 3-964,3 8 0,-3 7 197,-2 5 56,0 3 1,0 10 0,0 2-1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8:04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52 8223,'-17'-8'0,"1"5"-326,5-9 1,1 8-328,4-1 715,4 3 1,-11 0 441,7-4 521,-7 4-484,3-6-255,-7 8 0,5 2 54,1 4 0,5-2-32,-6 7 1,7 1 307,-7 5 0,6 8 46,-5 4 0,7 4 60,-2 1 1,-1 9-256,1 3 1,0-2-5,6 2 1,-6-2-153,0 2 0,1 2 0,5-7 1,2 1-486,3-2 1,-1-9 195,8 4 1,-6-7-918,5 1 0,-1-2-30,1-4 0,5-4-514,-5 4 0,3-9 610,-3-3 0,4-5-632,-3 6 1461,3-8 0,3-4 0,-1-10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8:04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8884,'11'0'781,"1"0"0,-7 0-375,7 0 1,-6 0 86,5 0 1,-1 2-21,1 4 0,5 4-155,-5 7 1,10 2 63,2 4 1,1-2 210,-7 8 0,6 0-13,0 6 1,0 1-193,-6 4 0,3-3-387,3 3 0,-4-3-54,4-3 0,-4-1-94,-2-4 1,-5 2-180,-1-8 1,1 0-661,5-6 1,-5 0-633,-1 1 283,1-1 1,-1-6-963,1 1 1320,-8-8 977,11-4 0,-13-10 0,6-7 0</inkml:trace>
  <inkml:trace contextRef="#ctx0" brushRef="#br0" timeOffset="221">623 381 8182,'0'-18'876,"0"1"109,0 0 1,0 5-434,0 1 1,-2 7 320,-4-2 0,-3 4 157,-8 2 1,-3 4-435,-3 8 0,-4 1-46,-7 16 1,-7 0-309,1 5 1,-6 3-226,6 3 1,-6-3-37,5 3 1,3-3-247,9-3 1,4-7-340,8-4 1,1-4-786,5-1 1,3-1-947,8 0 1,2-1 2334,4-5 0,11 4 0,10-5 0</inkml:trace>
  <inkml:trace contextRef="#ctx0" brushRef="#br0" timeOffset="467">969 554 8310,'-10'0'816,"5"0"-816,10 0 0,-1 0 249,8 0 0,-6-6-122,5 0 1,1 0 1533,5 6 0,0 0-670,0 0 0,8-2-273,4-3 1,6 3-358,5-4 0,-1 2-335,7-2 1,-6 4-218,6-3 1,-7 3-406,1 2 1,-3 0-1591,-3 0 1052,-7 0 724,-2 0 1,-10 2-671,-3 3 1,1-1-15,-7 8 1094,0-1 0,-6 7 0,0-1 0</inkml:trace>
  <inkml:trace contextRef="#ctx0" brushRef="#br0" timeOffset="671">1367 346 8038,'0'-17'1190,"-2"1"1687,-4 5-1773,4 3-478,-6 8-181,8 0 1,0 2-144,0 4 1,0 5 567,0 13 0,-1-3-431,-5 7 1,2 1-616,-8 6 0,9-1 282,-3 1-1897,-4 7 1290,8-5 0,-5 5-333,7-7 1,0-1-757,0 1 0,7-8 470,5-4 1,3-6 1119,2-5 0,1-5 0,-1-7 0</inkml:trace>
  <inkml:trace contextRef="#ctx0" brushRef="#br0" timeOffset="1313">2007 277 8172,'0'-17'2647,"0"7"-2535,0 2-307,0 8 1,0 2 661,0 4-479,0 4 0,0 13 952,0 0 1,0 0-531,0-6 0,0 6-351,0 0 1,7 2-105,5-2 1,-3-5-102,3-1 1,-1 0 157,7-5 1,1-5-142,4-1 0,-2-4-328,8-2 1,-6-2 113,6-4 0,-6-1-16,6-5 1,-6-9 154,6 4 1,-8-6 257,2 0 1,-6 1-88,-5-6 1,1 5 216,-7-6 1,0 6-144,-6-6 1,0 8 148,0-2 1,0 3 157,0 3-239,0 0 0,-2 2-113,-4 3 58,4 4-38,-13 8 0,11 0 53,-8 0 1,8 2-11,-1 4 1,3 4 6,2 7 1,0 2 90,0 4 1,0-2 88,0 8 0,0 2-75,0 9 0,0 2 91,0 5 1,0 8-96,0-3 0,0 10 126,0-5 1,0 9-192,0-3 1,0-1-94,0 1 1,0-7 66,0 1 1,0-3-30,0-2 0,0-2-246,0-4 0,-2-4 72,-4-7 1,4-6-51,-4 0 1,3-8 36,-3 2 0,2-10-74,-8-1 0,7-8 214,-7 1 1,1-1-1,-7 2 1,1-4-34,0 4 1,-3-4 16,-3-2 0,4-6 94,-4 0 1,-2-5-95,2 5 1,0-6 435,6 6-232,-1-7 1,3 3 75,4-7 0,3 6-80,8-1 0,0-1-22,0-10 0,8 1-2,3-6 1,6 5 0,6-6 0,4 6-179,8-6 0,1 0 116,5-6 0,-3 7-942,8-1 1,-5 0-68,5-6 1,-8 3-457,3 3 0,-5-4 604,-1 4 0,-8 2 763,-4-1 0,-4-1 0,-2-6 0</inkml:trace>
  <inkml:trace contextRef="#ctx0" brushRef="#br0" timeOffset="1577">2854 18 8078,'10'-2'0,"-5"-4"408,5 4 1,0-6 613,7 8 0,-4 0-156,5 0 0,-5 8-352,10 3 0,2 7 728,-2 5 0,2-2-392,-2 8 0,-2 2-108,8 9 1,-8 2-198,2 4 0,-5 4 69,-7-4 0,-3 6-665,-8 6 1,-2 3-554,-4 9 0,-11-1-1466,-12 0 0,-9 4 432,-3-4 1339,-7 12 0,-4-10 0,22-28 0,-1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8:02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8124,'0'-19'0,"7"2"-9,5 11 0,3 4-76,2-3 0,-5-3 1571,-1 2-976,1 0 1,0 6 103,-1 0 1,1 0 401,5 0 0,0 0-385,0 0 1,1 6-217,-1 0 1,0 0 27,1-6 1,1 0-59,4 0 0,-2 0 57,8 0 0,-6 0-310,6 0 0,0 0-182,5 0 0,-1 0-567,-4 0 0,3-6 454,-3 0 0,-4 0-1107,-2 6 1,2-2 596,-2-3 0,-6 3-1274,-5-4 163,0 4 179,5 10 1605,-8 1 0,-1 16 0,-8 2 0</inkml:trace>
  <inkml:trace contextRef="#ctx0" brushRef="#br0" timeOffset="211">139 451 8218,'-17'0'0,"-1"-6"0,1 0 3622,7 0-1974,3 6-837,7 0-414,0 8 0,7-6 242,5 4 1,11-4 260,6-2 0,11-6-716,6 0 0,6-7 49,6 1 1,1-1-547,5 1 1,1-1 280,-7 7 0,-1 0-1764,-5 6 0,-6 0 1796,0 0 0,1 0 0,4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20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8362,'0'-18'3688,"0"9"-2797,0 1 390,8 8-766,-6 0 1,7 0 124,-3 0 756,-4 0-938,13 8 0,-7 1 176,3 9 1,3 1-77,-8 4 1,1-2-242,-1 8 1,-4 0-86,4 5 0,-4 1 33,-2-1 0,0 1-170,0 0 0,0-1 106,0 1 1,-6-1-176,0 1 0,-5-6 65,5 0 0,0-8-193,6 2 1,0-4-26,0-2 0,-6-5-452,1-1 388,-1-7-86,6 12 451,0-14-204,0 5 0,0-9-204,0-3 0,0-5 120,0-7 1,2-1-418,4 1 0,-3-8 75,9-4 0,-2 0-79,1-5 1,4 9 196,-3-10 0,3 5-112,3-5 1,-7 0-63,1 1 1,-1 1 96,6 4 0,1-1 254,-1 6 0,-5-4-264,-1 5 467,1 0 1,5 7-37,0 5 1,-5-3 137,-1 8-166,1 1 0,5 12 58,0 5 1,-1 3 553,-5 3 0,5 1-255,-5 4 1,-3-2 311,-2 8 1,1-6-256,-1 6 0,2-6 60,-2 6 0,-5-6-127,5 5 0,-4-6-322,-2 1 1,0-4 306,0-2-235,0 0-457,0 1 239,0-9-177,0-1 195,0-8 1,6-10-538,0-7 1,7-10 70,-1-13 1,3-2-111,2-5 1,1-1 355,-1 8 1,0 7 52,1 10 0,-1 4 256,0 2 1,0 7-125,1 4 1,-1 6 327,0 6 1,-5 6-169,-1 11 0,1-2 993,5 8 0,-5-2-170,-1 1 0,-7 5 138,2-4 1,2-2-410,-3 2 1,1-6-32,-6 6 1,0-8-480,0 2 1,0-4 170,0-2-1216,8 1 732,-6-1-609,5-8 0,-7 1-641,0-4 541,0-4 1,2 5-1344,4-7-510,-4 0 2833,13 0 0,-5 8 0,7 2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8:15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156 621 8183,'0'-27'0,"0"2"0,0 8 980,0 7-552,0-5 1,0 11-443,0-7 174,0 7 0,0-6 145,0 5 0,-2 3-118,-4-4 0,3 6-13,-9 6 0,2 5 53,-1 12 0,-5 6 4,5 11 0,-2 5 117,1 6 0,-3 7-56,3 0 1,4 7 27,3-2 1,-3-3-83,2-2 1,0-6-42,6-6 1,2 2-88,4-8 1,4-2-230,7-9 0,2 2-662,4-8 1,-4 0 462,5-6 0,-3-7-723,2-4 1,-2 1 252,8-1 1,-8 0-548,2-6 1335,-4-8 0,6-9 0,2-10 0</inkml:trace>
  <inkml:trace contextRef="#ctx0" brushRef="#br0" timeOffset="273">709 742 8176,'0'-19'1162,"2"4"-1095,4 15 1,4 2 128,7 3 0,0 5 490,1 7 1,-1 1 38,0-1 0,0 8 459,1 4 0,1 3-534,4 3 1,-4 0-195,4-1 0,2 6-734,-2 1 0,6-1 141,-6-5 1,0-1 24,-5 1 0,1 0-167,4-1 1,-6-7-467,0-4 0,1 2-562,-7-2 0,5-2 524,1-9 1,-6 1-205,1-7 0,-6 0 23,5-6 964,-7 0 0,4-16 0,-8-3 0</inkml:trace>
  <inkml:trace contextRef="#ctx0" brushRef="#br0" timeOffset="474">1263 760 8146,'-17'0'763,"-1"0"0,7 5 1059,-1 1 0,-1 8-698,-10-3-630,3 12-187,-5-4 1,0 14 33,-3-4 1,-5 9-71,-2 3 1,5 1-250,-5-2 1,12 3-379,-6 3 1,2-4-467,4-7 0,6-1 80,5 1 0,9-8-793,-3-4 0,4-4-897,2-2 2432,0-7 0,15-3 0,4-7 0</inkml:trace>
  <inkml:trace contextRef="#ctx0" brushRef="#br0" timeOffset="686">1626 1105 8029,'0'-19'1186,"10"4"231,7 15 0,2 0-807,10 0 0,-2-2-67,2-4 1,3 2-49,-3-7 1,10 5 166,1-5 0,2 5-369,-1-6 1,1 3-50,4-3 0,2 2-883,-8 5 1,4 3-175,-9-4 0,3 4-628,-9 2 0,-9 0 499,-3 0 1,-6 2 941,1 4 0,-4 3 0,-8 9 0</inkml:trace>
  <inkml:trace contextRef="#ctx0" brushRef="#br0" timeOffset="895">2214 777 8029,'-12'0'2494,"1"0"1,7 2-1740,-2 4 0,4 3-137,2 8 1,0 1 54,0-1 0,-2 8-329,-3 4 0,3-2-129,-4 2 1,-2-1-1110,3 7 0,-1-2 579,6-5 1,0 5-459,0-4 0,2-4 443,3-2 1,-1 0-1271,8-6 0,-1 3 467,7-15 0,1 1 1133,4-6 0,4-15 0,7-4 0</inkml:trace>
  <inkml:trace contextRef="#ctx0" brushRef="#br0" timeOffset="1428">2802 777 8029,'17'-17'3549,"-7"7"-2360,5-5-946,-13 13-65,6-6 1,-8 10 317,0 4 1,-2 3-118,-4 9 1,2 5-332,-7 0 0,5 7-91,-6-1 1,9-2-298,-3 2 1,4-6 128,2 6 1,6-8-137,-1 2 1,9-9 109,-3-3 1,5-7-21,1 2 0,2-4-152,4-2 0,2-8 38,4-4 1,4-5 29,-4-6 1,1-4 119,-1-7 1,-2-7 143,-4 1 1,-9-1 27,3 7 0,-6 1 211,1 4 1,1-1 25,-7 7 0,0 0-135,-6 5 0,0 1 972,0 0-715,0 7 1,-2 2 31,-4 8 0,2 4-36,-7 8 0,1 1 8,-1 16 0,-5 8-197,5 9 0,-3 0 27,3 6 1,-3-2-95,9 13 1,-9 2 45,3 10 0,1-2-66,-1 8 1,5-4 91,-6 9 1,6-5-167,-5 5 1,1-1 17,-1-10 1,-3 0-144,9-6 1,-7-6 102,6 1 0,-5-14-78,5 2 0,-7-12-319,1 0 1,2-11 177,-1-6 0,5-9-60,-5-3 0,5-7 55,-6 2 1,7-20 114,-7-9 1,2-9 236,-1-9 1,-3 1 93,9-12 0,-7 4-128,6-10 1,1 5 108,5 1 1,0 2-124,0 4 1,2-2-16,3 7 1,5 1-400,7 5 0,6 1 150,0-1 1,8 1-267,-2-1 1,4 6-75,1 0 1,1 6-234,-1-5 1,1 4 822,-1-4 0,1 6 0,0-2 0</inkml:trace>
  <inkml:trace contextRef="#ctx0" brushRef="#br0" timeOffset="1672">3753 621 8029,'0'-17'2132,"0"0"1,8 1-1324,3 5 1,5 3-261,1 8 0,0 2-106,0 4 0,1 9 239,-1 8 0,0 8 451,1-2 1,-1 11-263,0 6 1,-7 4-357,-4 2 1,-4 0-730,-2 0 0,-2 5 187,-4 1 1,-4 6-1007,-7-7 1,-6 5 368,0-10 0,-6 1-263,6-12 1,-6-1-252,6-5 0,-6-10-2179,6-8 3357,0-8 0,6-24 0,0-4 0</inkml:trace>
  <inkml:trace contextRef="#ctx0" brushRef="#br0" timeOffset="2083">4341 137 8019,'0'-27'0,"0"4"0,2 4 627,4 2 0,1 5 112,5 1 312,3 7 1,-11-10-462,8 8 0,-9 3 181,3 8 0,-4 1 41,-2 11 1,0-1 303,0 13 1,0-6-518,0 6 1,0-1-46,0 7 0,-6-6-627,1 0 1,-3-1 127,2 7 0,4-6-1860,-4 0 1244,5-8-264,1 4 1,1-16-105,5-3 1,-2-12-83,8-5 1,-1-12 397,6-6 0,1-4-15,-1-1 0,0-7 565,1 1 0,-1 7-124,0 10 0,-1 4 677,-5 2 1,4 7-396,-3 4 0,-2 4 473,1 2 1,-5 8 306,5 4 1,-7 3 609,2 2 1,-4 6-617,-2 0 1,0 6-5,0-6 1,0 6-776,0-6 0,0 8 41,0-2 1,0-2-1799,0 2 1,0-6 1041,0 5 1,0-6-2085,0 1 2709,8-4 0,1-2 0,9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8:30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8189,'-10'0'1534,"2"-2"-973,8-4-365,0 4 0,2-5 235,4 7 0,-2-6-113,7 0 1,-5 0 560,6 6-509,-1 0 0,7 0-65,-1 0 1,6 0-8,0 0 1,2 0 120,-2 0 1,-2 0-96,8 0 1,-6 0 111,6 0 1,2 0-130,9 0 1,-4 0-47,5 0 0,3 0-153,2 0 1,4 0 103,2 0 1,-2-5-209,-4-1 1,4-2-136,-4 2 0,-2-1-235,2-5 1,-7 3-174,1 3 1,-9 4-495,-2-4 1,-8 4-1071,2 2 821,4 0 1282,-8 0 0,6 16 0,-8 3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8:34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8308,'0'-9'-210,"-8"1"1,6 6 479,-4-4-62,4 4 202,2-5 441,0 7-388,0 0-157,-7 0-464,5 0 236,-6 0 1,6 0-227,-4 0 0,4 2 6,-3 3 1,-3-1-9,2 8 1,-5-1 170,5 7 1,-6-7-32,7 1 1,-7-1 94,6 6 1,-5 1-88,5-1 1,-5 6 169,5 0 1,-6 2-123,7-2 1,-3-2 159,2 8 0,2-4-114,-7 10 0,5-5 3,-6 11 0,9-5-28,-3-1 1,-2 5-14,2 1 1,-1 5 32,1-6 1,4 6-7,-4-5 1,4 1-11,2-2 0,0-1-4,0 7 1,0 0-64,0 6 0,0-4 10,0 4 0,2-4-6,4 9 1,-4-3 27,4-2 0,1 2-19,-1 3 0,6-1 84,-7 8 1,9-7-68,-3 7 1,-1-3 192,2 2 1,-7 3-108,7-9 1,-6 5 156,5-10 1,-5 2 18,5-14 1,1 6 78,5-6 0,-5 1-244,-1-7 1,1-1-6,5-4 0,0 4-218,1-5 1,-1 3 92,0-2 0,1 2-160,-1-8 0,0 6 49,0-6 0,1 5 2,-1-5 1,-2 6 187,-3-6 1,3 2 162,-3-2 0,-3-1-168,3 6 0,-6-5 150,5 6 1,-5-8-142,6 2 1,-7-3 59,7-3 1,-3 0-65,3 0 1,1 1 46,-7-1 0,8-2 125,-3-3 1,-1 3-13,1-3 1,-5-3 420,6 3-123,-9-8-168,13 11 0,-12-11 473,7 8 26,-7-9-452,4 5 89,-8-8 1080,0 0-1380,0-8 1,0 5-108,0-9 0,0 1-573,0-7 0,-2 3 320,-4 3 0,2-3-1840,-7 3 0,5-9 184,-6-2 1810,9 0 0,-21-9 0,5-5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8:40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1851 8154,'0'-18'0,"2"9"1376,4 3 0,3 4-582,9 2 1,8 16-232,9 7 0,7 17-100,10 12 0,-2 7-140,-4 11 0,2-3-140,-7-4 1,-1 10-164,-5-4 1,-9 4-176,-3-3 0,-9-3 206,-3-4 0,-7-3-948,2-8 1,-4-2 457,-2-4 1,0-6-921,0-11-321,0 4 1680,0-14 0,-8-2 0,-1-9 0</inkml:trace>
  <inkml:trace contextRef="#ctx0" brushRef="#br0" timeOffset="198">641 1782 8142,'-27'-20'2921,"4"9"1,4 15-1433,1 7 0,3 10-1324,3 2 1,-3 10-303,3 2 0,-3 1-136,-2 10 0,-8 8-35,-4 10 1,-9-3-283,-3 2 0,-5-7-425,6 2 1,-1 1 63,7-1 0,-1-8-87,1-10 1,7-13 1037,4-10 0,4 1 0,1-9 0</inkml:trace>
  <inkml:trace contextRef="#ctx0" brushRef="#br0" timeOffset="632">831 537 8091,'-17'-18'3244,"7"11"-2350,4 7 1,4 9-193,2 14-423,0 4 0,6 8-94,0-1 0,5 7 51,-5-1 0,6 6-141,-6-6 0,-1 7 123,-5-7 0,0 0-293,0-5 0,0-1-120,0 1 1,0-6-580,0 0 228,8-8 1,-4-4-1172,7-11 1216,1-4 1,5-18 69,0-7 0,1-15-54,-1-8 1,0-4 104,1-2 0,-7 2 415,1 4 1,-7 4 166,7 7 1,-2 8 593,1 4-469,4 12 0,-5 3 350,7 8 0,-5 9-235,-1 9 0,-7 7 197,2 9 1,2 1 371,-3-1 0,1 3-420,-6 3 1,-2-3-259,-3 3 0,3 2-412,-4-1 0,4-1-413,2-5 1,0-3-109,0-3 0,2 2-792,4-8 1,-3-2 564,9-9 1,0 1 826,5-7 0,0-8 0,0-8 0</inkml:trace>
  <inkml:trace contextRef="#ctx0" brushRef="#br0" timeOffset="813">1609 917 8091,'-17'0'3177,"7"0"1,6 0-2874,16 0 1,7 0-151,16 0 0,1-8-108,5-3 0,-5 1 115,4-1 0,-3 5 26,-2-6 0,-1 8-656,1-1 1,-3 3 358,-3 2 1,2 0-3026,-8 0 3135,0 0 0,-6 7 0,1 3 0</inkml:trace>
  <inkml:trace contextRef="#ctx0" brushRef="#br0" timeOffset="1457">2474 848 8098,'-16'-8'4336,"5"-3"-2050,3 3-1468,8 0 0,10 8-1355,7 0 0,14-7 376,9-5 0,3-5-740,-3-6 1,-4 1 432,5-6 0,-7-1-14,-5-6 1,-2 6 241,-4 1 1,-4-9 10,4-9 0,-3 2-106,-3-2 1,-8-6-566,-3-6 1,-4 1 292,-2 5 1,-2 7 219,-4 5 1,-9 6 966,-8 5 1,-2 6-308,2 11 1,2 4 100,-8 8 0,6 2-95,-6 4 1,8 6 339,-2 11 1,4 4-96,1 7 0,1 8-81,0 5 1,2 4 189,3 7 0,-3-2-209,3 7 0,4-1 144,3 1 1,-3 4-139,2-3 1,0 1-230,6-1 1,0 1-111,0-8 1,0-5-188,0-6 0,0-7-365,0 1 1,0-9 318,0-2 0,6-14-1263,0 2 1004,0-11 1,-6 0 83,0-12 0,5-5-34,1-12 0,2-14-5,-2-15 1,-2-2 7,7-9 0,3 2-104,9-3 0,-2 5 684,8 7 0,1 8-191,11 3 1,3 12 280,8 6 1,-8 6-199,-4 5 0,2 5 189,-1 7 0,-7 2-85,-5 3 0,-10 5 96,-1 7 1,-9 8 80,-9 4 0,0 4 131,0 1 0,-15 1-755,-8 0 1,-2-1 170,-4 1 0,-5-1-363,-7 1 0,1-6 227,5 0 1,1-10-242,-1-2 1,8-7 142,4-10 0,4 0 72,2 0 0,1-8 60,5-3 1,-3-5 278,9-1 1,-1 5 800,6 1 1,2 5-473,3-6 1,5 9 696,7-3 0,3 6-452,3 6 0,-2-3-96,8 9 0,-1-2-170,7 1 1,0 5-195,-1-5 0,3 6-488,3 6 0,-3-3-622,3 3 1,-4 2-1837,-1-2 1,-6 6 2702,0-6 0,-1 7 0,7-3 0</inkml:trace>
  <inkml:trace contextRef="#ctx0" brushRef="#br0" timeOffset="1986">3581 1488 8087,'-18'-6'1793,"1"0"0,0 8-897,-1 10 0,9 3 584,3 2 0,10 6-1711,2 0 0,5 2 135,-5-2 1,5-3-332,-5 3 0,6 2 199,-6-2 0,1 0-172,-1-6 219,4 0 0,9-1-260,4-5 1,4-5-38,7-12 1,3-5-389,3-12 1,-1-6 132,7-12 1,-2-5 267,2-11 0,-6 1 98,-11-7 1,0 7 130,-12-2 1,4 1 666,-9 5 0,-4 6 63,-3 17 0,-3 4 1399,-2 7-1500,0 9 0,0 5 274,0 16 0,0 9-276,0 19 1,-7 4-20,-5 8 1,-3 8-4,-3 3 0,-1 12-24,-4 6 0,0 11-234,6-43 0,0 0 0,2 1 0,-1 0-9,-4-1 0,-1 0 1,3 1-1,0 0-118,-17 42 0,7-2 100,-1-9 0,6-4-340,-6-8 1,8 0 31,-2 0 0,3-9 152,3-8 0,6-6-249,-1-6 0,6-11-39,-5 0 1,5-8-178,-5-4 1,-1-7 571,-5-4 1,-1-4-50,1-2 1,0 0 249,0 0 0,-1-10 171,1-7 1,2-1 446,3-5 0,-1-3-414,7-3 1,-6-4 158,7-2 0,1-1-134,9-4 1,5-3 212,7-3 0,8-4-291,4 4 0,6-10-327,5-1 0,12-3-432,11 3 1,5-3-396,1-3 0,0-5-818,0 5 0,0-2 540,0 1 1045,-7-3 0,-1 11 0,-7-3 0,-2 1 0,-8 2 0,-5-1 0</inkml:trace>
  <inkml:trace contextRef="#ctx0" brushRef="#br0" timeOffset="2636">4601 727 8046,'-16'-14'2028,"5"-3"369,3 4 1,26 3-2016,10 4 1,7-3-921,11-9 1,0-1-1500,6-4 1488,-8 4 0,-1-14 31,-9 4 1,-7-3-319,-4-3 0,-9 0 493,-3 1 0,-7-6 136,2-1 0,-4-5-37,-2 6 0,-2-1-60,-4 7 1,-4 7 608,-7 4 1,0 6 106,-1 5 1,1 4 378,0 8 0,0 4-451,-1 8 0,-5 3-5,0 20 1,-2 3-4,2 14 0,2 8 85,-8 3 1,8 10-64,-2 2 0,4 6 35,1-6 1,1-1 376,0-4 0,5-1-267,1 0 0,7-4-398,-2-7 0,4 0-177,2-12 1,0-6-123,0-5 0,2-8 209,4-10 0,-2-2-17,7-3 0,-5-5-439,6-7 1,-3-15 277,3-8 1,3-10-392,-3-7 0,3-12 202,2-11 0,1-5-92,-1-1 1,2 6 197,4-1 0,-2 16 253,8 2 1,-6 8-105,6 3 1,0 10 74,5 8 1,1 7-38,0 10 1,-3 8-51,-3 4 0,-4 5 237,-8 6 1,-7 4-46,-4 7 0,-4-3 49,-2 4 0,-10-4-151,-7 9 1,-6 2-54,-6-2 1,-8-1 37,9-10 0,-15 1 12,9-6 0,1-1 54,4-6 0,6-8-58,-6-3 1,8-6 211,-2-6 1,4-3-131,2-8 0,7-1 1811,4 1-922,4 0 0,4 1 322,4 5 0,9 3-590,8 8 1,6 8 10,-6 3 0,8 7 171,-2 5 0,4-4-330,1 4 0,-5 4-382,0 2 1,0 1-141,5-1 1,1 4-1177,-1-4 1,1 1-67,0-1 0,-7 2-1031,1-8 1,-8 6 738,2-6 1531,-3 0 0,5 2 0,1 2 0</inkml:trace>
  <inkml:trace contextRef="#ctx0" brushRef="#br0" timeOffset="2970">5950 329 10018,'17'17'729,"2"8"1031,4 4-1099,4 11 1,8 14 67,-1 15 1,1 3-106,0 8 0,-18-34 0,0 2 50,1 4 1,-1 0 0,0 1-1,0 0-198,1 1 1,-1 1-1,-2-1 1,-1 2 352,1 6 1,-1 3-1,-3 0 1,1 0-458,2 1 0,0 1 0,-3 1 0,0 0-372,0 1 0,1 1 0,-3-2 0,-1 0 0,-2-2 0,-1 1 0,0 1 0,-2 0 0,-2-2 0,-2 1 0,0 1 0,0 0 0,-1 1 0,-2 0 0,-3 0 0,-5-1-373,-4-1 0,-2-2 0,0 0 0,-1-1-496,-3-3 1,-2-1-1,1-3 1,-2 0 343,-3-2 1,-2-1 0,0-1 0,-1 0-1838,-2-1 1,-3 0 2361,-10 3 0,-1 1 0,4 0 0,-2-1 0,-9 4 0,-3-2 0,0-2 0,0-1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8:38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138 949 8103,'0'-27'0,"0"-3"-149,0 7 1,0-1 293,0 7 1,0-6 375,0 0 0,0 0-187,0 6 0,0 5 273,0 1-61,0 7-303,0-4 0,0 10-307,0 4 1,-2 5 126,-4 12 0,-4 8 161,-7 15 1,0 10-41,-1 19 0,1 4-125,0 7 1,5 10 104,6-44 1,1 0 0,2 2 0,2 2 135,-2 1 1,0 1 0,2-3 0,2-1 21,5 44 0,-2-47 0,3-2 130,16 43 1,-1-1-668,6-11 0,7 3 255,5-8 0,1-6-1012,-7-5 1,-1-9 386,-4 3 0,3-12 29,-3-6 1,-4-5-12,-2-6 0,-4-6-252,-1-12 0,5 3 153,0-8 1,0-4 665,-6-14 0,1-7 0,-1-16 0</inkml:trace>
  <inkml:trace contextRef="#ctx0" brushRef="#br0" timeOffset="390">1071 223 8085,'-11'-15'2213,"-1"3"1,8 6-2105,-1 12 1,3 6 27,2 11 1,0 0 13,0 11 1,0-3 50,0 9 1,0 3 14,0-3 1,0 6-96,0-6 0,0 1-206,0-7 0,0 1-570,0 0 0,2-9 110,3-2-621,-3-5 753,14-10 0,-9-9-94,5-11 0,3-14 49,-3-10 1,3-9-51,3-14 1,-1 3 311,0-9 0,0 9 224,1-3 1,-1 8 704,0 10 1,-1 1-467,-5 16 0,5 8 242,-5 9 1,4 6-210,3 6 0,-1 11 661,0 12 1,-7 9-208,-4 3 1,1 5-62,-1-6 1,0 12-519,-6-6 1,-2 8-440,-4-8 0,4 4-1295,-3 2 1,3 0 390,2 0 1167,-8-1 0,-2 9 0,-7 2 0</inkml:trace>
  <inkml:trace contextRef="#ctx0" brushRef="#br0" timeOffset="1165">1192 2557 7931,'-5'-17'2899,"-1"0"-1897,0 7 1,6 1-377,0 3 1,2-4-280,4-7 0,5-8-510,12-4 1,-1-5 218,6-7 1,-1-3-1090,2-8 0,2 0 250,-8 0 0,0 6-110,-6 0 1,0 0 384,1-6 1,-3-2-98,-3-3 1,-5 3 197,-7-4 0,0 6 242,0 6 0,-2 0 267,-3 12 0,1-3 35,-8 14 1,7 6 100,-7 5 0,0 8 6,-5-1 0,0 10 244,0 7 0,-1 5-154,1 6 1,0 4 142,-1 8 0,3 9 17,4 8 1,-5-4-80,5 10 0,1-3 186,-1 9 0,7 1-158,-2-7 0,2 7-102,-2-2 1,4-3-261,-3-2 0,3-5-147,2-1 0,0-2 87,0-4 0,0 2-38,0-7 1,0-7-781,0-5 362,7-8-195,-5 4 475,6-15 1,-8-4 307,0-12 1,0-11-305,0-12 0,0-12-240,0-5 0,2-6 210,4-5 1,-2 3 47,7-4 1,2 5-191,11 1 1,-5 7 39,4 5 1,4 4 191,2 1 0,-3 6-141,3 0 1,0 14 595,6-2 0,-3 5-23,-3 1 1,2 3 149,-8 8 0,0 0-198,-6 0 1,-1 8-32,-5 3 1,-3 5-134,-8 1 1,0 6 69,0 0 0,-8 8-710,-3-2 1,-10-3 117,-3 3 0,-6-6-76,1 6 1,-10-8 142,-1 2 0,0-9 103,5-3 0,3-7 125,3 2 0,-2-4 112,8-2 1546,0 0-1204,6 0 0,7 2 641,4 3 1,6-1-91,6 8 1,4-1 95,7 7 0,2 5-437,4 0 1,-2 2 24,8-2 1,0-2-192,5 8 0,1-6 15,0 6 1,-1-8-1261,1 2 0,3-4 579,-3-2 0,3-5-1247,-9-1 0,-4-1 39,-2 2 1,-4-5-1894,-1-7 3367,-1 0 0,8-15 0,2-4 0</inkml:trace>
  <inkml:trace contextRef="#ctx0" brushRef="#br0" timeOffset="1524">1971 15 8128,'2'-9'2294,"3"3"0,7 12-1674,11 5 0,2 18-130,4 6 0,5 20 13,1 9 0,-1 11-238,7 11 0,-22-36 1,-2 0-154,1 2 0,-1 0 0,0 3 0,0 1 109,1 2 1,-1 0 0,-3-1 0,-1 1-250,-1 5 1,-1 1 0,-1-3 0,-1 1 71,0-2 0,-1 1 0,1 2 1,-2 1-129,-1-1 0,-1 0 0,0 4 0,-2 1-605,-2-2 1,-2 1 0,0-3 0,0 0 366,-1 0 1,-2-1-1,-2-5 1,-3-1-465,-1-1 0,-3-2 1,-2-2-1,-1 0 52,2-3 1,-1 0 0,-15 37-1151,1-11 1884,-4-12 0,6 7 0,-3-13 0,6-9 0,9-7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8:35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346 883 8312,'2'-10'46,"4"4"1,-2 4 430,7 2 1,-5-5-115,6-1 1,-7 0-18,7 6 0,-1 0-66,7 0 1,-1 0 68,0 0 0,3 0-27,3 0 1,3 2 105,9 4 1,0-2-248,-1 7 1,8-5-127,5 5 0,3-1-133,1 2 1,1-3 83,0-3 0,8-4-1,3 4 0,4-3 67,3 3 1,-1-4 0,0 4 1,4-4-147,-4-2 1,4 0 87,-9 0 1,3 6-23,2-1 0,-2 3 4,-3-2 0,-7-4-6,-11 3 1,4 3 67,-4-2 1,-3 2-93,-3-3 1,-5-3 40,-7 4 1,3 2-119,-8-2 1,0 5 92,-5-5 1,-1 0 100,0-6 1,-7 1-161,-4 5-18,-4-4-1120,-2 6 862,0-8 1,-2 0-449,-4 0 1,-4 2 799,-7 4 0,-8-5 0,-2 7 0</inkml:trace>
  <inkml:trace contextRef="#ctx0" brushRef="#br0" timeOffset="513">951 1350 8106,'0'-10'628,"0"-5"1,6 11-111,0-8 0,7 8-149,-1-1 1,11 3 121,6 2 0,-2 0-9,2 0 0,-1 0-29,7 0 0,-2 0-197,-5 0 0,5 0-43,-4 0 0,9 0-299,3 0 0,-3 2 144,-9 3 0,2-1-128,-8 8 1,0-1 18,-6 7 0,0-7-491,1 1 1,-9 5 112,-3 6 1,-4 2-68,-2-2 1,-2-2 136,-4 8 0,-5-6 27,-12 6 0,2-6 276,-8 6 0,0-8 237,-6 2 1,1 2 77,-1-2 0,1 0-120,-1-6 1,6 1 344,0-1 0,8 0-107,-2 0 1,10-5 32,1 0 0,8-1-164,-1 6 1,3-5-99,2-1 0,0 1 123,0 5 0,7-1 152,5-5 0,5 4 19,6-3 1,0-2-91,12 1 1,3-7 222,14 2 1,6-4-226,0-2 1,7 0-301,-2 0 1,5-6-184,1 0 1,-6-5-460,0 5 0,-13 0 8,2 6 0,-13 0-710,-5 0 1,-1 0 50,-10 0 1,-6 6 68,-5 0 1174,-8 15 0,-4-2 0,-10 16 0</inkml:trace>
  <inkml:trace contextRef="#ctx0" brushRef="#br0" timeOffset="1296">18 2906 8025,'-10'-10'954,"2"1"1,10 5 312,4-2 0,4-2-399,7 3 0,2 1-338,4-8 1,2 1-98,4-7 1,2 1-366,-8 0 0,6 0-357,-6-1 1,6-5 104,-6 0 0,0-2-121,-6 2 1,0 2-973,1-8 1,-3 8 586,-4-2 1,-3-2-267,-8 2 0,0-8 415,0 2 1,-2 2 250,-4-1 0,-3 1 106,-8-2 1,-1 4 134,1 8 1,-4-1 85,4 1 1,-5 6 746,11-1 916,-5 8-1233,-1 4 1,2 12 162,3 11 0,5 2-44,7 4 0,-6 11 44,0 0 1,0 6-217,6 1 1,0 8-63,0-3 0,0 4-157,0-4 1,0 3-1,0-3 0,2 2-325,4-14 0,-4 7 194,4-7 0,1 0-395,-1-5 1,0-8 102,-6-4 0,2-4-291,4-2 215,-4-7-129,5-2 386,-7-8 1,0-8 304,0-4 1,-2-11-582,-3-5 1,3-11 76,-4-1 1,6-8-104,6 2 0,5-2-7,12 1 1,4 5-18,8 8 0,-3 5 170,-3 0 1,4 10 114,-4 1 1,-4 3-89,-2 9 1,-4 1 257,-2 5 1,0 5 389,1 1 1,-9 9-266,-3 3 0,-4 1-7,-2 10 0,0 0-237,0 5 0,-8 1-310,-3-1 0,-6 1 187,-7 0 1,3-3-58,-7-3 0,4-4-29,-4-8 0,5-1-5,-6-5 0,8-3 374,-2-8 0,9 0-157,3 0 1,7-8 554,-2-3-339,4-5 0,4 1 50,4 3 1,3-1 180,9 7 1,1 0 259,4 6 1,-2 0 228,8 0 0,-6 0-370,6 0 0,-6 2-376,6 4 1,-6 4 56,6 7 1,-8 0-1013,2 1 0,2-7 226,-2 1 1,6-1-156,-6 6 1,0-5 209,-6-1 518,8-7 0,-6 12 0,6-7 0</inkml:trace>
  <inkml:trace contextRef="#ctx0" brushRef="#br0" timeOffset="1500">1557 2733 7960,'2'-15'542,"3"3"1,7 4 552,11 8 0,-2-5-560,8-1 0,-6-6 406,6 7 1,-8-7 335,2 6-906,-4 1 0,-1 3-1153,-1-4 0,-6 4 446,1-4 0,-6 4-1570,5 2 1906,-7 8 0,11 9 0,-5 10 0</inkml:trace>
  <inkml:trace contextRef="#ctx0" brushRef="#br0" timeOffset="1705">1488 3027 7993,'-27'0'0,"4"0"572,11 0 1,6 6 646,12 0 0,4-1-218,7-5 1,0 0-587,1 0 1,-1 0 304,0 0 1,6 0-385,0 0 0,8 0-306,-2 0 0,4-5-384,1-1 1,1-6-724,-1 6 0,3-1-651,3 1 1,2 4 860,5-4 1,1-3-789,-8-3 1655,8 4 0,-4-15 0,8 4 0</inkml:trace>
  <inkml:trace contextRef="#ctx0" brushRef="#br0" timeOffset="1943">2491 2819 7993,'7'-9'2133,"-5"1"1,4 8-1108,-12 0 0,2 2-459,-7 4 0,1 3-96,-1 9 0,-3 1 44,8 4 0,-5-2 62,5 8 0,-5-2-255,5 2 0,0 1-98,6-6 0,0-1-358,0-6 0,0 0 173,0 0 0,2-5-85,4-1 0,-2-7 114,7 2 74,1-4-738,5-2 1,0-2 101,1-4 1,-1-9-91,0-8 0,0-8 60,1 2 0,-1-5-247,0-7 1,-7-1-43,-4-4 1,-6-8 335,-6 8 0,-4-6 33,-7 12 0,-2-4 152,-4 9 1,-4-1 291,-8 13 0,-15-1 0,-3 7 0</inkml:trace>
  <inkml:trace contextRef="#ctx0" brushRef="#br0" timeOffset="2722">571 35 8133,'-10'-11'1369,"5"-1"-701,3 8 1,4-3 139,3 7 1,-1 0-491,8 0 0,-8 7 142,1 5 1,-1 11-133,2 6 1,-4 5-39,4 7 0,-4-3-50,-2 8 0,0-7-293,0 1 1,2-3-79,3-3 1,-3-1-120,4-4 1,2-4 9,-3-8-36,9 0 0,-10-1-310,7-5 1,-5-5 200,6-12 1,-3-5-136,3-12 1,9-6 152,-4-12 1,2 3-192,-7-8 1,3 7 269,-3-1 0,3 4 401,2 1 1,-1 8-139,-5 4 1,5 6 159,-5 5 1,5 4 594,1 8 0,0 8-394,0 4 0,7 3 443,-1 2 0,0 6-268,-6 0 0,0 8-64,1-2 0,-1 4-645,0 1 1,6-5-767,0 0 1,2 0 659,-2 5 304,-4 1 0,22-1 0,-5 1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8:31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105 226 8160,'0'-18'0,"-6"1"38,0 0 1,0 5-86,6 1 346,-7 7 0,5-6-77,-4 5 1,2 3-22,-2-4 1,3 4 48,-9 2 0,6 6 170,-5-1 0,5 11-150,-5 1 0,7 8 99,-2 10 1,4 5-81,2 0 1,0 14 284,0-2 0,0 4-106,0-4 1,2 0-226,4-1 0,-2-1-291,7-4 0,1 4-152,5-3 1,-6-5-217,1-2 1,-1-5 240,7-6 0,-1-3-172,0-2 1,1-11-501,-1 4 0,2-9 324,4 4 1,-4-9-323,4 3 1,-3-4 315,-3-2 1,0-2-445,1-4 973,-1 4 0,0-13 0,0 5 0</inkml:trace>
  <inkml:trace contextRef="#ctx0" brushRef="#br0" timeOffset="271">745 485 8135,'0'-17'1526,"7"7"-1183,5 4 1,3 4 65,2 2 0,7 6-72,-1 0 0,7 2-56,-1-3 1,-2 5 125,2 7 0,-6 1 356,6-1 0,-6 6-318,6 0 1,-6 6-155,6-6 0,-8 6-528,2-6 0,2 6 231,-2-6 1,0 6-566,-6-6 0,0 0 242,1-6 0,-1-6-20,0 1 1,-5-2-716,-1 1-784,1 4 700,5-13 0,0 6 1148,1-8 0,-1 0 0,0 0 0</inkml:trace>
  <inkml:trace contextRef="#ctx0" brushRef="#br0" timeOffset="484">1402 433 8083,'-35'-25'0,"8"14"0,8-5 5089,7 16-3945,9 0 0,-7 0-1113,4 0 1,-3 14 276,-9 3 0,-7 12-44,-3 0 1,-1 5-468,-6 7 0,10-3 219,-9 8 0,5-7-288,0 1 1,6 2-441,11-1 0,-1-7-934,7-5 1,0-2 661,6 2 1,0-4-969,0-8 1952,0-7 0,8 5 0,2-5 0</inkml:trace>
  <inkml:trace contextRef="#ctx0" brushRef="#br0" timeOffset="709">1782 572 8264,'-8'-10'5070,"14"2"-3780,0 8 1,7 0-1832,5 0 1,5 0 408,0 0 0,0 0 327,-6 0 1,1 0 432,-1 0 1,6 0-126,0 0 1,8-2-392,-3-3 1,5 3 137,2-4 0,-1-2-1096,1 2 0,-2-1-183,-5 1 1,3 4-1831,-8-4 989,0 4-405,-5 2 2275,-9 0 0,7 0 0,-7 0 0</inkml:trace>
  <inkml:trace contextRef="#ctx0" brushRef="#br0" timeOffset="914">2180 347 8052,'-27'-16'3500,"4"5"-1925,11 3-1164,5 8 140,7 0 56,0 8 1,0 3-218,0 12 1,0-1 33,0 6 0,0-5-1065,0 6 0,0 6 417,0 5 0,-2 1-491,-4-7 1,4 1 415,-4-1 1,6-1-1165,6-4 1,-2 2 382,8-8 0,-1-6 1080,6-6 0,8-7 0,2 4 0</inkml:trace>
  <inkml:trace contextRef="#ctx0" brushRef="#br0" timeOffset="1485">2889 208 8020,'-17'-30'0,"-1"7"2385,9 7-1011,1 16-1724,8 0 426,0 8 1,0 7 379,0 8 0,-6 8-345,1-2 0,-7 5 256,6 7-307,0-5 1,1 5-407,-1-12 177,0 3 0,8-11-145,4 8 1,-2-10 213,7-1 1,1-3-143,5-9 1,0 0 152,1-6 1,-1 0-44,0 0 1,2-8 31,4-4 1,-1-11 178,6-6 0,-6 3-39,1-3 1,-4 0-79,-2-6 1,0-5 203,1 0 0,-3-1-96,-3 7 1,3 7 172,-3 4 0,-5-2-16,-1 2 0,-4 5 269,-2 7-316,0-1 20,0 3-66,0 1-234,0 23 1,0 5 96,0 14 1,-2 3 47,-4 3 0,2 10 181,-7 8-170,7 7-175,-4-4 0,3 14 155,-1 0 0,-2 4-24,2 2 0,2-6 9,-7 11 1,7-13-63,-2-4 0,3 1 99,-3-7 1,4-3-351,-4-3 0,2-5 119,-2-6 0,5-4-14,-5-7 1,-4-6 68,-1 0 1,1-10-11,-1-2 0,5-1 102,-6-11 0,-1 1 6,-10-6 0,3-2 425,-3-4 0,2-3-263,-2-8 1,4-7 350,-4 1 1,10-7-179,1 1 0,8-10-351,-2-1 0,6 0 55,6 5 0,6-7-72,11-4 0,-2 2 157,8-3 1,5 1-35,7-6 0,1 8-594,-2 4 0,-1 1 210,7-1 0,-6 9-2260,6-3 2574,-7 11 0,11-10 0,-6 6 0</inkml:trace>
  <inkml:trace contextRef="#ctx0" brushRef="#br0" timeOffset="1760">3719 70 8004,'12'-17'0,"-1"-1"0,-5 7 1705,5-1 1,1 9-677,5-3 1,2 4-398,4 2 1,-3 8 18,3 3 0,-4 12 250,-2 6 1,-1 4 329,-5 1 0,4 8-592,-3 5 1,-4 3-486,-3 1 1,-3 1 42,-2 0 0,0 8-1371,0 3 0,-7 4 459,-5 3 0,-9-3-84,-2-4 1,-12 4-512,7-3 0,-11-3-2059,5 3 3369,-1-8 0,-7-5 0,7-8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8:29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8384,'-17'0'0</inkml:trace>
  <inkml:trace contextRef="#ctx0" brushRef="#br0" timeOffset="353">1 104 8336,'0'-10'202,"0"3"0,0 5 879,0-4-343,0 4-437,0-13 1,0 11 88,0-8 1,0 7 179,0-7-65,0 8-131,0-3-83,0 7 0,1 0 622,5 0-264,-4 0-208,14 0 0,-7 0-63,8 0 1,-5 5-50,-1 1 0,1 0-93,5-6 1,3 2-142,3 4 1,-2-5-71,8 5 1,-1-4 125,7-2 0,-6 0-41,0 0 1,1 0 46,11 0 1,-5 0-161,5 0 0,-5-6-23,-1 1 1,5-1-127,0 6 0,-1 0 66,-10 0 1,3 0-191,-3 0 1,-2 0 24,2 0 1,-8 0 108,2 0 0,-4 0-89,-2 0 0,1 0 123,-1 0-1,0 0-581,1 0 46,-9 0-294,7-8-95,-14 6 227,5-5 1,-7 5-533,0-4 1,-2 4 80,-3-4 1257,-5 4 0,-15 10 0,-2 2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8:51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7792,'0'-10'30,"0"2"1,0 7 448,0-5-327,0 4 206,0-6 310,0 8 589,0 0-654,0-8-92,0 7-683,0-7 212,0 8-92,0 0 0,7 0 38,5 0 1,3 0-108,3 0 1,1 0 99,4 0 0,-4 0 60,4 0 1,2 0-5,-2 0 0,6 0 12,-6 0 0,6 0 37,-6 0 1,6 0-16,-6 0 0,8 0-2,-3 0 1,5 0-3,2 0 0,-1 0 12,1 0 0,-1 0-47,1 0 1,0 0-10,-1 0 0,1 0-1,-1 0 0,-1 0 33,-4 0 0,3 0-77,-3 0 1,4 0 54,2 0 0,-1 6-7,1-1 1,1 1-8,5-6 0,-5 0 1,4 0 0,-1 0 37,1 0 1,-1 0-29,7 0 1,-8 0 2,3 0 0,1 0 3,-2 0 0,1 0-16,-7 0 0,1 0-18,-1 0 1,1 0-6,-1 0 1,1 0 0,0 0 1,-7 0-6,1 0 0,0 0 22,6 0 0,-1 0-4,1 0 0,-1 0 17,1 0 1,-6 0-19,0 0 0,-1 0 56,7 0 1,0 0-52,-1 0 1,-5 0 2,0 0 0,-2-2-15,2-4 0,3 5-1,-3-5 1,2 4 5,-2 2 0,3 0-5,-3 0 0,4 0-23,1 0 0,1 0 23,0 0 1,-3 0 56,-3 0 1,4 0 24,-4 0 1,3 0 11,3 0 1,-6 0-42,-1 0 1,-1 0 15,2 0 0,2 0-25,-8 0 0,0 0 8,-6 0 1,1 0-38,-1 0 0,0 0 35,0 0 1,1 6-109,-1-1 0,-5 1 77,-1-6 0,1 0-11,5 0 0,0 0 166,1 0-77,-1 0 0,0 0 63,0 0 0,-5 2-118,-1 4 1,-5-4 628,6 4-175,-1-5 237,7-1-412,-1 0 0,0 0 2,0 0 0,-5-5 177,0-1-210,-9 0 0,11 4 171,-8-4-28,-1 5-406,3-7 94,-6 8 1,4 0-3897,-12 0 3775,-19 15 0,-19 4 0,-18 16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9:06.2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122 779 8163,'-18'-18'-360,"1"1"0,5 6 212,1-1 0,5 6 171,-5-5 0,5 5-7,-6-5 1,9 5-8,-3-6 1,2 6-14,-2-5-15,4-1 0,-5-5 84,7 0-31,0 7 1,0-5 19,0 3 0,0 3-2,0-3 0,0 6 34,0-5 0,0 5-12,0-5-57,0-1 105,0-5-173,0-1 1,5 1 43,1 0 1,8 0-13,-3-1 1,-1 1 16,1 0 1,1-1-16,5 1 1,0 0-63,1 0 0,-1-1 75,0 1 1,0 0-11,1-1 0,-7 3-11,1 3 0,-1-3 0,7 4 1,-1-3 18,0 3 0,1-5-1,-1 5 0,0 1 1,0-1 1,1 1 2,-1-2 1,0-1 18,1 7 0,-1-1-20,0 1 1,0 2 16,1-8 1,-1 9-15,0-3 0,3-2 48,3 2 1,-10 1-44,4 5 0,-3 0 5,3 0-6,0 0 0,1 0-3,-1 0 1,0 0-24,1 0 0,-7 0 26,1 0 0,-1 1-23,6 5 0,-1-2 17,-5 8 0,5-3 8,-5 3 1,-1 3 0,1-3 1,-1-3 0,2 3 1,3-1 13,-4 7 1,-1-1 4,2 0 1,-7 6-26,7 0 1,-3 6 8,3-6 1,1 8-60,-7-2 0,6 3 7,-7 3 1,7-6-10,-6 0 0,5-1 42,-5 7 0,6-2-8,-7-4 1,1 3 28,-6-3 1,6 4 7,0 1 0,-1 1 91,-5-1 1,0 1-112,0 0 0,0 5 40,0 0 1,0 3-19,0-3 1,-5-4-29,-1 5 0,-6-5 18,7-1 1,-9-1-6,3 1 1,-7 0-16,-5-1 0,2 1-8,-8-1 1,0-5 33,-5 0 1,-1-2-19,1 2 0,-3 2 156,-3-8 0,3 0-93,-3-6 0,-2-6 10,1 1 0,-1-8 22,2 2 1,3-4 113,-3-2 0,3 0-119,3 0 0,5-6 6,0 0 1,6-7-125,-6 1 1,8 2 106,-2-1 0,4-1-151,2-5 1,-1 2 88,1 3 1,5-3-18,1 3 0,5-1-118,-5 1 52,7-3 0,-6 11-78,4-7-275,5 7-222,-7-4 396,8 8 1,2 0-58,4 0 0,1 2 31,5 4 1,5-2 270,0 7 0,1 8 0,7 8 0</inkml:trace>
  <inkml:trace contextRef="#ctx0" brushRef="#br0" timeOffset="1493">675 1609 8131,'-8'-17'-1067,"6"7"885,-5 2 0,7 10 104,0 4 1,2-2 66,3 7 1,-1 1 0,8 5 1,-7 0 54,7 1 0,-6-1-69,5 0 0,-1-5 46,1-1 0,5 1 31,-5 5 1,-1 0 16,1 1 0,-5-1-23,6 0 0,-3 6 10,3 0 0,3 2-18,-3-2 1,3-1 10,2 6 0,1-4-17,-1 4 1,0-5 1,1 6 1,1-6-24,4 6 0,-4-6-17,4 6 0,2-2-7,-2 2 0,6 1 7,-6-7 1,8 6-10,-2-6 1,1 6 9,-1-6 0,4 6-5,-4-6 0,3 8 18,3-2 1,0-2-11,-1 1 0,1-1 72,-1 2 1,3 4-32,3-4 0,-3-2 7,3 1 1,-3-5-9,-3 6 0,3-6 5,3 6 1,-2-6-13,9 6 1,-9-8 2,2 2 1,5 2-4,1-2 0,-2 6 0,2-6 1,-2 2-69,2-2 1,4-4 28,-4 4 1,2 2-6,-2-2 0,4 0 6,-3-5 1,2 5-7,3 0 1,0 0 6,0-6 1,4 1-5,-4-1 0,9 0 4,-9 0 1,4 1 2,-4-1 1,-2 4-18,-4-4 1,8 5 6,-8-11 0,9 4-3,-3 3 1,0-1 12,6 0 1,-2 1-1,1-1 1,-3-6-6,4 1 1,-5-2-1,-1 1 0,6 4 15,0-3 1,-1-2-13,-5 1 0,4-1-12,-4 1 1,11 3 16,-5-8 0,-1 5-1,1-5 0,2 5 15,-3-5 1,1 6 2,-6-7 0,5 3-16,1-2 0,0-4 2,-6 4 0,5 1 21,1-1 1,5 0-18,-5-6 1,5 6-17,-5-1 1,5 1-9,-5-6 0,2 0-4,-3 0 0,-3 0 11,4 0 1,1 0-5,-1 0 0,5 0 7,-5 0 1,2 0-2,-3 0 0,-1 0 14,7 0 1,-1 0-14,1 0 0,4 0-20,-3 0 0,-3 0 27,3 0 1,-3 0-1,3 0 0,3-2-3,-4-4 0,5 4 0,1-3 0,-2 1-9,-4-2 1,10 2 0,-3-7 1,8 5-173,-3-6 0,6 3 180,-6-3 0,2-3-26,-2 3 1,-2-3-8,7-2 0,-5-1-6,6 1 1,-6 0 1,6 0 1,-6-1-7,5 1 1,-5 0 33,6-1 0,-6-1-16,6-4 1,-6 4 25,5-4 0,-5-2-28,6 2 0,-6-6 65,6 6 1,-8-6-33,1 6 1,-2-6 5,-3 6 0,2-8 2,4 3 1,-2 1 0,7-2 1,-7 6-5,2-6 1,-3 6-3,-3-6 0,0 0-8,0-5 1,0 5 4,0 0 1,-1 0 5,-5-5 1,4 5 4,-3 0 1,1 0 1,-2-5 1,3-1 6,-9 0 1,3 1 2,-2-1 0,-5-5 45,5 0 1,-4-1-76,-2 7 1,0-7 55,-1 1 1,-1 0-9,-3 5 0,-3 0 44,-4 1 0,-3-1-9,3 1 0,-9-1 9,-2 0 0,-1 1-15,7-1 0,-2 1 189,-5-1 0,5 1-189,-4-1 1,4 0 70,1 1 1,-1-1-69,-4 1 0,3-1 2,-3 0 1,-2 7 91,2-1 0,-8 2-73,2-2 0,-4-2 16,-1 8 0,-1-2-31,0 2 0,0 2 4,1-8 0,3 8 11,-4-2 1,4 4-2,-9 2 0,3-1-92,2 1 0,-5 2 84,0 3 0,-7-1-239,7 7-7,-8-8-11,3 12 0,-5-5-55,4 7-201,-4 0-67,6 0-382,-8 0-782,0 0 1249,0 7 1,0 3 405,0 7 0,-16 1 0,-3-1 0</inkml:trace>
  <inkml:trace contextRef="#ctx0" brushRef="#br0" timeOffset="1929">11639 1298 8369,'0'-18'-309,"0"1"335,0 7 0,6 1 14,-1 3 0,3 2-22,-2-7 0,5 7 3,12-2 1,-2-4-114,8-1 100,-8 3 0,12-7-77,-4 3 0,4 3-167,1-3 0,-1 6 209,-4-5 0,1 5-4,-7-5 0,0 7 153,-5-2 0,-1 4-106,0 2 1,1 0 44,-1 0 0,0 0-1,1 0 1,-1 0 24,0 0 1,0 6 11,1 0 0,-7 1-4,1-1 1,-1-4-6,7 4 0,-1 1 16,0-1 38,0 8-89,8-5 1,-5 3 33,3-1 0,-10-7 25,-1 2 0,-7 2 83,7-3 0,-8 3-53,2-2 0,-6 3 147,-6 9 1,-6 7-109,-11 3 1,-11 15-42,-12 9 1,-12 9-564,-6 14 0,30-29 0,-1 2-944,-2 6 1,-1 2 1366,3 5 0,-1 3 0,-4 2 0,0 2 0,-1 6 0,1 2 0,-4 3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20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8258,'0'-10'5562,"0"2"-5192,0 8-404,0 0 0,0 8 856,0 3 0,0-1-242,0 2 0,0-1 351,0 6 0,0 1-385,0-1 1,0 0-521,0 1 0,0-1-161,0 0 0,0 0-111,0 1 0,0-1-760,0 0-263,0 1 1,0-7-3444,0 1 4712,0-8 0,7 3 0,3-7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9:10.0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1 554 6184,'0'-17'0</inkml:trace>
  <inkml:trace contextRef="#ctx0" brushRef="#br0" timeOffset="140">18 502 7481,'10'-17'-975,"-3"7"1042,-7-5-17,0 13 0,0-8-229,0 5 262,0 3-8,0-6-6,0 8 0,2 0 74,4 0-125,-4 0 0,6-2 61,-8-4-253,0 4 174,7-5 0,-5 7 0,6 0 0</inkml:trace>
  <inkml:trace contextRef="#ctx0" brushRef="#br0" timeOffset="446">35 450 7448,'-9'2'476,"3"4"176,4-4-200,2 5 230,0-7-11,0 0-202,0 8-159,8-6 0,1 6-76,9-8 0,-1 0 69,0 0 0,8-2-101,4-4 0,4 2-105,1-7 0,1-1-16,-1-5 1,-1 2-233,-4 3 1,4-3 108,-5 3 1,-1-1-141,2 1 1,-13-1-1434,1 7 730,-4 0-1346,-3 6 2231,-2 0 0,-24 16 0,-3 3 0</inkml:trace>
  <inkml:trace contextRef="#ctx0" brushRef="#br0" timeOffset="691">243 156 8669,'-10'2'-1,"4"4"0,5-2 65,1 7 0,0 3 683,0 9 1,1-2-287,5 8 1,-4 5-45,4 7 0,-4-1-215,-2-5 0,6-1-15,-1 1 1,7-4-525,-6 3 1,1-9 266,-1 10 1,-2-6-883,8-1 1,-7-3 201,7-7 1,-6-1-132,5 0 0,-5-7 117,5-4 764,-7-5 0,12-8 0,-7-3 0</inkml:trace>
  <inkml:trace contextRef="#ctx0" brushRef="#br0" timeOffset="883">814 1 9388,'-12'0'1905,"0"0"0,9 7-1723,-3 5 1,4 5 324,2 6 0,-2 6 354,-4 11 1,4-1-959,-3 7 0,3 8 141,2 9-44,15 4 0,-3 18 0,13 3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9:25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87 8127,'-18'0'-1271,"7"0"1616,-1 0 1,6 0 477,-5 0-531,7 0 1,-6 0 491,5 0-140,3 0 317,-14 0-116,14 0-461,-5 0 0,5 0 217,-4 0 245,4 0-259,-5 0-401,7 0 0,1 0 8,5 0 0,4 0 75,7 0 1,0 0-161,1 0 1,-1-2 55,0-4 1,6 4 30,0-3 0,2 3-89,-2 2 0,2-6 5,4 0 0,4 0-59,-4 6 0,3 0 113,3 0 0,0 0-230,-1 0 1,3 0 70,3 0 1,-7 0-17,7 0 1,-7 0 13,7 0 1,-3 0 30,-3 0 0,1 0-49,-1 0 1,1-5-104,-1-1 0,-1 0 20,-4 6 0,2 0-185,-8 0 1,6-6-782,-6 1 745,0-1 0,-6 4-1271,0-4 966,-7 4 1,-1-6-594,-3 8 510,-4 0 227,6 0-1837,-16 0 1545,-1 0 0,-11 14 770,-3 3 0,-4 12 0,-7-2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9:26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8127,'-17'0'-174,"-1"0"0,7 6-541,-1 0 914,9-1-90,-5-5 1,6 0 385,-4 0-142,4 0 58,-5 0-206,7 0 0,1 0 432,5 0-195,-4 0-71,14 0 1,-13 0 249,9 0-129,-8 0 96,11 0-329,-5 0 0,7 0 1,0 0 1,1 0 27,-1 0 0,6 0-1,0 0 0,10 0-89,1 0 0,1 0-69,5 0 1,4 0-97,3 0 0,2-1 108,3-5 1,0 4-139,0-4 1,0 2 93,0-2 1,-6 5-123,0-5 1,-2 4-305,2 2 1,-3-2-369,-9-4 1,1 4 33,-1-4 1,-7 5-547,-4 1 1,-3 0-1273,-3 0 2481,0 0 0,-7 7 0,-3 3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9:33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1263 8280,'0'-12'-320,"0"0"210,0 9 1,-6-7 723,1 4-318,-1 4 1,8-7 292,4 3 0,-3 4 469,9-4-725,-1 4 1,13 4 2,-1 4 1,7 6-17,-1 11 1,4 4 1,1 7 0,1 6 102,0 1 0,-7 13-208,1-3 0,-2 5 54,2-4 1,-2 0-183,-4 0 1,-4-6 105,4 0 0,-9-8-580,-3 3 1,-1-10-32,1-3 0,-1-6-243,-4 1 0,-4-4-506,3-2 437,-3 0-919,-2 1 1032,0-9 1,-6-3 24,1-12 0,-3-5-102,2-12 693,4-12 0,-13-17 0,5-9 0</inkml:trace>
  <inkml:trace contextRef="#ctx0" brushRef="#br0" timeOffset="196">623 1176 8342,'0'-10'705,"-7"5"128,-5 10 1,-3-1 190,-2 8 0,-3 7-385,-3 10 0,0 5 311,-11 7 1,3 3-383,-9 8 0,1 0-92,-1 0 1,9-1-660,-4 1 0,10-7-548,-3-5 1,12 2-188,-1-1 0,11-9 541,0-9 1,6 0 376,6-5 0,11 3 0,10-12 0</inkml:trace>
  <inkml:trace contextRef="#ctx0" brushRef="#br0" timeOffset="1352">831 346 8145,'0'-10'560,"0"1"116,0 3 77,0 4 257,0-6-418,0 8-45,0 0-356,8 0 1,-5 2 49,9 4 1,0 6 162,5 11 1,-6-2-120,1 8 1,-6-6 22,5 5 0,-7-1-84,2 2 0,-4 2-125,-2-8 1,0 6 22,0-6 0,0 0-164,0-6 0,0 1-185,0-1 1,0-6 133,0 1-327,0-8 185,0 3 390,0-7-103,0 0 131,0-7 1,0-3-286,0-7 1,0 3-191,0-3 0,0 4-335,0-10 1,0 1 290,0-1 0,7 4-357,5-4 0,-2 4 282,1 2 0,1-1-48,5 1 0,-6 0 219,1-1 1,-2 7 216,1-1 1,3 7-75,-9-7 0,7 6 164,-6-5 572,-1 7-472,3-4 164,-6 8 0,8 0-123,-5 0 0,-3 2 151,4 4 1,2 4 95,-3 7 1,7 6 196,-6 0 1,5 8-81,-5-2 1,2-3 77,-3 3 1,-3-6-584,4 6 1,-2-2 116,2 2 0,-2 2-394,7-8 0,-5 2 218,5-2 0,1-4-1497,5 4 1,-3-6 211,3-5 1277,-4 3 0,20-13 0,-6 6 0</inkml:trace>
  <inkml:trace contextRef="#ctx0" brushRef="#br0" timeOffset="1689">1644 519 8187,'-10'0'-132,"2"0"275,8 0 643,0 0-238,0 8 0,2-1-121,4 5 0,4 1-190,7-7 1,0 6-40,1-7 0,5 1 27,0-6 1,6 6-303,-6 0 0,5-1-172,-5-5 1,1 0-216,-7 0 0,0 0-431,0 0-653,1 0 156,-9 0 1392,-1 0 0,-8 0 0</inkml:trace>
  <inkml:trace contextRef="#ctx0" brushRef="#br0" timeOffset="1881">1765 381 9144,'0'9'998,"0"7"1,0-7-260,0 8 0,0 6-194,0 1 1,0 1-123,0-2 0,0-2-393,0 8 0,0-1 143,0 7 1,2-2-1105,3-5 1,-1 5-109,8-4 0,-6-2 1039,5 2 0,1-8 0,5 4 0</inkml:trace>
  <inkml:trace contextRef="#ctx0" brushRef="#br0" timeOffset="2539">2422 553 8250,'-10'0'427,"3"0"1,7-1-428,0-5 0,2 2 212,3-8 1,-1 3-110,8-3 1,-7-3-48,7 3 1,-6-5-69,5-6 0,-5 4-149,6-4 0,-7-2-165,7 2 0,-8-8 117,1 2 0,-3-3 81,-2-3 0,-2 2 10,-3 4 1,3-1 325,-4 7 1,-2 0 6,3 5 1,-7 1 311,6 0-208,-7 7-1,11-5 57,-6 13-230,1-6 0,5 10-191,-4 4 1,2 3 157,-2 9 1,4 5 118,-3 0 1,3 8-13,2-3 1,0 11 136,0 1 1,0 1-96,0-7 1,0 6-25,0 1 0,-2 5-209,-4-6 0,4 1 138,-4-7 1,4 1-460,2-1 1,0-5 130,0 0 1,0-8-44,0 2 1,0-9 37,0-3 100,0 1 1,0-1 506,0 1-342,0-8 1,0 5 525,0-3-107,0-4-260,0 6 39,0-8 238,0 0-536,-7-8-194,5 6 220,-6-6-25,8 8 114,0-7 21,0 5 69,0-6 284,0 8-1273,0 0 0,8-8 1,1-1-1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9:26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450 933 11561,'17'0'1196,"3"0"-918,3 0 1,-2 0-4,8 0 0,-1 0-10,7 0 1,0 0 10,-1 0 0,7 2-3,-1 3 0,6-3-28,-6 4 1,7-4-115,-7-2 1,8 0 24,-2 0 0,2 0-210,-2 0 1,4-6 158,-4 1 0,-3-1-96,-3 6 1,2 0-72,-1 0 1,-1-2 84,-6-4 0,1 4-149,0-4 0,-1 4 93,1 2 1,-3 0-157,-3 0 1,2 0 66,-8 0 0,6 0-89,-6 0 1,6 0 150,-6 0 1,0 0-128,-6 0 0,0 0-556,1 0 107,-1 8-128,0-6 0,-7 8-235,-4-5-970,-4-3 1969,-2 6 0,-8-8 0,-2 0 0</inkml:trace>
  <inkml:trace contextRef="#ctx0" brushRef="#br0" timeOffset="526">675 1417 8132,'10'-8'0,"5"6"0,-13-7-979,4 3 863,3 4 0,-5-8 374,8 5 269,-9 3 503,5-6 9,-8 8-234,0 0-355,8 0 0,-4 0-140,7 0 0,-5 6 4,5 0 1,1 5-136,5-5 0,1 5 0,-1-5 0,0 6-21,0-7 1,3 9-198,3-3 1,-4-1-591,4 2 544,-4-1 1,-3 6-350,-5 1 1,3-1 183,-9 0 1,1 1-12,-6-1 0,-2 6 138,-4 0 0,1 6 52,-13-6 1,5 2 133,-10-2 1,2-4 327,-2 4 1,3-4 198,-3-1 0,4-1-224,2 0 0,5-1-25,1-5 1,5 5 181,-5-5-550,7 4 1,4 3 83,11-1 1,7-7 43,5-5 0,9 3-37,9-2 0,9 0-151,1-6 1,1-2-159,6-4 0,3 4 107,3-4 0,-5 2-541,-1-1 1,-4 3 257,-2-4 1,-8 4-923,-4 2 0,-3 0 1343,-3 0 0,-7 8 0,-2 1 0</inkml:trace>
  <inkml:trace contextRef="#ctx0" brushRef="#br0" timeOffset="1444">70 2921 8237,'-18'0'1,"1"0"538,8 8 1,1-4 366,8 8-335,-8-9-322,6 13 1,-4-14 13,12 3 0,-2-3-119,8-2 1,1-2-138,10-3-1,2-5-161,4-7 1,9-10-431,-3-8 0,3-1-30,-3-10 1,-6 7 243,0-1 1,-10 3 173,-2 3 0,-7-1-30,-10 1 0,0 1 220,0 4 1,-8-2 47,-4 8 0,-3 0 145,-2 6 1,-2 5-42,-4 1 1,3 7 118,-3-2 0,-2 4-62,2 2 1,0 2-137,6 4 0,-6-2 38,0 7 0,2 1-61,9 5 0,-3 1-6,3-1 1,5 2 34,1 4 0,-2 4-5,2 8 1,1 1 91,5 4 0,0 5 199,0 7 0,0-3 1,0-2 0,5 3-161,1-4 0,2-2-90,-2 2 0,-3-8 21,9 3 0,-8-7-133,1-5 1,3 2 69,-2-8 1,2 4-158,-3-10 0,-3 4 70,4-9 1,-2-3-310,2 3 864,-4-8-206,5 3-161,-7-7 1,-5-7-53,-1-5 1,-6-3-380,6-2 1,-5-1 9,5 1 1,-2-6-8,3 0 0,3-6-1,-4 6 0,6-2-268,6 2 1,-2 4 104,7-4 1,3 3 16,9 3 0,-4 6 255,4-1 1,2 3-128,-2-3 0,6 2 284,-6 5 0,6 3 26,-6-4 0,6-2 26,-6 3 0,0-1-69,-6 6 1,0 0-23,1 0-138,-1 0 113,-8 0 1,-1 2 69,-8 3 1,-2-3-93,-4 4 1,-9 2 256,-8-2 1,-6 5 70,6-5 0,-6 2 80,6-3 0,-7-3-13,1 4 1,4-2 606,2 2-15,-4-4-517,8 5 1,-1-5 529,9 4-561,7-4 0,-2 13-272,12-3 0,4 3 79,7 2 0,0 1 81,0-1 0,3 0-248,3 1 1,-2-1 126,8 0 1,-8 0-111,2 1 1,4-7 64,2 1 1,-2-3-801,1 3 0,-1-2 394,2-5 0,2-3-851,-8 4 0,6-4 196,-6-2 1,0 0-58,-6 0 1,0 0 320,1 0 718,-9 0 0,7-8 0,-7-1 0</inkml:trace>
  <inkml:trace contextRef="#ctx0" brushRef="#br0" timeOffset="1713">1194 2835 8272,'-8'10'-49,"6"-3"1,-7-7 2395,3 0-946,4 0-965,-6 0 1,16 6 48,3 0-429,5 0 0,3-6-80,4 0 0,-4 0 123,4 0 1,-3 0-1086,-3 0 0,6 0 565,0 0 1,0-6-865,-6 0 1,1 0 14,-1 6 1270,-8 0 0,7 8 0,-7 2 0</inkml:trace>
  <inkml:trace contextRef="#ctx0" brushRef="#br0" timeOffset="1886">1107 3129 8218,'-17'17'618,"0"1"-157,-1-1 1,9-6 249,3 1 0,4-6-356,2 5 1,2-7-202,4 2 1,-2-2 166,7 1 1,3-3-74,9 4 1,-2-4-409,8-2 1,-1 0 157,7 0 1,5-2-1068,1-4 0,7 2 383,-2-7 1,-2-1-614,2-5 1299,0 0 0,6 0 0,0-1 0</inkml:trace>
  <inkml:trace contextRef="#ctx0" brushRef="#br0" timeOffset="2201">2058 2904 9210,'-17'10'501,"-6"3"268,0-7 1,6 7-272,5-1 1,3-2-318,-3 1 0,2 3 92,5 9 0,3-4 8,-4 4 0,4 2 37,2-2 1,0 6-41,0-6 1,2 6-416,4-6 1,3 0 138,9-6 0,-1-2-227,0-3 1,2 1 122,5-7 1,-5 0-61,4-6 1,2-2 26,-2-4 0,2-3 67,-2-9 1,-4 1-58,4 0 1,-4-6 34,-1 0 1,-3-6 50,-3 6 0,-5-8 11,-7 2 0,0-5-9,0-7 0,-7 5-39,-5-5 0,-9 11-105,-2 1 0,-8 8 7,2-2 1,2 9-192,-1 3 1,-1 7-234,-6-2 0,1 4 598,-1 2 0,-7 8 0,-3 1 0</inkml:trace>
  <inkml:trace contextRef="#ctx0" brushRef="#br0" timeOffset="2875">485 103 8501,'0'-10'108,"2"2"1342,3 8-463,-3 0-509,14 0 1,-9 2 19,5 4 1,-2-2-192,-5 7 1,-1-1-225,8 2 1,-8 3 154,1-4 0,-1 5-116,2 1-133,-4 0 1,5 1-202,-7-1 1,0-5-178,0-1-328,0-7 255,0 4 177,0-8 1,6-2-207,0-4 1,6-9 116,-7-9 0,9-6 0,-3 1 0,5 2 36,1-2 0,0 8 78,1-2 1,-1 4 178,0 2 0,-1 5 221,-5 0 0,4 9 379,-3-3 1,3 6-307,3 6 0,-1 1 228,0 5 0,0 3-176,1-3 1,-7 9 658,1 2 1,-3 0-235,3-6 1,1 1-30,-7-1 0,2 0-741,-2 0 0,-3 1-586,9-1 0,-6-5-1255,5-1 1,-5-7 1920,6 2 0,-1 3 0,6 1 0</inkml:trace>
  <inkml:trace contextRef="#ctx0" brushRef="#br0" timeOffset="3668">3061 483 8239,'-7'-17'3,"5"0"1,-8 1 142,4 5 145,5-5 85,-15 7-198,14-1 1,-7 2 197,3 8-276,4 0 1,-8 0 122,5 0 1,1 0-277,-8 0 0,6 8 72,-5 4 1,5 5-58,-5 6 1,5 0 46,-6 12 1,3-1 72,-3 18 1,-3 4 51,3 13 1,3 8-208,-3 3 1,6 13 313,-5 5 0,8-44 0,2 1-278,-2 3 0,0 0 1,-1-3-1,1 1 309,0-1 1,0-1 0,0 0 0,0-2-4,3 0 1,0 0 0,0 44-189,0-4 1,6-11-21,0-6 0,7-12-358,-1-5 0,3-12 173,2-6 1,-1-5 126,-5-6 1,6-2-651,1-4 1,-7-4 631,6 4 0,-9-10-1471,4-1 977,-8-8 88,3 4 0,-7-18-97,0-7 1,0-10 517,0-14 0,0-10 0,0-11 0</inkml:trace>
  <inkml:trace contextRef="#ctx0" brushRef="#br0" timeOffset="4396">3770 397 8149,'0'-10'-226,"0"2"462,0 1 193,0 5 0,0-8 291,0 4 105,8 4-444,-6-5-264,13 7 1,-5 9 203,7 9-140,-7-1 1,3 16 27,-7-5 0,0 11-100,-6 1 0,6 3-152,-1-3 0,1-4 62,-6 5 0,0-11-92,0-1 0,0-8 34,0 2 1,0-3 78,0-3 0,0-5 37,0-1-22,0-7 116,0 4 44,0-8 0,0-2-416,0-4 0,0-11 110,0-12 1,0-4-224,0-1 0,8-3 134,3-3 0,-1 3-103,2-3 1,-1 9 20,6 2 1,1 8-38,-1-2 0,0 10 159,1 1 1,-1 8-23,0-2 1,0 5 297,1 1 1,-1 0-36,0 0 301,1 7 1,-1 3-179,0 7 1,-5-5 143,-1-1 1,-5 3 145,6 9 0,-9-2 292,3 8 0,-4-6-141,-2 6 1,0-1 24,0 7 0,-6-6-926,1 0 1,-7-6 243,6 5 1,0-1-1574,6 2 1,0 4 429,0-4 1135,8-4 0,2 7 0,7-5 0</inkml:trace>
  <inkml:trace contextRef="#ctx0" brushRef="#br0" timeOffset="5570">3891 2074 7904,'-9'0'1725,"1"0"-1322,8 0 1,0-2-147,0-4 1,0 3-245,0-9 1,2 1-104,4-7 0,2 1-137,3 0 1,4-6 162,-3 0 0,3-6-153,3 6 1,-7-8 96,1 2 1,-8 2 83,1-2 0,-3 1 132,-2-7 0,0 0-87,0 1 0,0 5 164,0 0 0,-6 8-26,1-2 0,-3 4-23,2 1 0,4 7-108,-3-1 0,1 9 7,-2-3 9,4 4 70,-6 2-344,8 0 204,0 0 0,-5 2-95,-1 4 0,0 5 140,6 12 1,-6-2 41,1 8 1,-3 0 0,2 5 1,2 3 143,-7 3 1,7-1-25,-2 7 0,-4-2-69,-1 2 0,1 10 260,-1-4 1,5-2 168,-5-4-470,7-8 47,-12 5 0,14-5-67,-3-3 0,3 1-159,2-13 0,-6 0-16,0-6 0,0-5 76,6 0-419,0-9 21,0 5 702,0-8 1,0-2-96,0-4 0,0-3-127,0-9 1,0-1-86,0-4 1,0 2-107,0-8 0,0 6 109,0-6 1,8 2-138,4-1 1,3-3-292,2 8 0,3-6 197,3 6 1,-2 0-222,8 6 124,-8 7 231,11-5 1,-11 7 30,8-4 1,-6 3-21,6 3 0,-8 4 139,2-4-101,4 4 0,-8 2 121,5 0 1,-11 0-6,-1 0 0,-9 2-63,3 4 187,-4 4 0,-10 7-115,-3 0 0,-5 1 147,-1-1 0,0-2 24,0-3 1,-6 3 32,-1-3 0,1-5-179,6-1 1,0 2 72,0-2 296,-1-1-138,1-5 284,0 0-183,7 0-306,2 8 0,10 0 127,4 3 0,4 5 144,7-5 0,-2-1-95,-3 1 0,5-1 79,0 1 0,1 5 45,5-5 1,-4-1-106,-2 1 1,1-1-200,-1 2 0,-6 1-116,1-7 0,-1 2-357,7-3 0,-7-3 173,1 4 0,-6-4-382,5-2 126,-7 8 1,6-6-1497,-5 3-36,-3-3 2023,6-2 0,0-7 0,1-3 0</inkml:trace>
  <inkml:trace contextRef="#ctx0" brushRef="#br0" timeOffset="6321">4877 362 8456,'-8'-10'-419,"7"3"859,-7 7-32,8 0 440,0 0 0,2 7-536,4 5 0,-5 5-101,5 6 1,2 2-32,-2 4 0,5 6-4,-5-1 0,7 1-141,-1 5 0,-2 4 83,1 3 0,-1 4-125,1 7 1,5 0 270,-5 11 1,-3 2-141,-2 10 1,-4 5-83,-2 1 1,0 1 61,0 10 1,-2-8 23,-4 3 0,-4-5-94,-7-2 1,0-13-288,-1-3 0,1-7 26,0 0 0,-1-9 195,1-8 0,0-7 195,0 1 1,-1-5-163,1-6 1,0-5 142,-1-6 0,7-3 0,-1-3 0,3-3 996,-3-3-710,-3-4-589,5 6 119,1-16 1,-5 4-289,8-7 0,-1-1-673,1-5 0,6-2-1996,0-4 2997,8-4 0,17-16 0,2-1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9:40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398 640 6720,'0'-9'782,"0"1"-387,0 8 417,0 0-250,0-8-100,0 6 1,2-5 908,4 7-373,-4 0-45,13 0-500,-5 0 0,7 0-37,1 0 0,-1 0-96,0 0 1,1 0 138,-1 0 1,8 0-138,4 0 1,-2 0 76,1 0 1,-1 0-341,2 0 1,2-6 131,-8 0 1,6 0-286,-6 6 0,0 0-33,-6 0 18,0-7-274,1 5-453,-1-6 159,-7 8-337,-3 0-674,-7 0 103,0 0 1,0 0 0</inkml:trace>
  <inkml:trace contextRef="#ctx0" brushRef="#br0" timeOffset="986">1419 554 9077,'11'0'731,"1"0"0,-6-2-547,5-4 1,1 2-94,5-7 1,-6-1-251,1-5 1,0 0 175,5-1 1,0-5-157,0 0 0,-5-5 13,-1 4 0,-1-4-259,2 5 1,-5-2 143,-7 2 0,0 1 50,0-6 1,0 5 202,0-6 0,0 6-99,0-6 1,-7 8 284,-5-2 0,2 9-60,-1 3 0,5 1 18,-5-1 1,5 3-92,-6 8 1,7-6 270,-7 0-199,8 1-60,-11 12 0,11 3-52,-8 7 0,7 2-7,-7 4 1,6 4 103,-5 8 0,1 1-79,-1 5 1,-3-3 268,9 8 0,-7 0-72,6 6 1,-5 0 192,5 0 0,-2 0-82,2 0 0,5-6-153,-5 0 0,4-8-102,2 3 0,0-5-169,0-1 1,0-6-20,0 0 0,0-14 50,0 2-476,0-3 242,0-5 170,0 7 148,0-14 0,0-2 148,0-12 1,0-3-350,0-3 0,0-5 108,0 0 1,0-8-92,0 3 1,0 1 108,0-2 1,8 6-417,3-6 0,4 8 49,3-2 1,5 2-81,0-2 0,6 9 193,-6-3 0,6 5 108,-6 1 0,5-3 55,-4 9 0,4-7 171,-5 6 0,0 1-6,-5 5 0,-1 0-162,0 0 311,1 0 0,-3 2-11,-3 3 0,-5-1 174,-7 8-329,0-1 1,0 6 5,0 1 1,-7-3-30,-5-3 1,-5 3 0,-6-3 0,1 1-39,-6-1 1,5 1 40,-6-7 0,8 0 148,-2-6 0,3 0-31,3 0 228,0 7-148,0-5-131,7 6 0,2-6-31,8 4 0,0-3 57,0 9 105,0-1 1,6 7-137,0-1 0,5 0 402,-5 1 1,6-1-7,-7 0 0,9 0 155,-3 1 0,-1-1-166,1 0 0,1-5-51,5-1 0,1 1-313,-1 5 1,-2-5 124,-3-1 1,3-7-611,-3 2 1,3 2 314,2-3 0,1 1-1851,-1-6 902,0 0 0,0 0-435,1 0 1,-7-2 1467,1-4 0,-8-3 0,3-8 0</inkml:trace>
  <inkml:trace contextRef="#ctx0" brushRef="#br0" timeOffset="2379">122 208 6971,'0'-10'1136,"0"3"-910,0 7 0,0-2 147,0-4-12,0 4-63,0-6 65,0 8-325,0 0 1,0 8-4,0 4 0,0-3 61,0 3 0,0 1 14,0 10 1,-2-2 6,-4 8 1,4-6 30,-4 6 1,-1-6-54,1 6 0,0-8-124,6 2 1,0-4 99,0-1 1,0-1-356,0 0 146,0 1 1,0-7-145,0 1 80,0-8-23,0 3 0,2-9 118,4-3 0,-4-5 16,4-7 0,1-1 105,-1 1 0,0-2-92,-6-4 0,6 2 158,-1-8 1,1 6-37,-6-6 0,6 6-36,0-6 0,-1 8 29,-5-2-19,0 4 1,6 1 11,0 1-27,0 7 0,-6 1 150,0 3-142,0 4 302,0-6-256,0 8 25,0 0 11,0 8 0,0 2 102,0 7 0,-6 6 54,0 0 0,-2 2-99,3-2 0,1 4 103,-8 8 0,8-6-117,-1-1 1,1-5-89,-2 6 1,4-6 5,-4 6 1,4-8-151,2 2 1,-5-4 70,-1-1 1,0-7-218,6 1-55,0-1 292,0 7 0,0-7-196,0 1 150,0-8 73,0 3 0,-6-9-98,1-3 1,-1-5-132,6-7 0,0-3 59,0-3 0,0-4-201,0-7 0,0 5 282,0 0 0,0 6-49,0-6 1,0 8 155,0-2 0,2 4-169,4 2 1,-4-1 21,3 1 35,-3 0 328,-2 0-209,0-1 1,-2 3 186,-3 3 0,3 3 230,-4 3-383,4 4 1,0-11 34,-4 7 46,4 0-91,-5 6-11,7-8 0,0 5 53,0-9-61,0 8-28,0-11 282,0 5-259,0 1 1,2-5 59,3 8 32,-3 1-152,6 5 124,-8 0 0,0 7 117,0 5 1,0 3-111,0 2 1,0 1 110,0-1 0,0 6 13,0 0 0,0 8-127,0-2 1,-6 3 44,0 3 0,1 0 0,5-1 1,0 6-136,0 1 1,0-1 55,0-5 1,-6-3-153,0-3 0,0 4 114,6-4 1,0-2-11,0 1 0,0-6 197,0 1 1,-5-4-92,-1-2 27,0 0 1,6 1 17,0-1 218,0-7-309,-8 5-2,6-13-3,-5 6-28,7-8-1051,0 0 1,2-8-42,3-4 1,1-11 1031,11-5 0,5-20 0,12-6 0</inkml:trace>
  <inkml:trace contextRef="#ctx0" brushRef="#br0" timeOffset="3763">2698 1315 8244,'0'-17'-471,"8"-1"294,-6 1 1,8 0 604,-5-1 1,-3 7 389,4-1 197,-4 1-202,6-7 65,-6 9-335,5-7-345,-7 15 1,0-5 21,0 12 1,0 3-1,0 8 0,0 3-142,0 3 0,0 6 131,0 11 0,-2-2-205,-3 8 0,1-7 80,-8 1 1,8-3-122,-1-3 1,3-1-21,2-4 0,0 2 39,0-8 0,0-6-72,0-6 1,5-5-255,1 6 1,8-8-174,-3 1 0,7-10 200,5-7 0,2-11-112,3-6 0,3-4 86,-8-1 0,6-3 270,-6-3 1,0 4-88,-6-5 0,-5 5 129,-1 1 1,-7 1-22,2-1 1,-4 2 514,-2 4 317,0-3-401,0 13 37,0-6-334,0 15 1,0 4-185,0 12 1,-6 5 87,0 13 1,1-3 20,5 8 0,-6 5-16,0 6 0,-2 8-20,3-1 1,3 10 158,-4 7 0,2 3-128,-2 2 0,3 2 29,-9 4 1,6-4-134,-5 4 1,5-4 88,-6-2 1,3-5 2,-3-1 0,-3-1-15,3 1 0,-3-3 74,-2-8 1,-2-6-10,-4 0 1,3-10 162,-3-1 0,4-8-112,2-10 1,-1-2 353,1-3 0,-6 1-151,0-7 0,-2 0 229,2-6 0,2-6-193,-8 0 1,8-7 50,-2 1 0,-2-3-21,2-2 0,6-1-36,5 1 0,2 0-498,-1 0 0,3-6 223,8-1 1,4-8-1080,8-3 1,3-3 589,19-14 0,1 2-432,17-13 1,-2-1-376,13-5 0,1 0 89,5 0 0,0 5 1158,0 1 0,6 5 0,-4-5 0,-9-3 0,-10-1 0</inkml:trace>
  <inkml:trace contextRef="#ctx0" brushRef="#br0" timeOffset="4624">3701 744 7563,'-17'0'-1653,"8"0"2113,1 0-215,8 0 1341,0 0-1795,8 0 125,1-8 1,8-1 8,1-8 1,-1-7-178,0 1 0,-1-2 47,-5 2 0,3 2 137,-9-8 1,7 6 9,-6-5 1,-1 4 45,-5-4 1,-5 7 112,-1-3 0,-6 0-62,7 0 0,-9 7 196,3 6 0,1 1-161,-1-2-24,7-3-14,-12 13 0,12-5-14,-7 7 0,5 0 40,-5 0 0,5 0-105,-6 0 1,7 1 54,-7 5 0,6 4-14,-5 7 0,7 8 64,-2 4 0,-2 4 8,3 1 0,-1 8 190,6 5 0,-6 4-71,0 7 1,1-2 53,5 7 1,0-5-85,0 5 0,0-5-62,0 5 0,-6-9-91,0-2 0,0-2-237,6-10 1,0 4 153,0-9 1,0 2-133,0-14 0,0 0 47,0-6 11,0-7 669,0-3-383,0-7 0,-2-7 80,-3-5 0,1-11-3,-8-6 1,8-3-95,-1-3 1,1 0 55,-2 1-552,4-1 277,-5 1 1,14 5-222,5 0 1,3 8 33,2-2 0,6 4-17,0 1 0,8 9 10,-2 3 1,2 4 100,-2 2 0,1 0-14,-7 0 1,6 0 119,-6 0-100,0 0 123,2 0 1,-11 6 68,3-1 1,-9 7-73,3-6 1,-7 7 138,2-1 1,-4-3-56,-2 3 0,-8-1-77,-3 7 1,-5-3 108,-1-3 1,-6 3 13,0-4 1,-2-3 200,2-2 1,4-4-13,-4-2 0,3 0 234,3 0 1,5 0 244,1 0-422,7 0 1,-4 2-159,8 4 1,2-3 94,4 9 0,-2-6 194,7 5 1,1 3 88,5 9 1,1-2 63,-1 8 1,0-6-52,0 6 0,-5-6 246,0 5 0,-7-6-366,7 1 1,-1-2-180,7 2 1,-1-10-974,0 5 0,8-13 521,4 1 1,11-4-3063,7-2 3272,18-15 0,6-12 0,15-17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9:48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537 450 8263,'-8'-10'-52,"6"-5"0,-5 11 1072,7-7 1,-2 7 410,-4-2-432,4 4-484,-6 2 1,8 8 248,0 3 1,0 1-146,0 5 0,0-3 97,0 9 1,0 4-159,0 1 1,0-1-85,0 2 0,0-2-453,0 2 0,0 2 186,0-8 0,0 2-251,0-2 1,0-4-376,0 4 1,6-4-1555,0-1-153,0-1 309,-6 0 1,1-2 512,5-3 1304,-4-4 0,13-16 0,-5-2 0</inkml:trace>
  <inkml:trace contextRef="#ctx0" brushRef="#br0" timeOffset="467">18 831 9180,'-10'-18'1129,"3"1"1,14 0-904,5-1 0,5 7 82,6-1 1,-2 3 102,8-3 0,8 3-173,9 3 1,-2 4 14,2-4 1,0 2-65,6-2 1,0 5-152,0-5 0,-2 4 57,-4 2 0,0 0-137,-11 0 1,3 0-263,-9 0 1,2 0-53,-2 0 1,-3 0-336,-3 0 0,-9 0-332,3 0-562,-3 0 383,3 0 302,-7 0 776,-3 0 0,-30 8 1,-6 1-1</inkml:trace>
  <inkml:trace contextRef="#ctx0" brushRef="#br0" timeOffset="954">2076 18 8236,'-10'0'1743,"3"0"-1175,22 0 1,-9 0-12,11 0 1,2 0 220,4 0 0,8 0-225,-2 0 1,4 0-155,1 0 1,8 0-293,4 0 1,-1 0-28,1 0 1,-2-2-112,2-4 1,2 4 81,-8-4 1,-3 4-222,-2 2 1,-12 0 34,5 0 0,-1 0-388,-4 0-155,0 0 1,-5 2-108,-1 4-130,-7-4 0,-1 8-492,-3-5 22,-4-3 467,6 6 513,-8-8 0,-8 2 405,-4 4 0,-11 3 0,-4 9 0</inkml:trace>
  <inkml:trace contextRef="#ctx0" brushRef="#br0" timeOffset="1291">2145 260 8220,'2'-12'1852,"4"1"1,5 5-1752,12-6 0,-3 9 228,3-3 0,-2 4 258,2 2 1,-2 0-219,8 0 0,-6 0-68,6 0 0,-8 6-520,2-1 1,-4 9 249,-2-3 0,1 5-779,-1 1 1,-2 0 76,-3 1 1,1 1-213,-7 4 1,0-2 451,-6 8 0,-16 0-45,-7 5 0,-7-5 176,-5 0 1,0-2 277,1 2 0,-6 1 1240,-1-6 1,9-1-708,8-6 1,7-6 2089,6 1-1791,3-8 1,10 9-339,4-7 0,3 2-192,9-3 0,8-3-16,9 4 1,0-4-169,5-2 0,4 0-210,2 0 0,2 0-1105,-2 0 1,2 0 608,-7 0 0,-1 0-2689,-5 0 3299,-1 0 0,9-8 0,1-1 0</inkml:trace>
  <inkml:trace contextRef="#ctx0" brushRef="#br0" timeOffset="2007">1401 1591 8119,'-17'0'1268,"8"0"-634,1 0 622,8 0-769,0 0 0,8-2 243,3-3 1,14-5-275,10-7 1,1-8-80,10-4 0,2-4-391,10-1 0,-4-1-316,3 1 1,-5 1-62,-6 4 1,1-4-495,-13 5 1,-3 3 316,-14 2 1,-2 1-305,-3-1 0,-4 4 592,-8-4 1,-2 6 40,-4 5 1,-4-1 172,-7 7 1,-2-5 121,-4 5 0,4 0 305,-4 6 1,3 8-98,3 3 1,0 7 207,-1 5 1,1-2-121,0 8 0,5 1 112,1 11 0,7 1 1,-2 4 0,-1 2-119,1-8 1,0 8 44,6-1 0,0-5-210,0-2 0,0 2-242,0-1 1,0-7-144,0-5 0,6-8-538,0 2 0,1-5 48,-1-7 1,-4-1-57,4-4 847,-4-4 0,-2-4-124,0-16 0,2-7-37,3-9 1,-3-9 27,4-3 1,-2 4 274,2 2 0,-3 3-37,9 3 0,-1 7-84,7 4 0,5 5-299,0 7 1,0 3 84,-6 8 0,1 0-38,-1 0 1,-2 2-103,-3 4 0,1 3-82,-7 9 0,0 1 16,-6 4 1,0 2-160,0 4 0,-8 4 101,-4-5 1,-3 3 78,-2-2 1,-2-4 530,-4-8 1,3-5-224,-3-1 0,4-7 266,2 2 1,1-6 525,5-6 897,-4 4-1123,5-13 1,0 11 159,5-8 0,5 9-377,5-3 1,-1 4-183,8 2 0,1 2 78,10 4 1,-4-3-20,4 9 1,2-6-161,-2 5 1,2-5-26,-1 6 0,0-7-289,5 7 1,4-6-346,-4 5 0,3-7-709,3 2 1,-2-4 450,-4-2 824,3 0 0,-5 0 0,8 0 0</inkml:trace>
  <inkml:trace contextRef="#ctx0" brushRef="#br0" timeOffset="2238">2906 1297 15616,'17'8'-186,"1"-6"-15,-1 4-42,0-4 1,0-2 0,1-2-110,-1-4 1,0 4-766,1-4-147,-1 4 0,-2 4 472,-3 4 0,-5 0 792,-7 11 0,0-3 0,0 11 0</inkml:trace>
  <inkml:trace contextRef="#ctx0" brushRef="#br0" timeOffset="2382">2785 1643 8104,'-15'12'2374,"3"-1"-808,-3-7-1087,13 12 1,-4-15-624,12 5 1,5 2 138,12-2 1,-3-1 332,3-5 0,3 0-534,3 0 1,10 0-490,1 0 0,8-7 425,-2-5 270,4-3 0,10-10 0,1-2 0</inkml:trace>
  <inkml:trace contextRef="#ctx0" brushRef="#br0" timeOffset="2668">3650 1418 8211,'-27'0'-15,"-4"2"1821,8 4 0,2-2-871,9 8 1,-1-7-698,7 7 1,-2-6 106,3 5 1,3 1 239,-4 5 0,4 2-177,2 4 0,0-4 106,0 4 0,6 2-189,-1-1 1,11-1-92,1-6 0,0-6-466,6 1 0,-3-6-52,-3 5 0,6-7-289,0 2 0,0-4 205,-6-2 0,6-8-363,1-3 1,-7-5 233,-6-1 1,-5 0-149,6-1 0,-8-5 183,1 0 0,-10-2 177,-7 2 0,-5 2-89,-6-8 0,1 6 22,-6-6 0,-1 8 54,-6-2 0,1 6-66,-1 5 364,0-3 0,9 13 0,1-6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9:52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8272,'0'-18'720,"0"1"-209,8 0-269,-6-1 0,7 3 527,-3 3 538,-4 5 36,6-1-871,-8 6 1,2-6 1,4 8 1,-5 8-11,5 4 1,2 3 24,-2 2 0,1 8-107,-1 4 0,-4 4 81,4 1 1,-4 1-309,-2 0 0,0-1-168,0 1 1,0-6-241,0-1 0,0-6 338,0 1-453,0-4-322,0-2-554,0-7 1015,0-3 1,2-10 134,3-9 1,-3-1-414,4-16 0,2-8 145,-2-9 0,7-4 121,-2-2 0,5 8 41,1 4 0,-5 3 131,-1 3 0,1 7-69,5 4 0,0 11 75,1 6 1,-1 4-45,0 2 1,1 2 261,-1 4 1,0 10 391,0 7 1,1 5-238,-1-5 0,-2 8-50,-3-2 1,-3 4-121,-3 1 0,-4-1-546,4-4 0,2 9 90,-3-3 316,9 3 0,-5-3 0,9-1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9:52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52 8096,'-8'-9'1911,"6"-7"-1497,-5 14-508,7-13-607,0 13 734,0-6 874,0 8-445,0 0-148,0 8 1,-8 4-31,-4 11 1,-3 5-103,-2 13 1,-3 11 99,-3 11 0,4 12-2,-4 6 0,-2 3-116,2 3 1,0 7 397,6 4 1,-1-2 99,1 2 1,6-2-353,-1 2 0,8-4-132,-1-7 0,3-14-641,2-4 1,9-6 350,9 1 1,1 1-267,10-7 1,-3-8 281,3-10 0,2-9-1170,-8-3 1,8-8 231,-2-3 0,-4-6-28,-2-5 0,-4-6 787,-2 0 1,0-11-418,1-18 1,-1-2 691,0-15 0,8-15 0,2-11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9:53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10352,'0'12'1082,"0"-1"0,0 1-524,0 5 1,0 8 290,0 4 0,-1 3-309,-5 3 0,4 5-28,-4 1 1,2 1-448,-2-2 1,5-3 27,-5 3 1,4-3-723,2-3 1,0-1 483,0-4 0,0-4-2135,0-8 1449,0 0 1,0-5-771,0-1 1370,0-7 1,0-12 351,0-15 0,8-17-230,3-12 0,6-7-141,6-11 0,-1 3 425,6 4 0,-5 11 39,6 12 0,-8 5 124,2 6 1,2 12-102,-1 11 1,-1 6-18,-6 6 0,-2 5 115,-3 12 1,1 4 333,-7 8 1,6 1-39,-7 5 0,1-3-205,-6 8 0,0-5-63,0 5 0,-6-8-618,1 3 0,-1 1-663,6-2 0,-6 1-27,0-7 1,-1 1-2467,1-1 3411,4 1 0,-14-8 0,7-2 0</inkml:trace>
  <inkml:trace contextRef="#ctx0" brushRef="#br0" timeOffset="724">53 1765 8055,'-18'0'4508,"9"0"-4232,1 0 0,8-8-484,0-3 173,8-5 1,1-9-21,9-4 0,1-5-273,4-6 1,2 1 163,4-7 1,2 0-93,-8-6 1,0 0-456,-6 0 1,-2-2 105,-3-3 1,1 11 550,-7 0 1,0 9 21,-6 8 1,0 4 1103,0 8-560,0 7-178,-8-5 0,4 15-66,-7 0 1,1 8 126,-1 9 1,-5 8-222,5 4 0,-5 11 36,-1 6 1,2 6 113,3 6 0,-3-3-31,3 9 1,-3-8 229,-2 1 1,1 3-245,5-3 1,-3-5-49,9-6 0,-7-1-151,6 1 0,-1-6-275,1-11 1,4 2-430,-4-8 1,4 0 154,2-6-502,0-7 749,0-3 503,0-7 0,0-9-288,0-9 1,0-3-43,0-13 1,2-3-18,4-9 1,2-2-94,3 8 1,10-6-166,-3 5 1,8 1 137,-3 5 1,8 8-97,-2 4 1,2 6 1,-2 6 1,3-3 195,-3 8 1,-4 1 32,-2 5 0,2 7 401,-2 5 0,-2 3-154,-9 2 1,1 1 180,-7-1 0,6 6-477,-7 0 1,1 2 140,-6-2 0,-2 2-463,-4 4 1,-3 2 186,-8-8 1,-3 0 17,-3-6 1,4-1 106,-4-5 0,-4-3 187,-2-8 1,2 0 12,-1 0 1,6-8 484,-1-3 1,-2-5 476,2-1 1,6 7 182,5 4 7,9-3-490,-5 7-689,8-6 0,2 16 290,4 3 1,-3 5 145,9 1 1,0 0-273,5 1 1,0 5-199,0 0 0,3 0-833,3-6 1,-2 1 470,8-1 1,-6-6-1731,6 1 0,-1-8 143,7 1 1920,0-3 0,-9-2 0,-1 0 0</inkml:trace>
  <inkml:trace contextRef="#ctx0" brushRef="#br0" timeOffset="1282">917 226 6505,'0'-10'1997,"0"2"-1053,0 8-20,0 0-209,8 0 60,-6 0-425,13 0 0,-5 10-92,7 7 1,1 16 80,-1 13 0,6 14 94,0 9 0,0 8-36,-6 9 1,1 8 8,-1 4 1,-11-47-1,-1 0-5,2 1 1,-2 0 0,-3-1 0,0 0 189,4 47 1,-6 2-8,-6-8 1,-6 0-1058,-11-5 1,4-1 383,-4 1 0,-4-12-329,-2-1 0,-9-6-174,-3 7 0,-1-12-621,2-5 1,7-12 306,-7-6 0,13-11-355,-8-6 1,12-11 399,0-7 861,4-10 0,2 3 0,-1-6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21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8242,'-17'0'127,"7"0"837,2-8-154,8 6-521,0-6 0,2 8-303,4 0 1,0 0 477,11 0-189,-4 0 1,20 0 180,-4 0 0,4 0 300,1 0 0,1 0-305,-1 0 1,7 0-132,-1 0 0,0 6-932,-5 0 1,-2 0 481,-5-6 1,3 2-372,-8 3 0,0-3-146,-5 4 1,-7-4-1779,1-2 1081,-8 0 253,3 0 1091,-7-8 0,0-1 0,0-9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9:59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1003 8472,'-10'-25'0,"3"14"1045,7-4-346,0 15 307,0 0 0,0 7-485,0 5 1,-2 5-96,-4 6 0,2 4 159,-8 8 0,1 1-93,-6 4 0,1-3-193,5 3 0,1-5-22,4-6 0,4 1-139,-3-6 0,5 4-290,5-5 0,5-5 79,7-7 1,1-5-332,-1 6 0,6-9 68,0 3 0,8-6 138,-2-6 1,3-5-313,3-12 0,1 2 190,5-8 1,-5 0-112,5-6 0,-11 1-52,-1-1 1,-8 1 26,2-1 0,-3 0 125,-3 1 1,-8-1 15,-3 1 0,-4 7 149,-2 4 1,0 4 227,0 1 472,0 1-399,0 7 164,0 3-153,0 7 1,0 2 69,0 3 1,-6 7-69,1 11 1,-7 0 214,6 12 0,-5 3 191,5 14 1,-7 4-176,1 7 0,-3 8-52,-3 16 0,-5 7-435,12-46 1,-1 2 0,-3 4 0,0 1 152,0 3 1,1 0 0,0-5 0,1-1-62,-2 0 1,1 0 0,1-3 0,-1 0-276,0 0 1,-1 0 0,-10 37 174,8-11 1,2-17-149,3-6 0,-3-6 61,3 0 0,5-11 70,1-12 0,2-6 264,-2-5 1,2-5 324,-7-7 0,-1-4 165,-5-7 0,3-10 1,-3-20 1,4 1-234,-10-12 0,5 2-35,7-13 0,-3 5 121,9-5 1,1 5-259,10-5 1,7 5-189,16-5 1,2 5-240,15-5 0,0 9-24,6 2 1,1 2-1149,5 10 0,-2-6 87,7 5 0,1 1-1741,5 5 3036,0 1 0,-6-1 0,1 0 0,1 1 0,2-1 0,3 1 0</inkml:trace>
  <inkml:trace contextRef="#ctx0" brushRef="#br0" timeOffset="782">1244 554 14481,'17'0'425,"1"0"1,5-8-481,0-3 0,2 1-237,-2-2 1,2-5-229,4-6 1,1 0 70,-7 6 1,2-6-456,-2 0 0,-5-8 194,-1 2 0,-2 2 37,-9-2 0,0 1 477,-6-7 0,0 0-97,0 1 1,0 5 490,0 0 1,-8 8 88,-3-2 1,1 6 338,-2 5 1,7 4-66,-7 8-172,8 0 0,-9 2-162,7 4 0,-5 0-26,5 11 1,-2-3 119,2 9 1,4 4-146,-3 1 0,3 5-119,2 2 1,0 13 151,0 4 1,-2 5 10,-4 1 1,2 3-12,-7 9 1,5-1 23,-6 0 1,3-2-181,-3-3 1,-1-1 132,7-11 1,-5 2-284,5-14 1,-6-5 84,7-7 1,-1-6-168,6 1 273,-8-12 494,6-3-473,-6-8 0,7-10-30,-5-7 1,4-8-55,-4-10 1,4-1-82,2-5 0,6 3-89,0-8 1,7 6 77,-1-7 0,5 9-473,6-2 0,2 11 139,4 6 1,3 4-22,-3 1 1,4 3 48,2 3 0,-3 5 93,-3 7 1,2 0-192,-8 0-34,8 0 578,-5 7 0,-4 3-64,-5 7 1,-11 1 106,-1-1 1,-5 2-32,-5 4 1,-7-2-122,-11 8 1,0-8-67,-12 2 0,5 2 33,-11-2 0,5-5 275,1-7 1,3-7 38,3 2-28,-4-4 1,16-10-78,0-4 1,7 3-65,10-3 0,0 7 101,0-7 1,2 8 217,4-2 1,3 5-107,8 1 1,3 1 157,3 5 0,-4 4 799,4 7 0,-4 2-549,-1 4 0,-1-3-107,0 3 0,0-2-124,1 2 1,-1-4-898,0 4 1,1-2-119,-1 2 0,0-5-411,0-1 0,1 0 403,-1-5 0,0-3-420,1 3 0,5-8-949,0 1 0,0-3 257,-6-2 1663,0-7 0,8-11 0,2-9 0</inkml:trace>
  <inkml:trace contextRef="#ctx0" brushRef="#br0" timeOffset="973">2057 917 10402,'17'0'3011,"2"-2"-2467,4-4 0,-3 4 32,3-3 0,3-3 272,3 2 0,2 0-481,-2 6 0,4 0-95,-5 0 1,3 0-1113,-2 0 1,-2 2 645,-4 4 1,-4-2-1537,4 7 0,-6-5 498,-5 6 1,1-7-925,-7 7 2156,8-8 0,-12 11 0,5-5 0</inkml:trace>
  <inkml:trace contextRef="#ctx0" brushRef="#br0" timeOffset="1186">2472 727 8433,'-27'0'0,"4"0"0,4 0 1710,1 0 0,7-6 508,-1 0-1117,8 0-757,-3 6 0,7 8 242,0 4 0,0 3 10,0 2 1,0 3-11,0 3 0,-2 4-455,-4 7 1,4-5-292,-4 0 0,4 0-1022,2 5 1,-5 1 668,-1-1 0,0 1-1309,6-1 1,0-7-281,0-4 1104,8-3 1,1-5 997,9-3 0,7-12 0,2-10 0</inkml:trace>
  <inkml:trace contextRef="#ctx0" brushRef="#br0" timeOffset="1384">2835 675 8516,'0'-17'3819,"0"5"-1149,0 1-1141,0 7-397,0-4-412,0 8 0,0 2 353,0 4 1,0 13-297,0 15 0,0 9 56,0 9 1,0 13-2293,0 4 0,0 12 425,0 0 756,0 11 0,-3-41 0,-2 2 0,0 3 0,1 1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09:56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1246 8322,'0'-18'-767,"6"7"1553,0-1-453,7 1 0,-9-5 110,8 5 0,-7-3 426,7 9 72,-8-9-474,11 12-1,-13-5-369,6-1 20,-8 6 0,5-4 111,1 12 0,0 4 2,-6 7 0,6 0 189,0 1 0,7 7-45,-1 3 0,3-1 155,2 2 1,2 0-222,4 5 0,-1 1 83,6 0 1,-6 5-59,1 0 0,2 1-74,-2-7 0,0 1-386,-6-1 1,0-1 186,1-4 0,-1 4-698,0-5 0,-5-3-67,-1-2 0,-5-3-382,6-3 0,-7 0 464,7 1 0,-6-9-973,5-3-454,-7 4 1458,11-9 0,-7-1-640,4-11 1232,-5-12 0,1-4 0,2-8 0</inkml:trace>
  <inkml:trace contextRef="#ctx0" brushRef="#br0" timeOffset="217">685 1280 8321,'0'-17'1054,"-6"5"-550,0 1 1,-2 5 1005,3-5-1125,3 7 1,-14-4-144,5 8 0,-4 4 244,-3 8 1,-7 3-158,-4 19 0,-11 1-17,-6 17 1,2-4-38,-2 10 0,0 1-379,-6-1 0,2-1 178,4-5 1,-1-6-21,13 1 1,-3-9-318,14 2 1,6-5-1456,5-6-52,9-4 0,3-10 86,11-3 1684,20-5 0,5-30 0,16-6 0</inkml:trace>
  <inkml:trace contextRef="#ctx0" brushRef="#br0" timeOffset="809">1013 398 8366,'0'-17'-263,"0"0"1,0 5-850,0 1 1275,0 7 1052,8-4-713,2 8 1,5 8 137,-4 3 0,3 7 19,-8 5 1,-1 6-200,-5 11 0,0-4-281,0 5 0,-5 1 31,-1-2 0,-8 3-108,3-3 1,1-3 46,-1 3 1,5-11-254,-6-6 1,9-4-41,-3-2 0,2-1-865,-2-5 566,4-3 1,-3-8 164,10 0 1,-1-10-74,8-7 1,1-8 86,10-10 1,-4-1-47,4-4 0,-3 3 34,-3-3 0,0 3 80,1 3 0,-1 7 2,0 4 0,4 3-32,-3 3 1,3 2 317,-10 3-84,5 5-112,-7 7 722,7 0-371,-7 0 1,3 0 413,-1 0 18,-7 0-120,11 0 0,-11 1-22,8 5 1,-8 4 279,1 7 0,3 2-170,-2 4 0,0-1-190,-6 6 0,0-1-368,0 2 1,0 4 49,0-4 0,-6-3-304,0 3 0,0-6-381,6 6 0,0-8-862,0 2 1,2-3 263,4-3 0,0-6-475,11 1 1,-1-8 1618,12 2 0,1-12 0,6-12 0,-1-8 0</inkml:trace>
  <inkml:trace contextRef="#ctx0" brushRef="#br0" timeOffset="1030">1791 692 7780,'8'-9'-864,"2"-5"1830,7 9 0,-5-1 194,-1 6 1,1-2-513,5-4 0,0 2-29,0-7 1,7 7-163,-1-2 0,5-2-378,-5 3 0,2-7-426,-1 6 0,-5 1-1359,4 5 871,-4 0 0,-4 2-969,-3 3 0,1 5 1804,-7 7 0,0 0 0,-6 1 0</inkml:trace>
  <inkml:trace contextRef="#ctx0" brushRef="#br0" timeOffset="1872">2552 554 8307,'0'-10'1463,"8"3"-1065,4 7 0,9-6-59,2 0 1,6-5-122,-6 5 1,5-8 54,-5 3 1,6-4-363,-6-3 1,6 1 128,-6 0 1,6-6-831,-6 0 0,6-1 133,-6 7 0,0 0-248,-6 0 0,-5-3 486,-1-3 1,-7 4 103,2-4 0,-4-2 342,-2 2 1,-2-2-28,-4 2 0,-3 4 10,-9-4 0,7 9 120,-1 3 1,3 5 420,-3-6-341,-3 9 1,13-7 4,-4 4-159,-4 4-28,9-5-29,-7 7 59,8 0-17,0 0 126,0 7 1,-6 3-96,0 7 1,1-3 116,5 3 0,-8-2-39,-4 14 1,3 0 148,-3 6 0,1 1-83,-7 4 0,1 5-60,0 6 0,0-4 130,-1-1 0,3 0-79,3 6 0,-3-6 42,3 0 0,5-8-144,1 3 1,-2-7-147,3-5 0,-1 2 121,6-8 1,0 0-189,0-6 0,0-5-88,0-1 327,0-7-140,0 4 165,0-8 33,-8 0 0,6-2-217,-4-4 1,4 2-140,2-7 1,0 5 147,0-5-6,0-1 0,0-5-386,0-1 0,0 1 143,0 0 0,2-2-458,4-4 1,4 3 270,7-3 0,2-2-113,4 2 1,-2-6 192,8 6 1,0-5 301,6 4 0,1 1 66,5 6 0,-11 2 7,5 3 0,-6-1 495,0 7 0,1 0-288,-7 6 0,-2 2 387,-9 4 0,1 4-231,-7 7 0,0 0-156,-6 0 1,0 8-262,0 4 0,-8 4-309,-3 1 1,-12 1 173,-6 0 1,-4-7-81,-1 1 0,5-9 12,0-3 1,2-2-15,-2-9 1,4 0 821,8-6-254,0 0 0,1-8-11,5-4 1,3-3 373,8-2 434,0 0-652,0-1 0,2 3 7,4 3 0,-2 5 718,7 7-729,1 0 0,5 7 301,0 5 1,1-3-52,-1 3 1,0 5 84,0 6 0,1 0-556,-1-5 0,6-1-408,0 0 1,2 1 4,-2-1 1,-2 0-242,8 0 1,-8 1-1904,2-1 0,-3-5 1042,-3-1 0,0-1 1288,0 1 0,1 5 0,-1-7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0:24.0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2629 7977,'-8'-10'-1371,"6"-5"1340,-13 5 0,11-7 46,-8 0 0,8 5 4,-1 1 1,3 5-5,2-5 0,0-1-5,0-5 1,0-1 98,0 1 0,-2 6-47,-4-1 1,4 1 6,-4-7 0,4 1-54,2 0 1,0-1 1,0 1 1,-5 0 1,-1-1 1,0 1 1,6 0 1,0 0-74,0-1 0,2 1 74,4 0 0,-2-6-132,7 0 0,-5-8 92,5 2 1,-5 2-4,6-2 0,-7 0 9,7-5 1,-6 3 1,5-3 0,-5 9 39,6-10 0,-9 10 7,3-4 0,2 8 49,-2-2 1,1 4-75,-1 2 0,-4-1 24,4 1 1,1 0-31,-1-1 1,2-5-6,-2 0 0,-2-2 36,7 2-65,-7 4 41,11-14 0,-7 6-14,3-7 0,5 1-4,-5 4 1,5-3 32,1 3 1,-5-2-23,-1 2 0,1-1-3,5 6 0,-2 0-2,-3 0 1,3 5-2,-3-4 1,3-2 5,2 2 0,-5-2-3,-1 2 0,1 4 5,5-4-34,-7-4 27,5 8 1,-7-8 110,3 4 0,3 4-102,-8-5 1,7 5 46,-1 2 1,-3 0-40,3-1 1,-1-1 1,7-4 0,-3 8-3,-3-8 1,9 7-3,-4-7 0,4 2-23,-4-2 0,6 4-12,1-4 1,-1 4-26,-6 1 0,2-5 44,4 0 0,-4 2-9,4 10 0,2-5 9,-2 5 0,0-5 0,-5-1 0,5 0 0,0-1 1,2 7 1,-2-1 0,-4 3 3,4-3 0,2-1 2,-2 7 0,2-8 8,-2 3 1,-4 1-13,5-1 1,-3 5 5,2-5 0,-2 5-6,8-6 1,-6 6 0,6-5 0,-3 5-8,3-5 0,2 5-2,-8-6 0,8 7-2,-2-7 1,-2 2-4,1-1 1,-5-3 12,6 9 0,-6-3-4,6 2 0,-6 4 7,6-3 1,-6 3-6,6 2 1,-8 0 0,2 0 1,2 0 1,-2 0 1,0 0 0,-6 0 1,7-2-26,-1-4 0,5 4-6,-5-4 1,6 4 30,-6 2 0,8-2-10,-2-3 1,-2 1 14,2-8 0,-6 7-6,6-7 0,-6 8 1,5-2 0,-6 4 19,1 2 1,-4 0 5,-2 0 0,0 0-19,1 0 0,-1 0-4,0 0 0,1 0-10,-1 0 0,0 0 12,0 0 1,1 2-15,-1 4 1,0-4 8,1 4 0,-1-4-3,0-2 1,2 0-3,4 0 1,-3 2 0,3 3 1,-4-3 2,-2 4 0,1-4 0,-1-2 0,0 0 0,0 0 0,1 8 0,-1-6 29,0 3 0,-5-3-27,-1-2 0,1 6 1,5 0 0,-5 2-30,-1-3 11,1-3 1,5 12-8,0-9 1,-5 7-7,-1-6 1,-5 5 3,6-5 1,-7 6 11,7-7 0,-2 3 8,1-2 0,3-2 27,-9 7-7,9-7 0,-7 6 20,5-5 0,-2-1 10,-5 8 0,-1-6-24,8 5 0,-6-5 1,5 5 1,-5 1-151,5 5 141,-7 0 1,10 1-86,-9-1 1,7 0 16,-6 1 14,7-1 1,-5 0 26,3 1 10,5-9 24,-7 7 188,9-7-138,-1 8 1,-6-1-30,1-5-26,-8 5 0,9-7-24,-7 9 0,2-1 4,-3 0 1,-3-5-11,4-1 0,-2 1-9,2 5 1,-4 0 3,3 1 0,-3-7 14,-2 1 8,0-1 0,0 7-8,0-1 0,0-6 8,0 1 0,0-1-1,0 7 1,0-7 3,0 1 1,0-1-5,0 7 0,0-1 1,-5 0 8,-1 0 1,-6 1 0,7-1 1,-7 0 14,6 1 0,-7-1-21,1 0 0,-1 2 58,1 4 0,-3-3-41,3 3 1,3-4 3,-3-2 1,1 1-30,-7-1 0,1 2-1,0 4 1,2-4-9,3 4 0,-3-3 13,3-3 0,-3 2-10,-3 4 1,1-4 7,0 4 1,1-3-10,5-3 0,-4 2 7,3 4 1,-1-4 0,1 4 0,-3-3 2,3-3 1,3 0-1,-3 1 1,2-1-1,-1 0 0,-4 0 0,3 1 1,-3 5-1,-3 0 0,7 0 0,-1-6 0,1 6 31,-7 0 1,1 6-18,0-6 0,1 6 2,5-6 1,-4 6-16,3-6 0,-3 2 1,-3-2 1,1-4 30,0 4 1,5-2-25,1 2 1,-1-3 8,-5 3 1,0-4-8,-1-2 0,-5 6 59,0 0 1,0 0-37,6-5 0,-6-1 6,0 0 0,0 1-27,5-1 1,-5 2 3,0 4 0,-6-4-24,6 4 0,-5-3-7,5-3 1,-8 2-33,2 4 0,-4-4 53,-1 4 0,-3 2-79,-3-1 1,3-1 59,-3-6 0,-2 6-5,1 0 1,1 0-5,5-6 0,-5 1-1,0-1 0,-1 0 22,7 1 0,-1-1-13,1 0 1,-3-5 106,-3-1 0,3-1-95,-3 1 1,3 5 69,3-5 0,1-1-61,4 1 1,-3-1 2,3 1 1,-4 5-49,-1-5 1,-1-1-6,0 1 0,3-5 36,3 6 1,-4-6-12,4 5 1,-3-5 22,-3 5 1,6-5-24,1 6 1,4-8 71,-4 1 1,5 3 0,-6-2 0,6-1 11,-6-5 1,6 6-22,-6 0 0,8 0 13,-2-6 1,2 0 8,-2 0 0,3 0 6,-3 0 1,-2 0 89,2 0 1,6 0-48,6 0 292,-1 0-222,-5 0 1,5 0-39,1 0 1,7-2-76,-2-4 27,4 4-257,2-6 179,0 8 0,8 0-549,3 0 0,12 0 246,6 0 1,13 0 279,10 0 0,16-7 0,10-3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0:31.965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0 537 8477,'10'-10'-1158,"5"-5"1,-7 11 1095,4-8 0,3 6 31,-4-5-17,-3 7 138,7-4 58,-13 8 26,6-7-110,-8 5 15,0-6-42,0 8 0,0-2 69,0-4 7,8 4 1,-4-11-22,7 7 178,-7-7-224,11 3-22,-5-7 1,5 5 4,-3 1 1,3 7-5,-3-2 1,-3-1 19,3 1 1,-6-6-9,5 6 0,-1-1-35,1 1 0,5 4 24,-5-4 1,5-1 8,1 1 0,0-2 28,0 2 0,1 5 8,-1-5 0,0-2-7,1 2 0,-1-1 0,0 1 1,1 4-24,-1-4 0,0-1 3,0 1 1,1-2-25,-1 2 1,0 4 32,1-3 0,-1-3-25,0 2 0,-5 0 0,-1 6 1,1-2-3,5-3 1,0 3-15,1-4 0,-1 4-6,0 2 0,-5 0 15,-1 0 1,1 0-4,5 0 1,0 0-63,1 0 0,-1 6 60,0 0 0,-5-1-50,-1-5 0,1 0 15,5 0 0,0 6-5,1 0 1,-1 0-15,0-6 0,1 0-9,-1 0 1,6 0 25,0 0 7,0 7 0,-2-3 19,-3 8 0,3-8-40,-10 1 21,5 5-60,1-8 36,0 13 1,0-11 19,1 8 0,-7-9-4,1 3 1,-1-2 0,7 2 0,-1-4-4,0 4 1,0 1 34,1-1 0,-1 2-31,0-3 0,1-3 50,-1 4 1,0 4-25,1 1 0,-1-1 15,0 1-12,8 1 1,-6 5 1,4 0 1,-5 1-8,-7-1 1,3 0 2,-9 1 0,9-1 54,-3 0 0,-1 1-51,2-1 0,-7 0 70,7 0 1,-3 3-74,3 3 1,3-4 4,-3 4 1,3-4-21,3-2 1,1 7-4,4-1 0,-4 2-18,4-2 0,-4-4 36,-1 4 0,-1-2-62,0 2 1,0-4 39,1 4 0,-7 2 39,1-2 0,-6 6 23,5-6-1,-7 6 10,2-6 0,-4 8-48,-2-2 1,2 1 2,3-1 0,-3 4 2,4-4 0,-4-2-5,-2 1 0,0-1-98,0 2 0,0 2 95,0-8 0,0 6-79,0-6 1,0 6 69,0-6 1,0 6-10,0-6 0,0 2 5,0-2 1,-2-4 0,-4 4 1,2-4 71,-7-2 0,1 1-70,-1-1 0,-5-5 71,5-1 1,-5 1-56,-1 5 0,0-6-2,0 1 1,-3 0 26,-3 5 1,2-6 0,-8 1 0,6-6-12,-6 5 0,8-5 1,-2 5 1,-2-7 50,2 2 1,-2 2 8,2-2 0,-4-1-32,-7-5 1,5 0-7,0 0 1,0 2 61,-5 4 1,5-4-62,0 4 1,6-4 3,-6-2 1,2 0-25,-2 0 0,-3 0-3,3 0 0,2-6-35,-2 0 1,6 0-14,-6 6 0,6-2-33,-6-3 1,6 3 75,-5-4 1,5 4 80,-6 2 1,6-6-65,-6 0 1,6 1 5,-6 5 0,2-6 23,-2 0 1,-2-7 17,8 1 0,-2 3-17,2-3 1,4 2-13,-4-1 0,-2-4-85,2 3 0,0-3 81,6-3 0,-1 1-122,1 0 0,0-1 76,0 1 1,-1-2-8,1-4 1,0 4-17,-1-4 0,1 1-1,0-1 0,-6 4 73,0-4 1,0 4-53,5 2 0,1-6 194,0 0 0,-6-1-104,0 7 0,0 0 90,5 0 0,7-1-79,-1 1 0,1 5 15,-7 1 0,3-1 167,3-5-136,-3 0 0,13 0-193,-4-1 1,5-1 83,1-4 1,0 4-46,0-4 0,7 4 71,5 1 0,3 1-416,2 0 1,1-6 39,-1 0 1,6-1-97,0 7 0,10 0-58,1 0 464,1-1 0,15-7 0,-6-2 0</inkml:trace>
  <inkml:trace contextRef="#ctx0" brushRef="#br1" timeOffset="786">2248 35 8715,'0'-10'-116,"-7"3"1,5 5 476,-4-4-122,4 4-46,2-6 70,0 8-127,0 0 1,0 8 138,0 4 0,0 3-133,0 2 1,0 8 48,0 4 1,0 10-37,0 1 0,-6 2-91,1-1 1,-1-3 31,6 8 0,-6-7-209,0 1 0,1-6 163,5-5 1,0 2-200,0-8 1,0 0-51,0-6 169,0 1 0,5-7-251,1 1 268,0-8 0,-4 3-198,4-7 0,-3-2 61,9-3 0,-6-5 66,5-7 1,-1-8-35,1-4 0,5-4-135,-5-1 1,5-1 81,1 0 1,-6 3 64,1 3 0,-2-2-12,1 8 0,4 0 10,-3 6 0,-2 1 105,1 5 0,-5-2-50,5 7 0,-5 0 237,6 6-153,-8 0 355,3 0-105,1 0 1,-6 2-112,4 4 1,1-2 0,-1 7 0,0-5-81,-6 5 1,6 1 202,-1 5 0,1 0-205,-6 1 1,6 1 3,0 4 1,1-4-137,-1 4 0,-2-2-250,7 2 1,-5-3-106,6 3 0,-6-4 126,5-2 0,6-7-579,6-4 1,8 1 850,-2-1 1,4-8 0,1-7 0</inkml:trace>
  <inkml:trace contextRef="#ctx0" brushRef="#br1" timeOffset="1019">2940 381 8640,'-17'0'782,"0"0"-956,7 0 260,2 0 1,22 0-10,3 0 0,4 0 33,-4 0 0,1 0-61,-1 0 0,0 0-224,1 0 0,-1 0-27,0 0 1,-5 0 94,-1 0 1,1 0-309,5 0 0,-5 0-434,-1 0 849,-7 0 0,11 0 0,-5 0 0</inkml:trace>
  <inkml:trace contextRef="#ctx0" brushRef="#br0" timeOffset="1277">3148 225 8488,'-10'0'1877,"2"0"-2404,8 0 536,0 0 127,0 8 1,0 7-75,0 8 1,0 2-18,0-2 0,-2-3-128,-3 3 1,3 2 161,-4-2 0,-2 6-251,3-6 0,-3 5 127,2-5 1,4 1-432,-4-7 1,5 0-410,1 0 318,0 1 0,1-9-215,5-3 782,4-4 0,15-10 0,2-1 0</inkml:trace>
  <inkml:trace contextRef="#ctx0" brushRef="#br0" timeOffset="1448">3476 294 8488,'-17'0'0,"0"2"713,-1 4 1,7-4-365,-1 4 1,8-2-395,-1 1 1,3 5 97,2 7 1,0 1-148,0-1 1,0 8-392,0 4 1,6 5 54,-1 7 430,9 3 0,-5 8 0,9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0:43.3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18 8398,'0'0'0</inkml:trace>
  <inkml:trace contextRef="#ctx0" brushRef="#br0" timeOffset="111">35 0 7274,'-9'0'-644,"-1"0"640,4 0 4,4 0 0,-5 0 0,7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0:07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1314 8892,'0'-9'828,"7"1"-71,-5 0-225,6 6-63,-8-5 115,0 7 0,0 0-44,8 0-255,-6 0 0,7 0 311,-3 0-98,-4 0-119,13 0-193,-5 0 0,7 0-20,0 0 0,1-6 35,-1 0 0,0 0-126,1 6 1,1 0 68,4 0 1,-2 0-9,8 0 1,-8 0-77,2 0 1,2 0 40,-2 0 0,6 0-108,-6 0 1,6 0 71,-6 0 0,0 0-176,-6 0 1,0 2 160,1 4 1,-1-4-124,0 4 0,1-4-399,-1-2 1,-6 2 218,1 3 0,-6-3-1184,5 4 318,-7-4-138,4-2 47,-1 0-81,-5 0 258,6 0 1033,-8 0 0,-8 8 0,-1 1 0</inkml:trace>
  <inkml:trace contextRef="#ctx0" brushRef="#br0" timeOffset="428">0 1781 8061,'10'-2'818,"-5"-3"107,-3 3-65,-2-14-195,0 14-238,8-5 0,-4 7-194,7 0 1,-5 0 56,6 0 1,-7 0 287,7 0-129,0 0-215,5 0 1,2 0 177,4 0 1,-4 5-121,4 1 1,2 2-4,-2-2 0,8-4-4,-2 3 1,-2-3-40,2-2 0,5 0-229,7 0 0,-1 0 177,-5 0 0,-1 0-284,1 0 0,-1 0-46,1 0 1,-6 0 8,0 0 1,-6 0 71,5 0 1,-6 0 25,1 0 0,-4 2-26,-2 4 0,0-4-121,1 4 1,-7 1-44,1-1 0,-8 2 107,1-2 0,3-3-605,-2 9 329,0-8-751,-6 3-1097,0-7 2036,0 0 0,-16 0 1,-3 0-1</inkml:trace>
  <inkml:trace contextRef="#ctx0" brushRef="#br0" timeOffset="38106">1764 173 8345,'-8'-35'-23,"1"14"16,-5 4 623,-3 11 1,11-7-26,-8 7-427,8 0-57,-11 6-261,6-7 1,-9 3 205,1-8 1,0 6 25,-1-5 0,1 7 39,0-2 0,-1-1-85,1 1 0,0 0-3,0 6 0,-6 0-47,-1 0 1,-4 2-133,5 4 1,-6-2 96,6 7 1,-2-5-196,2 5 0,3-5 58,-3 6 0,4-8 31,2 1 139,0 5 0,1-6-39,5 7 207,-5-7-158,14 4 0,-11-6 223,7 4-108,0-5 39,6 7-82,0-8 1,0 2 2,0 4 53,8-4 0,-4 7-89,7-3 0,-1-2 7,2 7 0,-3-5-32,-3 6 1,-2-1-4,7 7 1,-5 1 41,6 4 0,-9 0-7,3 12 1,-2-5-20,2 11 0,-4 3 6,4 2 0,-5 4-29,-1 2 0,0 7 19,0 5 0,0 5 1,0 6 1,0-8 64,0 8 0,-1 0 28,-5 11 1,4-7-29,-4-4 0,2 4 90,-2 2 1,5-8-65,-5 2 0,4-14-27,2 8 0,0-3-120,0 3 1,0-2 96,0-4 0,0 5 19,0-5 0,0 2-36,0-1 1,0-3 16,0-3 1,0-4-30,0 3 0,0-5-13,0-6 1,0 2 62,0-7 1,0-1-21,0-5 1,0-1 148,0 1 0,0-6-61,0 0 1,0-8 74,0 2 0,0 2-139,0-2 1,0 0 11,0-6 1,0-5 137,0-1-7,0 1-77,0 5 0,0 0-52,0 1 1,6-1-118,-1 0 1,11 2-57,1 4 1,8-1-230,10 6 0,9 3-256,8 9 0,11-1-562,18 7 0,7-2 813,-37-21 0,2 0 0,6 6 0,1 0 0,2-2 0,-1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0:46.926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589 243 8390,'-10'0'-453,"2"0"0,1 7 0,-3 3 0</inkml:trace>
  <inkml:trace contextRef="#ctx0" brushRef="#br1" timeOffset="1595">381 225 9910,'0'-9'-1272,"0"1"1028,0 0 376,0 6-72,0-13 0,0 11 57,0-7 41,0 7 9,0-12 26,0 15-15,-7-7 8,5 8-46,-6 0 23,8 0-45,-8 0 0,-1 2 28,-9 3 1,7 3-16,-1 4 0,7 3 11,-7-3 0,6-3 63,-5 3 0,1-1 4,-1 7 1,-5-1-94,5 0 1,1 0 1,-1 1 1,5 1-18,-6 4 0,3 4-20,-3 8 1,-3-1-30,3 1 0,-3 5-5,-2 0 0,5 16-26,0 2 0,3 15-83,-3 7 0,-1 3-124,7-2 0,-5 9 443,5-3 1,0 3-189,6-4 0,-6-7 4,1-4 0,-1-6-83,6-5 1,6 1 56,-1-7 1,9-8 193,-3-10 0,-1 2-150,1-1 0,1-1 207,5-6 1,-1-1-158,-5-4 0,5 2 86,-5-8 1,4 6-107,3-6 1,-3 0-61,-3-6 1,3 0-184,-3 1 0,3-3-421,2-4 0,-5 3-1365,-1-8 1384,1-1 0,5-5-587,0 0 0,1-9-32,-1-8 1143,0-8 0,1-18 0,-1-1 0</inkml:trace>
  <inkml:trace contextRef="#ctx0" brushRef="#br0" timeOffset="2137">883 139 8444,'0'-17'-98,"0"-1"0,0 7-113,0-1 1,7 6 179,5-5 0,3 1-209,3-1 591,-1-5-268,0 7 102,0-1 1,1 2 200,-1 8 1,-5 0-134,-1 0 0,1 10 142,5 7 0,-6 8-82,1 10 1,-8 1-106,2 5 0,1 1-220,-1 4 0,0 4 1,-6-4 0,0-3-59,0-3 1,0-4 56,0-1 0,0-2-269,0-5 1,0-3 123,0-7 1,6-7-239,-1 1 402,1-8 1,-4 1-67,4-10 0,-2-5-82,7-7 0,-5-10 27,5-8 0,1-1 0,5-10 1,-1 0 9,-5-6 0,5 2-22,-5 4 0,-1 5 91,1 12 0,1 1-13,5 10 0,-5-1 136,-1 13 1,1-5-163,5 5 0,-6 0 640,1 6 27,0 0-33,5 8-320,0 2 0,-2 7 161,-3 0 0,1 0-121,-7 1 1,2 5 173,-2 0 0,-4 8-241,3-3 1,-3 5 27,-2 2 0,0 1-233,0 4 1,0 1-306,0 11 1,-5-4-519,-1 9 0,0-1 499,6 2 317,0 3 0,0 8 0,0 1 0</inkml:trace>
  <inkml:trace contextRef="#ctx0" brushRef="#br0" timeOffset="2663">1315 1782 8297,'-17'-10'-635,"7"-5"617,2 13-206,8-6 14,0 8 74,-7 0 273,5 0 0,-8 0 131,4 0 0,3 0-220,-9 0 0,6 8-1,-5 3 1,5 10 46,-5 2 0,5 8-6,-6-2 0,8-2 210,-1 2 1,-3 0-53,2 5 1,0 1 86,6-1 0,0-1-242,0-4 1,0 2 2,0-8 1,2 4-16,4-10 1,4 4-141,7-10 0,-5 3-23,-1-3 1,1-3 171,5-8 1,2 0-193,4 0 0,-4-2 18,4-4 1,-1-3 31,1-8 0,-4-6 43,4-1 0,-10-12 2,-1 1 1,-8-5-52,1 0 0,-5 1-5,-5-7 1,-5 8-15,-7-3 0,-6 5 60,0 1 1,-2 8-164,2 4 0,3 6-147,-3 5 1,4 5-417,2 7 0,0 0 107,-1 0 638,9 0 0,-7 7 0,7 3 0</inkml:trace>
  <inkml:trace contextRef="#ctx0" brushRef="#br0" timeOffset="3336">1903 208 6867,'2'-15'-450,"4"3"1,-4 2 609,3 5 279,-3 3 139,-2-14-339,0 15 0,0-9 198,0 4 145,0 4-347,0-5-16,0 7-210,0 0 162,0 7 1,6-3-119,0 8 0,0 5 10,-6 6 0,5 2-10,1-2 0,8 4 9,-3 7 1,-1 1-4,1 0 0,1 5 52,5 0 1,0 8 0,1-2 0,-3 6 139,-3 6 0,3-2-156,-4 7 0,5 8 208,1 10 1,-2 3-314,-3 3 0,1 1 164,-7 5 1,0 3-332,-6-45 0,0 1 0,0 46 192,0 0 1,-2-9-50,-4-3 1,2-1-452,-7-10 0,-3 0 206,-9-6 0,4-6 87,-4 1 1,-2-3-96,2 3 1,2-13-213,9-10 1,-1-12-810,7-6 1023,-7-12 285,11-3 0,-13-16 0,5-1 0</inkml:trace>
  <inkml:trace contextRef="#ctx0" brushRef="#br0" timeOffset="3737">2820 1090 8321,'0'-17'1054,"0"7"-170,0-5-644,0 13 0,1-6-518,5 8 353,4 0 1,7 0 132,0 0 1,1 4 363,-1 7-399,8 1 1,0 26 124,4-3 0,3 5 169,-3 1 0,-2-3-376,2 8 1,-2 0 144,2 6 0,-4-6-309,-8 0 0,-2-7 116,-3 1 0,3-3-488,-3-3 1,-3-1 108,3-4 1,-8 2-109,2-8 0,1 0-578,-1-6-794,0 0 325,-6 1 765,7-9 726,-5-17 0,6-11 0,-8-15 0</inkml:trace>
  <inkml:trace contextRef="#ctx0" brushRef="#br0" timeOffset="3936">3338 1021 8321,'10'-12'0,"-4"1"1018,-4 7 240,-2-4 0,-8 10-798,-4 4 0,1 11-222,-6 12 0,-5 6 64,-12 5 0,-1 4 101,1 8 1,-1-6-617,1 0 0,1 0 216,4 6 0,4-8-430,8-3 0,7-7-276,4-5 1,4 2-2008,2-8 1796,0 0 914,8-13 0,9-3 0,10-7 0</inkml:trace>
  <inkml:trace contextRef="#ctx0" brushRef="#br0" timeOffset="4413">3598 139 8319,'-8'-17'456,"6"7"861,-6-5-1074,8 13-163,8 2 0,-4 9 218,8 9 1,-9 1-1,3 4 0,2 4 36,-2 7 1,-1 1 15,-5-1 1,0 1-292,0 0 0,0-1 127,0 1 1,2-3-708,4-3 1,-4 2 16,4-8 1,1 0-735,-1-6 665,0-7 194,2 5 1,1-17 87,8-3 0,-5-7 47,0-17 1,-1 1 52,6-7 0,1-5 29,-1-1 1,-2 1 209,-3 5 1,1 3 265,-7 3-73,8 4 0,-11 15-26,9 4 1,-6 5 137,5 1 0,-5 7 283,5 5 0,-7 3-6,2 2 0,2 7-63,-2-1 1,-1 5-50,-5-5 1,6 6-321,0-6 1,0 2-156,-6-2 1,5-3-269,1 3 1,2 2-143,-2-2 0,-3 5-592,9-4 0,-1 4-474,7-5 0,-1 0 123,0-5 1310,8-9 0,2-1 0,8-8 0</inkml:trace>
  <inkml:trace contextRef="#ctx0" brushRef="#br0" timeOffset="4653">4307 502 8311,'0'-10'853,"2"1"-613,3 3 1,5 2 35,7-7 1,1 7 128,-1-2 0,0 4-98,1 2 1,5-6 158,0 1 0,7-1-263,-1 6 1,-2 0-228,2 0 0,-2 0-21,2 0 0,1 2-361,-7 3 1,0-3-51,-5 4 0,-1-4 270,0-2 0,-1 2-1803,-5 4 1009,5-4 980,-14 5 0,13-7 0,-5 0 0</inkml:trace>
  <inkml:trace contextRef="#ctx0" brushRef="#br0" timeOffset="4886">4583 260 8311,'-9'0'2713,"1"0"-2424,8 0 201,8 0 1,-6 2 287,4 4-366,-5 3 1,5 8-399,0 1 0,0 5-428,-6 0 1,0 0 24,0-6 1,5 6-351,1 0 0,0 0 156,-6-5 1,6-1-142,0 0-63,7-7 1,-3 3-350,7-7 1136,0 0 0,0-6 0,1-8 0,-1-1 0</inkml:trace>
  <inkml:trace contextRef="#ctx0" brushRef="#br0" timeOffset="5120">5068 277 8311,'0'-17'0,"2"0"-143,3-1 0,-3 7 164,4-1 930,-4 1 147,6 1 211,-6-5-968,5 13 0,-7 2-93,0 11 1,0 12 430,0 6 1,0 10-204,0 1 1,0 14 49,0-2 1,0 3-100,0-3 0,0 2-1200,0 4 1,6 5 335,0 12 147,0-4 0,-6 14 1,0-7-1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0:55.210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1 1297 10596,'7'-17'109,"-5"7"204,14-5 0,-13 11-203,9-8 1,-1 7 70,7-7 1,-7 6 27,1-5 1,-6 7 127,5-2 1,-5-1-7,5 1 0,-5 0-23,6 6-249,-1 0 1,6 0 84,1 0 0,1 0-13,4 0 1,-4 2 119,4 4 0,4-2-31,2 7 1,4-5-4,1 5 0,3-7-87,3 2 1,-3-4-189,3-2 0,2 0 143,-1 0 1,5 0-179,-6 0 0,0 0-267,-5 0 1,-2 0-5,-4 0 72,3 0 0,-13 0-251,4 0-943,-3 0 111,-11 0-295,-1 0 1003,-8 0 0,-2 0 45,-4 0 1,-11 6 616,-12-1 1,-4 9 0,-1-5-1</inkml:trace>
  <inkml:trace contextRef="#ctx0" brushRef="#br1" timeOffset="204">554 1038 8565,'-8'-18'0,"6"7"2239,-3-1-1553,3 8 0,4-9-374,3 7 1,-1 1 12,8 5 1,-7 1-32,7 5 0,0 4 44,5 7 0,-6 8-21,1 4 0,-6 4-365,5 1 0,-7 8 120,2 5 1,-4 2-1017,-2 3 0,0 0-91,0 0 1,0 8-1568,0 3 2437,0-3 0,0-1 1,0-7-1</inkml:trace>
  <inkml:trace contextRef="#ctx0" brushRef="#br1" timeOffset="974">2404 173 8458,'0'-17'299,"8"-1"0,2 3 484,7 4 1,0 3-113,0 8-450,1 0 1,5 0 119,0 0 0,8 0 86,-3 0 0,7 0 32,5 0 0,-1 0-113,7 0 0,2 0-56,10 0 0,3 0-9,8 0 1,0-2 0,1-4 0,1 2-235,4-7 1,-4 5 168,4-5 1,-10 5-42,-2-6 0,-1 3-231,1-3 0,-5 4-464,-12 8 391,4-7 81,-13 5 1,3-6-518,-11 8 1,1 0-23,-7 0-181,1 0 1,-9 2 194,-4 4 1,-3-2-50,-8 7 0,-2-5 145,-4 5 0,-3 1-312,-8 5 1,-10 6 788,-8 0 0,0 8 0,-7-4 0</inkml:trace>
  <inkml:trace contextRef="#ctx0" brushRef="#br1" timeOffset="1391">2906 363 8577,'0'-11'-186,"0"-1"75,0 8 1,7-3 178,5 7 0,3 0 224,3 0 0,-1 0 317,0 0 0,1 0-73,-1 0 1,-6 0-69,1 0 0,-1 2-193,7 3 0,-1-1 170,0 8 1,6-7-300,0 7 1,2-2-132,-2 1 0,-3 5-405,3-5 0,-4 4 274,-2 3 0,-1 1-407,-5 4 0,-3-2 201,-8 8 0,0-6-15,0 6 1,-4 0 140,-8 5 0,-1-5-60,-16 0 0,6-2 261,-6 2 0,-5 3 344,-7-3 0,1-2 409,5 2 0,9-8-330,2 2 0,5-4 152,2-1 1,5-7-122,1 1 0,7-7-118,-2 7 0,12-8 42,6 1 1,11-3 253,5-2 1,9-2-381,9-3 0,0-5-239,12-7 1,1 0-903,-1-1 0,2 1 543,-3 0 1,-9 1-1244,4 5 1,-13-3 466,-5 9 1,-1-1 180,-10 6 1,-2 2 935,-9 3 0,-5 13 0,-7 9 0</inkml:trace>
  <inkml:trace contextRef="#ctx0" brushRef="#br1" timeOffset="2155">1782 1954 8382,'-10'-15'1610,"2"11"0,18-11-1191,7 15 1,3-6-249,8 0 0,3-7-333,9 1 151,-3-11 1,5 2 87,-7-8 1,-1 6-140,1-6 1,0 0-118,-1-5 0,1-1-427,-1 1 0,-1-1-318,-4 0 0,-6 1 360,-12-1 1,-3 1 143,-8-1 0,0 1 152,0-1 0,-2 2 230,-4 4 0,-3 4 39,-8 8 1,5 8 313,0 3 1,1 4-182,-6 2 0,-1 2 53,1 4 0,0 3 111,-1 8 0,1 8-66,0 4 0,0-2 43,-1 2 0,7 2 48,-1 9 0,8-1 162,-1 7 0,1-6-61,-2 6 1,4-6 97,-4 7 1,4-9-181,2 2 0,0 3-61,0-3 1,0 0-229,0-5 1,0 0 140,0-1 0,2-1-619,4-4 1,-4-4-1,4-8 0,1 0-857,-1 0 797,0-7 220,-6-2 1,6-16 98,0-3 0,-1-13-8,-5-4 0,0-11 95,0-1 1,6-6-39,0 5 1,2 1 54,-3 5 0,5 3-21,7 3 0,6-2 3,0 8 1,8 2 42,-2 10 0,4-3 101,1 8 0,-1 1-70,-4 5 1,1 0 163,-7 0 1,0 7 7,-5 5 0,-7-3-157,1 3 1,-8-1 55,1 7 0,-3 5-147,-2 0 0,-7 6-180,-5-6 1,-11 7 82,-6-1 0,2-4-184,-1-2 1,-1-3 256,-6-3 1,6-8 15,0-3 0,6-4 171,-5-2 1,6-2-141,-1-4 0,10-3 520,1-8 1,9 5 426,-3 0-276,4 9 1,10-5-100,3 8 0,4 0 41,3 0 1,5 0-40,0 0 0,2 6 75,-2-1 1,-2 7-298,8-6 1,-2 7-29,2-1 0,1-3-653,-7 3 0,6-3-160,-6 3 1,6 3-496,-6-3 1,6-2 279,-6 1 1,8-5-1480,-2 5 2242,-4-7 0,7 4 0,-5-8 0</inkml:trace>
  <inkml:trace contextRef="#ctx0" brushRef="#br1" timeOffset="2371">3200 1729 8273,'0'-17'1583,"0"8"0,2 1-1703,3 8 1,11-2 166,7-4 1,0 4 598,-6-4-497,1-3 1,-1 7 103,0-4 0,-5 4-508,-1 2 1,-5 2 114,5 4 1,-1-2-895,2 7 1,-5 1 232,-7 5 1,0 0-129,0 1 1,0 5 928,0 0 0,0 0 0,-15-6 0,-4 0 0</inkml:trace>
  <inkml:trace contextRef="#ctx0" brushRef="#br1" timeOffset="2539">3079 2110 8273,'-10'0'1617,"-5"0"1,15 0-713,0 0 0,9 0-653,14 0 0,4 0 18,8 0 0,-1-8-207,1-3 1,5 1-315,1-1 0,1 5-346,-2-6 1,3 6 280,3-5 0,2 7-354,-8-2 1,6 4-237,-5 2 906,7-7 0,-12-3 0,6-7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1:03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35 174 8328,'-17'-18'132,"7"7"-19,4-1 0,4 7-81,2-7 1,0 6-212,0-5 198,0 7 1,0-11 83,0 3 1,6 2 169,0-1 0,2 1 566,-3-1-68,-3-5-321,6 14-20,0-5-113,-7 7 0,9 0 54,-4 0 1,-4 9 270,4 9 1,-5 7-116,-1 9 1,0 3-135,0 3 1,0 4 307,0 8 1,6 2-238,0 4 0,0-5 154,-6 5 0,0-6-222,0-6 0,0 2-354,0-8 0,0 1 28,0-7 0,6-1-160,-1-4 0,1-4 44,-6-8 0,2-1-368,4-5-2199,-4 4 1866,13-13 0,-5 6-841,7-8 0,0-13 185,1-5 1403,-1-11 0,0-5 0,0-10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1:04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8363,'0'-9'966,"0"1"-715,8 0-183,2 6 1,7-5-208,0 7 218,1 7 0,-3-3-70,-4 8 0,3-1-20,-8 7 0,5 5 195,-5 0 1,6 7 167,-7-1 0,1 6 204,-6 5 1,0-3-179,0 3 1,0 2-213,0-1 1,0-1 21,0-5 0,0-1-105,0 1 0,0-6 25,0-1 1,0-6-462,0 1 255,0-4-192,8-2 700,-6-7-235,5-3-215,-7-7 0,0-1-36,0-5-107,0-4 0,2-13-50,4 0 1,4-2-341,7 2 0,-6-2 151,1-4 0,-1-3-202,7 3 0,-1-2 251,0 2 0,-1-2 41,-5 8 0,5-7 380,-5 1 1,-1 4-51,1 2 0,-5 4-10,6 1 1,-3 1 123,3 0 0,1 5 435,-7 1 11,7 7-147,-3-12 0,7 14 97,1-3 0,-7 5-159,1 5 0,-1 5 14,6 7 1,-5 1 24,0-1 1,-1 2 141,6 4 0,-1 4 80,-5 8 13,5-1-277,-14 1 1,11-1-128,-7 1 0,7 5-213,-1 1 0,-3-1-926,3-5 0,-3-6 586,3-1 1,3-7-637,-3 3 1,9-3 969,2 2 0,8-12 0,-4 5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21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12299,'0'19'470,"0"4"1,0-4-30,0 4 0,0 2-232,0-2 0,0 8-103,0-2 1,0-2-375,0 1 0,0-5 231,0 6 1,0-6-412,0 6 0,0-8 267,0 2 0,0-3-2014,0-3 1364,0 0 0,2-1 4,4-5 1,4-3 56,7-8 770,0-8 0,8-9 0,2-10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1:06.570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35 1366 8366,'0'-17'-23,"0"5"225,0 1 1,0 5 261,0-5-248,8-1 0,-5-5-162,9 0 144,-8 7 50,11-5-111,-5 5 1,1 0 212,1 5-214,-8-5 0,5 8-103,-3-4 1,-2 12 64,7 6 1,1 11 172,5 5 0,2 17-1,5 12 0,-5 5 124,4 13 1,-4-2-251,-2 2 0,1-10-209,-1 4 1,0-4-79,0 5 0,-1-7 100,-5 0 0,3-14-42,-8-3 0,5-4 30,-5-8 0,5 3-356,-5-14 1,2 0-508,-2-6-418,-4-7 295,5 5 596,-7-13 0,0 4-230,0-12 675,0-3 0,8-24 0,2-3 0</inkml:trace>
  <inkml:trace contextRef="#ctx0" brushRef="#br0" timeOffset="240">692 1211 8462,'-17'-35'1224,"7"8"-796,2 10-89,8 9 1,-1 10-479,-5 4 0,2 3 38,-8 9 1,-1 13 261,-10 3 0,-6 10-122,-11-3 1,-3 12 229,-3-1 0,-2 4-90,8-4 1,-8 0-134,2 0 0,4 0-208,1-1 0,5-6-284,1-5 1,8-4 176,4-1 0,4-8-468,2-4-746,7-4 1483,2-9 0,8-2 0,0-8 0</inkml:trace>
  <inkml:trace contextRef="#ctx0" brushRef="#br1" timeOffset="783">917 294 8904,'8'-27'297,"-5"-2"760,9 12-287,-8-4 163,11 19-929,-5 2 1,1 17 40,1 12 1,-8 4 349,1 1 1,-3 3-155,-2 3 0,0-1-83,0 7 1,-5-6 7,-1 6 1,-2-7-144,2 1 0,4-3-138,-3-3 1,3-7-327,2-4-371,0-4 357,0-1-1,0-9-12,0-1 299,0-31 0,5 9 20,1-14 0,8 1-4,-3 4 1,-1-2-136,1 2 1,-1 3 118,1-3 0,5-2-291,-5 2 373,5 0 1,1 6 144,0 0-68,1-1 0,-3 7 307,-3-1 1,3 7-181,-4-7 1,-1 8 93,2-2 0,-1 4 378,6 2 0,1 0-218,-1 0 1,-2 2 197,-3 4 1,3 4-137,-3 7 1,1 2 22,-1 4 1,1 2-205,-7 4 0,6 4-288,-7-4 0,1 1 102,-6-1 1,6 2-151,0-8 0,1 6-224,-1-6 1,-2 0-496,7-6 0,-5 0-466,6 1 1,-7-3 304,7-3 1,0-5-637,5-7 1609,0 0 0,8-7 0,2-3 0</inkml:trace>
  <inkml:trace contextRef="#ctx0" brushRef="#br0" timeOffset="1024">1678 692 8483,'0'-10'293,"0"3"0,2 7 55,3 0 1,5 0-287,7 0 0,3 0 148,3 0 1,-2 0 140,8 0 0,-8 0-102,2 0 1,2 0 158,-2 0 0,6 5-637,-6 1 0,2 2 165,-2-2 0,-4-5-646,4 5 0,-4-2 232,-2 2 1,1-4 3,-1 4 0,-5-5-481,-1-1-271,-7 0 1226,4 0 0,-1 0 0,3 0 0</inkml:trace>
  <inkml:trace contextRef="#ctx0" brushRef="#br0" timeOffset="1261">2058 536 8483,'-8'-17'733,"7"7"1191,-7 3-1056,8 7-837,0 0 1,0 7 143,0 5 0,0 5-184,0 6 1,0 4-38,0 8 1,0-1 164,0 1 1,-6-4-816,0 3 0,1-9 256,5 10 0,0-10 73,0 4 1,0-8-466,0 2 167,0-4 1,2-4 148,3-3 1,5-4 515,7-8 0,0-16 0,1-3 0</inkml:trace>
  <inkml:trace contextRef="#ctx0" brushRef="#br1" timeOffset="1474">2508 415 11549,'0'-17'-735,"0"0"988,0 7-942,0 2-1225,7 8 1794,-5 0 0,8 0-214,-4 0 1233,-4 0-800,5 0 1,-7 2 78,0 4-329,0-4 1,0 7-395,0-3 555,0-4 0,-7 14 1,-3-7-1</inkml:trace>
  <inkml:trace contextRef="#ctx0" brushRef="#br1" timeOffset="1863">2612 363 12337,'-10'-21'239,"4"4"619,-3 11-893,7-2 1,-6 10 250,8 4 1,0 4-274,0 7 0,0 8 322,0 4 1,0 5 227,0 7 1,0-3-456,0 8 1,0-2 171,0 3 1,2 1-617,4-8 1,-4 0 230,3-5 0,3-2-308,-2-5 0,0 3 133,-6-8 0,1 6-486,5-6 0,-4-6 164,4-5 0,-2-6-201,2 5 0,-3-7 261,9 2 1,-2-6 600,1-6 1,12-4 0,-4-7 0</inkml:trace>
  <inkml:trace contextRef="#ctx0" brushRef="#br0" timeOffset="2074">3027 657 8328,'0'-17'410,"2"7"51,3 5 0,1 3-174,11 2 1,3 0 89,8 0 0,7-6-209,0 0 1,-5 0-54,11 6 1,-14-2 148,7-3 1,-5 3-217,0-4 0,-2 4-300,-4 2 0,-4 2-211,4 4 0,-10-2-1429,-1 7 1892,-8 1 0,4 5 0,-8 0 0</inkml:trace>
  <inkml:trace contextRef="#ctx0" brushRef="#br0" timeOffset="2816">3787 623 8335,'8'-18'117,"-4"9"-215,8 3 0,5 4 442,6 2-201,0-8 0,0 1-86,0-5 0,0-3-122,-6 3 0,1-3 155,-1-2 0,0-1-118,1 1 1,-3 0-37,-4-1 1,5-1-79,-5-4 0,5 4-177,1-4 1,-7-2 193,-5 2 0,-3-8 22,-2 2 0,0-1 162,0 1 0,-7-4-113,-5 4 1,3 2 266,-3-1 0,0 8-29,-5 3 0,6 2 5,-1 9 1,1 0-169,-7 6 1,1 0 42,0 0 0,-1 0-19,1 0 0,6 2-12,-1 4 1,6-2 169,-5 7 1,5 1-113,-6 5 1,7 2 99,-7 4 0,8 4 12,-1 8 1,1 1-26,-2 5 1,4-3 7,-4 8 1,2-2 17,-1 2 1,1 10-122,-8-4 0,7 4 0,-7-4 1,8-6-195,-2 0 0,4-8 70,2 3 1,-1-5-122,-5-1 0,4-8-236,-4-4 176,4-4 1,2-8 157,0 1 222,0-8 1,0-4-268,0-12 0,0-3 13,0-2 1,0-8-83,0-4 1,8-4 143,3-1 0,3-5-56,-3 5 0,11-5-20,-5 10 1,6 4-10,0 2 0,-2 4 84,8 2 1,-2 5-12,2 1 0,3 7-6,-3-2 1,-2 4 129,2 2 1,-6 0 103,6 0 0,-8 2-113,2 4 0,-10-2-117,-1 7-20,-8 1 0,3 5-150,-7 0 1,-9 6 96,-9 1 0,-1-1-140,-10-6 0,-5 0 103,-6 0 0,-1-1-171,7-5 1,1-1 616,4-4 1,4-4-44,8 3 144,0-3 0,5-2-68,0 0 0,9 2 499,-3 4-494,12 4 1,1 7 112,5 0 0,3 0 90,-3 1 1,9-3 139,2-3 0,6 3-115,-6-3 1,6-3-218,-6 3 1,6-3-714,-6 3 0,0 3-284,-6-3 1,0 3-694,1 2 0,-1 1 702,0-1 651,0 8 0,1-6 0,-1 6 0</inkml:trace>
  <inkml:trace contextRef="#ctx0" brushRef="#br0" timeOffset="3407">4514 1228 8302,'0'-25'602,"-8"-2"0,4 2 413,-7 8 934,7 7-2105,-4 10 1,6 2 114,-3 4 1,1 5 220,-8 12 0,3-1-69,-3 6 1,-1 7-6,7 5 1,0 1-100,6-7 1,0 1-258,0-1 0,2 1-1,4 0 0,9-8-191,8-4 1,2-6-117,-2-6 1,2-3 123,4-8 1,4 0-100,-5 0 0,5-13 189,2-5 0,-1-10 54,1-1 1,-8 2 119,-4-2 0,-10 0 289,-1-5 0,-8-7 267,1 1 0,-3 0-277,-2 5 0,0 8 398,0 4 0,-7 4-208,-5 1 0,3 9-7,-3 3 1,0 4-180,-5 2 0,0 14 7,0 3 0,-1 14 19,1 3 1,0 3-54,-1 9 0,3 2 104,4 10 1,1 3-78,4 8 0,2 2 82,-7 4 1,1-2-286,-1 8 0,-3-2 41,8 1 0,-1-1 38,1-4 1,2-6-109,-7 0 0,5-7 74,-6-10 0,7-8-233,-7-4 0,2-3 62,-1-3 1,-4-9 94,3-7 0,-3-3 213,-3-9 1,-5-2-122,0-10 1,-8-6 303,3-11 1,-5-11-196,-2-12 1,3-6 164,3-6 0,6 6 228,11 0 1,-1 1 415,7 4 0,2 3-506,10-2 1,6 8 33,11-3 0,9-1-816,9 2 0,7-1 327,-2 7 0,10 1-378,1 4 1,3-3-322,-3 3 1,-3 4-1708,4 2 2371,3-4 1,-7 8 0,6-6-1</inkml:trace>
  <inkml:trace contextRef="#ctx0" brushRef="#br0" timeOffset="4141">5292 623 8288,'-21'-31'1118,"4"8"0,11 6 444,0 11-684,4 4 0,10-13-1115,3 3 0,5-3-1321,1-3 1,-5 1 1118,-1 0 0,-5-6 176,5 0 0,-7-6 128,2 6 0,-4-6-161,-2 6 1,0-6 30,0 6 1,0-6 93,0 6 1,-2-6 105,-4 6 1,-2 0 80,-3 6 1,-4 2 334,3 3 1,2 4 70,-1 8 0,-1 0-226,-5 0 1,6 8 68,-1 4-113,8 11 1,-9 0 282,7 11 0,-6-1 80,7 13-186,-1 0 1,6 12 200,0-1 1,0 7-279,0-7 0,-6 7-53,0-6 0,1 5-384,5-5 0,0-1 175,0-5 0,-6-6-250,0 0 144,0-7 1,6 1 0,0-11-332,0-6 0,0-4-128,0-2 255,0-7 0,0-4 176,0-12 1,0-11 240,0-12 0,0-11-219,0-7 237,0 5-65,8-15 1,-4 10 11,7-10 0,1 9-148,5 2 1,1 13 16,-1-2 1,6 18-30,0 0 1,8 11-198,-3 0 0,-3 4 304,-1 2 1,0 8-11,0 4 1,-1 3 135,-6 2 0,-2 2-124,-3 5 1,1-3 15,-7 7 1,0-4-53,-6 4 1,-2-5-61,-4 6 1,-9-2 5,-8 2 1,-8 2-158,2-8 1,-4-2 254,-1-10 0,-1-3 170,1-8 1,7 0 30,4 0 1,0-8-175,5-3 1,-1-4 499,13-3-215,1 1 114,5 7 99,0-5 0,7 7-28,5-3 1,5 3 127,6 8 0,-2 6-155,8 0 0,0 7-9,6-1 0,-1-3-218,1 3 0,-1-1-58,1 7 1,-6-1-1037,0 0 1,-8 0-270,2 1 0,0 5-2296,-6 0 3397,4 8 0,-11-12 0,7 6 0</inkml:trace>
  <inkml:trace contextRef="#ctx0" brushRef="#br0" timeOffset="4836">5897 35 7864,'0'-10'190,"0"2"1,2 8 137,4 0 53,-4 0-203,6 0-84,-1 0 0,-3 0 102,8 0-46,-9 8 1,11 2 7,-8 7 1,1 0-20,-1 1 0,-4-1-29,4 0 1,1 6-23,-1 0 1,8 8 17,-3-2 0,-1 5 62,1 7 0,-5 3-46,6 8 1,-3 2 234,3 3 0,3 7-146,-3 11 1,3 2 5,2 3 1,1 5 233,-1-5 0,-6 5-64,1 1 0,-8 3-168,2 3 0,-5-42 1,0 2-60,0 3 0,-2-1 0,-6 0 1,-2 0-325,-1 1 1,-3 0-855,-5 3 1,-2 1 1044,2 6 0,-1 0 1,-5-1-1,-2-1-353,3-4 0,0-2 1,-2-4-1,-2-1-108,-1-2 0,-1-2 1,1 0-1,0 0 65,-4 1 0,0 0 0,4-1 1,-1-2 32,-3-2 0,0-1 1,-25 38-133,25-41 0,0 0 1,-31 33 467,29-35 0,-1-1 0,-34 34 0,-1-5 0,1-9 0,0-7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1:12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0 465 8383,'0'-27'356,"0"4"0,2 10 593,4 1 1,4 7-503,7-7 1,8 6-218,4-5 1,3 5 144,3-6 0,2 9-33,3-3 0,4 4 153,8 2 1,0 0-60,0 0 0,0 0-35,0 0 1,-1 0-304,1 0 0,-2 0-176,-4 0 1,2 6-164,-7-1 1,-7 7-402,-5-6 1,-8 1-274,2-1-974,-3-4-497,-11 13 1666,-1-5 0,-10 2-296,-4-1 1016,-3-7 0,-16 4 0,-2-8 0</inkml:trace>
  <inkml:trace contextRef="#ctx0" brushRef="#br0" timeOffset="192">467 50 8425,'-17'-27'2738,"6"10"-2103,-1 11 1,8 12-79,-2 6 1,10 13-324,2 9 1,6 6 51,-7 7 0,1 8 30,-6-3 0,0 4-165,0-4 1,0 5-202,0 1 1,0 2-320,0-3 0,0-1-765,0 7 0,0 1 448,0 5 450,0 0 0,0 0 0,0 1 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1:14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8450,'0'-10'146,"0"3"80,0 7 0,8-6-151,3 0 1,4 0 14,3 6 0,-1 0-21,0 0 1,6-5 46,0-1 0,8-6-2,-2 7 1,-2-1 24,2 6 1,-6 0 95,6 0 1,-8 0 26,2 0 1,2 0-125,-2 0 1,6 2-107,-6 4 1,6-5 100,-6 5 1,7 2-115,-1-2 0,-2-1 28,2-5 0,0 0-187,5 0 0,-5 0 103,0 0 0,-2 0-152,2 0 1,-4 0 79,-8 0 1,0 0 0,1 0 0,-7 0 51,1 0-16,-9 0 183,13 0-69,-14 0 25,5 8-19,-7 2-36,0 7 1,2-2-31,4-3 27,-4 3-71,6-5 63,-8 0 1,0-1-19,0-3 27,0-4 0,2 6 14,3-8 18,-3 0 1,8 1 98,-4 5 1,-2-4 34,7 4 1,-5-4-137,5-2 0,-1 2 34,1 3 0,5-3-7,-5 4 1,-1 2-21,2-2-1,-9 7-19,13-3-15,-7 7 0,3-2 3,-1-3-167,-7 3 182,12-13-49,-14 14 28,13-15 1,-13 9 80,4-4 19,3-4-50,-7 13 1,8-5-9,-4 7 1,-5 0 10,5 1 1,-2-1-86,2 0 1,-4 0 59,3 1 0,-1 1-49,2 4 0,-4-2 34,4 8 0,-4-8-19,-2 2 1,0 2 68,0-2 1,0 2 5,0-2 1,0-4-59,0 5 1,0 1 11,0-2 1,0 0-27,0-6 0,0 6 37,0 0 1,0 8 6,0-2 0,0-2-5,0 1 0,0 1 44,0 6 0,0 1-81,0 5 0,0-3-8,0 8 0,0-5 13,0 5 1,0-8 4,0 2 0,0 3 41,0-3 0,0 2 0,0-1 0,0-3 67,0 8 1,0-7-83,0 1 1,0-4 38,0-1 1,0 0-21,0-1 1,-6 1 11,0-1 0,-2-5-30,3 0 0,1 0-4,-8 5 0,9 1 24,-3 0 0,2-7-21,-2 1 1,4 0 41,-4 6 0,5-7-19,1 1 1,-6-6 19,0 6 0,0 0-31,6 6 1,0-7 6,0 1 1,0-6-19,0 6 1,0 0-7,0 6 1,0-3-24,0-3 1,0 4 24,0-4 1,-6-3-137,1 3 1,-3-2 115,2 2 0,2 2-106,-7-8 0,5 6 143,-5-6 1,7 7 112,-2-1 1,-2-2-99,3 2 1,-7-6 108,6 6 0,0-6-106,6 6 0,-5-6 14,-1 6 0,0-6-130,6 5 1,0-1 135,0 2 1,-6 4-226,1-4 0,-1-4 61,6-2 0,0 2-53,0-2 0,-6 6 85,0-6 1,1 0-5,5-6 1,0 6 24,0 0 0,0 0-6,0-6 153,-8 1 1,6-1-89,-4 0 0,4 1 71,2-1-110,0 0 0,0 0 7,0 1 0,0-7-75,0 1-245,0-1 19,0-1 238,0 5 382,0-13-268,0 6 203,0-8 1,-2 0 176,-3 0-355,3-8 0,-12 4 188,8-7-94,-7 7 0,3-9-89,-7 7 1,0 0 22,0 6 0,-3 0-334,-3 0 0,-4 2 72,-7 4 0,-8 3-173,-5 9 1,3 1-5,-2 4 0,-4-4-116,-2 4 1,-9-4 67,9-1 0,4-7-83,8 1 0,3-8-1103,2 1 139,9-3-814,1-2 2233,30-15 0,22-4 0,27-16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1:16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848 52 8193,'-8'-17'0,"-2"7"0,-1-3 523,-1 7-301,1 0 1,-1 6-11,1 0 0,-1 0-132,-5 0 0,4 0 10,-5 0 1,5 2-70,-10 4 1,-4-2-128,-2 7 0,-4-5 176,-1 6 1,3-6-2,-4 5 1,9-5 7,-15 5 1,16-5 11,-4 6 0,1-7-139,-1 7 1,2-6 113,-2 5 1,8-7-64,-2 2 0,9-2 99,3 1 39,-1-3 47,3 6 35,1-8-217,8 0 1,8 0-88,3 0 1,5 0 259,1 0 1,6 0-125,0 0 1,0 0-8,-6 0 0,1 0 1,-1 0 0,0 0-28,1 0-5,-9 0 1,5 2 15,-9 4 0,1-2 93,-6 7 1,0-5-17,0 5 1,0-5-37,0 6 1,0-1-17,0 7 1,0-7 11,0 1 1,-6 1-1,1 10 0,-7-2 38,6 8 0,-7-6-16,1 6 0,3 0-22,-3 5 0,1 9 30,-7 3 1,3 6 92,3 5 0,-3 5 5,4 7 1,-5-6-37,-1 1 1,2 3-45,3 2 1,-3 10-170,3-10 0,-1 6 157,1 0 0,-1-4-29,7 4 0,-6-10-167,7-1 0,-7-3 147,6 3 0,-1 1-145,1-7 0,4-1 302,-4-5 0,-2-2-101,3-4 1,-3 4 183,2-4 1,4-3-131,-3-3 1,-3-4-25,2-1 1,0-6 156,6 0 0,0-8-330,0 2 94,0-4 1,0-2-173,0 1 1,0-7-1,0 1 1,0-7-45,0 7 69,8-8 0,-6 5 40,4-3-81,-4-4 106,5 6 11,-5-8 93,6 7 20,-8-5 329,0 6-122,0-8 86,0 0-322,8 0 1,-5 0 233,9 0 1,0 2 48,5 4 1,10-2 68,7 7 1,5-7-33,13 2 1,5-4 125,18-2 0,4 2-724,7 3 0,11-3 2,-46 1 1,1 0 0,48-1 281,-45-2 0,0 0 0,-4 3 0,0 0-614,4-1 1,-1 1 533,-4 8 0,-2 0 0,48 2 0,-4 12 0,3 2 0,-5 6 0,-6 9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1:21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53 8160,'0'-10'281,"8"2"1,-4 3 151,7-1 161,-7 0-282,4 6 0,-3-2 191,1-4-321,0 4 0,-4-5 306,4 7 60,-4 0-146,13 0-275,-5 0 1,7 0 97,0 0 1,-5 0 2,-1 0 1,-5 0-51,6 0 0,-7 0 282,7 0-269,-1 0 1,7 6-59,-1-1 1,0 1-93,0-6 1,7 2 99,-1 4 1,2-4-114,-2 3 0,-2-3 45,8-2 0,-2 0 54,1 0 1,5 0-68,-4 0 0,-4 0 15,-2 0 1,2 0-19,-2 0 1,0 0-57,-6 0-358,1 0-99,-1 0-40,-8 0 0,5 2-1300,-8 4 768,-1-4-675,-5 6 1086,0-8 0,-2 0 101,-3 0 0,1 5 43,-8 1 473,1 8 0,-14-5 0,-2 9 0</inkml:trace>
  <inkml:trace contextRef="#ctx0" brushRef="#br0" timeOffset="407">866 312 8323,'1'-15'262,"5"3"1,-2 3-25,8 3 1,1 2 267,10-8 1,-4 7-133,4-7 1,-1 8 154,1-1 1,-4 3-208,4 2 1,-4 0-109,-2 0 1,1 5-221,-1 1 0,0 8 31,1-3 0,-7 4-204,1 3 0,-9-1 126,3 0 0,-4 1-226,-2-1 0,0 0 57,0 1 0,-2-1 86,-4 0 1,-3 6-39,-8 0 1,-8 2 88,-4-2 1,2-4 22,-2 5 1,2 1 82,-2-2 0,-1 0 154,7-6 1,-4 0-14,9 1 1,-3-3 172,10-4 1,3 5-9,2-5 1,6 3 151,6-3 0,4 3 117,7-8 0,2 5-167,4-5 1,4 0 185,8-6-215,-1 0-254,8 0 1,-5 0-25,3 0 1,-3 0-216,-3 0 0,1 0-487,0 0 1,-9 0-76,-2 0 1,-5 0-2175,-2 0-287,0 7 3116,-7 3 0,5 7 0,-5 0 0</inkml:trace>
  <inkml:trace contextRef="#ctx0" brushRef="#br0" timeOffset="1348">53 1505 8158,'-10'-9'-1249,"2"1"1647,8 8 0,8 0 54,4 0 0,-3-6 59,3 0 0,-1-5-509,7 5 0,5-7 94,0 1 0,2-3-243,-2-2 1,-4-1-62,4 1 1,2 0-543,-2-1 1,0 1 347,-6 0 1,-5 5 20,0 1 0,-9-1 381,3-5 0,-4 0 0,-2-1 0,-8 7 0,-3-1 0,-5 1 0,-1-7 0,0 9 0,0 3 0,-1-2 0,1 3 0,0-1 0,-1 6 0,1 0 0,0 0 0,5 0-16,1 0 1,5 0 134,-6 0 1,9 8 240,-3 3 1,4 10-98,2 2 0,-2 8 30,-4-2 0,4 3 92,-3 3 1,3 5 80,2 1 1,0 1-172,0-2 0,0 3-66,0 3 0,-6 2 184,0-8-682,0 1 246,6 1 1,-2-11 65,-3 3 1,3-11-205,-4 0-385,4-4 286,2-9 329,0 5 1,-2-13-135,-4 4 0,4-6-41,-3-6 114,-5 4-17,8-13 22,-13 13 1,13-7-201,-4 3 234,-3 4-465,7-14 0,-6 7-17,8-8 1,2-1-163,4 1 0,3 0 196,8-1 1,1-5 400,-1 0 0,2-7 0,4 1 0,-2 2 0,8-2 0,-2 8 0,2-2 0,-4 4 0,-8 1 0,6 3 0,0 3-4,0 5 1,-5 7 218,-1 0 6,0 0 0,-1 7 122,-5 5 1,-1 3-221,-4 3 0,-4-1-143,3 0 1,-3 6 162,-2 0 1,-6 0 19,1-5 1,-9-1-474,3 0 1,-10 1 126,-2-1 0,-2-6 93,2 1 0,3-8-43,-3 1 0,4-3-116,2-2 1,-1-2 189,1-3 229,0-5 1,5-5-242,1 3 41,7-3 1085,-4 13-680,8-6 0,2 10 224,4 4 1,4-2-110,7 7 0,-6 1 149,1 5 0,-1 0-185,7 1 1,-1-1-26,0 0 0,6-5 23,0-1 0,2-7-81,-2 2 1,-1 2-644,6-3 0,-5 1 287,6-6 1,-8 0-1253,2 0 1,-1 0 32,1 0 1,-10 0-2039,4 0 3242,-3 8 0,3-6 0,0-2 0,1-10 0</inkml:trace>
  <inkml:trace contextRef="#ctx0" brushRef="#br0" timeOffset="1569">952 1540 8135,'0'-17'160,"0"-1"0,4 9 500,7 3 0,1-4-100,11-1 1,-4 3 115,-2 2 0,3-1-265,3 1 0,-10 0-135,5 6 0,-5 0-505,4 0 1,1 0 218,-1 0 1,0 6-1089,0 0 1,-5 1 165,-1-1 1,-1-2-365,2 7 1,1-3 1295,-7 9 0,0-3 0,-6 9 0,0-4 0,0-2 0,-16 8 0,-3 2 0</inkml:trace>
  <inkml:trace contextRef="#ctx0" brushRef="#br0" timeOffset="1760">1021 1834 8135,'-17'9'0,"0"1"-122,-1-4-22,9-4 1450,1 5-843,8-7 0,2 0 522,4 0 1,3-5-414,9-1 0,5-6-290,0 7 0,9-7-149,3 6 0,5-7-184,6 1 0,-1-1-318,-5 1 0,-2-3-666,9 3 1,-9 3-715,2-3 1,-3 7 962,-3-7 0,-1 6 786,-4-5 0,4-1 0,-14-5 0,13 0 0,-5-1 0</inkml:trace>
  <inkml:trace contextRef="#ctx0" brushRef="#br0" timeOffset="2002">1817 1540 8135,'0'-10'0,"0"3"0,-8 9 298,-4 3 1,-3-1 32,-2 8 0,0 5 99,-1 6 1,3 8-18,3-2 1,-1-3 142,7 3 1,-5-2-327,5 2 0,0 2-45,6-8 0,2 0-284,4-6 95,3 0 62,9-7 0,1-2-305,4-8 0,-2 0 145,8 0 1,0-8-411,5-3 0,-1-5 176,-4-1 1,1-6-7,-6 0 0,-1-6-89,-6 6 126,0-8 67,-7 4 1,-3-2-50,-7 1 0,-7 5 53,-5-6 0,-11 9-269,-6 3 1,-3 2 144,-3 9 1,-7 0 357,-4 6 0,2 2 0,-3 4 0,1 4 0,-6 7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1:25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8417,'0'-9'-156,"7"1"0,-3 2 0,8-1 440,1-3 1,-3 0-95,1-1 1,-5 1 742,6 5-230,-8 3-171,3-6-58,-7 8-42,0 0-155,0 8 1,0-3 184,0 13 1,0-3 15,0 14 0,0 0-82,0 5 0,0 1-102,0-1 1,0 1-148,0 0 0,0-1-183,0 1 0,0-6 89,0-1 0,2-4-437,4 4 233,-4-7-78,5 4-472,-7-7 142,0-9 463,0-1 19,0-23 1,6 3-327,0-11 0,2-2-33,-3 2 1,-1-8-33,8 3 0,-6-5 180,5-2 0,-5 1-118,5-1 0,1 2 14,5 5 1,1 3 125,-1 7 1,-6 1 217,1 0 0,-1 1-62,7 5 0,-1 3 508,0 8 0,-5 0 397,-1 0-138,1 0 1,-1 2-91,1 4 1,-8 3-178,2 9 1,-5-1 401,-1 0 1,0 6-210,0 0 0,0 2-12,0-2 0,0-1-345,0 6 0,0-6-226,0 1 1,0-2 100,0 2 1,0-10-199,0 5 0,0-5-238,0 4 1,2-5-806,4-1 0,-2-5-377,8 6 0,-7-9 652,7 3 0,-1 2-190,7-2 0,1-1 1055,4-5 0,-4 0 0,6 0 0</inkml:trace>
  <inkml:trace contextRef="#ctx0" brushRef="#br0" timeOffset="225">762 295 8373,'9'-8'0,"-1"4"230,-8-7 1,6 5 356,-1-6 1,9 8 17,-3-1 0,5 1-135,1-2 1,0 4 75,1-4 0,-1 4-123,0 2 0,1 0-272,-1 0 1,0 2-10,0 4 0,1-4-117,-1 4 1,0-2-384,1 1 1,-7-3-62,1 4 0,-1-4-1884,6-2 1667,1 8 0,-1-6-553,0 3 1,-5-3 1188,-1-2 0,1 0 0,5 0 0</inkml:trace>
  <inkml:trace contextRef="#ctx0" brushRef="#br0" timeOffset="440">1436 53 8356,'12'-10'414,"-1"4"0,-5-1 879,5 1-297,1-8 246,5 12-188,1-5-611,-9 7 1,-1 15-60,-8 8 1,0 8 141,0 3 1,0 7-304,0-1 0,-6 8-273,0-2 0,1 6-1156,5 6 0,0-4 756,0 3 0,0-3 450,0-2 0,0 0 0,0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1:28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468 658 8452,'-10'0'-1357,"2"-2"1381,8-4 66,0 4 323,0-6-50,0 8-71,0-7-108,0 5-91,0-6 0,-1 8 8,-5 0 129,4 0-342,-6 0 142,1 0 0,-1 2 66,-4 4 0,-1-2 46,7 7 0,-5-5 9,5 5 1,-8-1-47,3 2 1,1 3 12,-1-4 1,-1 5 79,-5 1 1,0 6-75,-1 0 1,5 2 170,-4-2 0,3 6-152,-9 11 1,4-1 125,2 7 0,-1-2-107,1 2 1,0 10-8,-1-4 0,3 4-8,3-5 0,-3 3 2,4 4 0,3 3 87,2 9 0,-2 5-84,3-1 0,-1 7 139,6-6 1,2 0-114,4-6 1,-3-2 187,9-3 0,-1-5-216,7-7 1,-1-6-9,0 1 1,1-11 8,-1-1 1,0-3-212,1-9 0,-3 0 226,-4-5-2,5-1-185,-7 0 36,9-7-588,-9-2 0,1-8 93,-4 0 0,-4-8-84,3-4 0,3-5-227,-2-6 1,5 0-634,-5-12 1,0 5-571,-6-11 1994,0-3 0,0-8 0,0-9 0</inkml:trace>
  <inkml:trace contextRef="#ctx0" brushRef="#br0" timeOffset="507">848 467 8541,'10'-17'-811,"5"0"2405,-5 7-1031,7 3 1,-5 7-34,-1 0 1,-7 9-130,2 8 0,-4 3 59,-2 8 1,0-1 177,0 2-413,0 4 0,-2-6-35,-4 7 0,2-1-174,-7-4 0,5 2-137,-6-8 0,7 5 185,-7-4 1,8-1-515,-2-6 0,3-6 7,-3 1-207,4-8 412,-6 3 1,8-10-25,0-9 0,8-1-4,3-16 0,5-2-179,1-9 1,6 3 30,0-3 0,6-2 139,-6 1 1,6 1 265,-6 5 0,6 8-139,-6 4 0,2 6 173,-2 6 0,-4 3 129,4 8 0,-4 0 346,-1 0 0,-7 0-65,1 0 0,-8 8 336,1 3 1,3 6-13,-2 6 0,0-3-212,-6 3 1,-2 2-467,-4-2 1,2 6 57,-8-6 0,7 5-258,-7-5 0,6 8-337,-5-2 0,5 2-583,-5-2 0,5 5 308,-6 1 731,8-1 0,-11 16 0,6-5 0</inkml:trace>
  <inkml:trace contextRef="#ctx0" brushRef="#br0" timeOffset="1274">848 2145 8323,'0'9'624,"0"-16"1,2-7-683,4-15 1,4 6-177,7-5 0,2 5 254,4-6 0,-4-6 6,4-5 0,-3-2-213,-3 1 1,-6 3 104,1-8 1,-2 5-104,1-5 0,3 10 80,-9 1 0,1 2 45,-6 10 0,0 0 53,0 6 0,-2 2 155,-4 3 0,3 2-156,-9 5 1,6 3 255,-5-4 87,7 4-249,-12 2 0,13 0 91,-9 0 1,8 8-98,-2 3 0,-3 7 217,-3 5 0,3 4 19,-3 7 0,6 7 54,-5-1 1,-1 10-116,-5 2 0,2 0 115,3 5 0,-7-3-155,7-2 0,-7 0 17,8 0 1,-3-8-204,3-4 0,-3-5 133,9-6 0,-1-4-572,6-8-221,0 0-189,0 0 588,0-7 0,0-4 121,0-12 1,0-9-139,0-8 0,0-10 82,0-2 1,2 1-106,3-7 0,-1-1 72,8 2 0,-6 0 106,5 5 1,3 2-30,9 4 1,-2 4-20,8 8 1,-1 8 98,7 3 0,0 4 150,-1 2 0,7 0 19,-1 0 1,-6 2-119,-5 4 1,-2 3 156,2 8 0,-4 1-100,-8-1 1,-7 6 30,-4 0 1,-4 8-157,-2-2 1,-8-2-146,-4 1 1,-5 1 57,-6 6 1,-4-6-169,-7-1 0,-1-8 202,0-3 0,-5-2-6,0-9 1,-1 0 330,7-6 1,1-8-116,4-3 1,4 1 1084,8-1-272,0-1-423,7 2 0,4 3-25,12 7 1,9 0 89,8 0 1,6 2 3,-6 3 0,6 5-218,-6 7 1,6 6 193,-6 0 1,6 0-104,-6-5 1,8-1-399,-2 0 0,3 1-298,3-1 0,-6 0-393,-1 1 1,-1-7 8,2 1 0,2-7-760,-8 7 1,6-8-661,-6 1 2071,0 5 0,-6-8 0,0 6 0</inkml:trace>
  <inkml:trace contextRef="#ctx0" brushRef="#br0" timeOffset="2024">1644 710 8461,'0'-10'-671,"0"2"950,0 8-103,7 0 150,-5 0 105,14 0 1,-14 2-32,3 4 1,3 4-204,-2 7 1,5 0 123,-5 0 0,2 8-121,-2 4 1,-5 6 313,5 5 1,-2 10 26,2 8 0,-4 15-197,4 2 0,1 7-184,-1 5 0,0 5 69,-6 0 0,0-41 1,0 0-396,0 1 1,0 0 0,0-1-1,0 0 224,0 1 0,0-1 0,-6 47-466,0-5 0,-7-7 239,1 1 1,-1-11-462,1-12 1,-1-1 193,7-11 0,-7-4-22,1-13 1,4-3-145,3-3 1,-3-4-919,2-7 40,-7-9 1634,3-1 0,-7-31 1,0-6-1</inkml:trace>
  <inkml:trace contextRef="#ctx0" brushRef="#br0" timeOffset="2401">2128 1401 8447,'10'0'1005,"-3"0"0,-5 0-522,4 0 1,-2-6-219,7 1 0,1 1 22,5 10 0,4-1 97,-3 13 0,8-1 140,-8 18 1,9-3-62,-4 14 0,5 0 139,-4 6 1,6 0-451,-1 0 0,-4 0 43,-2 0 0,2-2-447,-2-4 1,0 2 95,-5-8 0,-1 1-57,0-7 0,-7-5-241,-5 0 0,3-8-570,-2 2 0,0-4 155,-6-1 0,0-7-1505,0 1 592,0-8 1782,0-4 0,7-18 0,3-9 0</inkml:trace>
  <inkml:trace contextRef="#ctx0" brushRef="#br0" timeOffset="2599">2664 1522 8263,'-17'-9'3322,"5"-5"-2091,1 8-617,7 1 0,-12 7-79,5 3 0,-6 13 43,-6 11 0,-4 3-422,-8 3 0,-1 7 74,-5 4 1,10-2-327,-3 2 0,5 1 139,0 4 0,4-4-1455,8-1 1,2-10-1375,3-1-89,4-1 2875,8-14 0,8-3 0,2-9 0</inkml:trace>
  <inkml:trace contextRef="#ctx0" brushRef="#br0" timeOffset="3113">2716 294 8249,'0'-17'-625,"0"0"-781,0 7 2019,-8 3 0,6 14-103,-3 5 1,3 11-102,2 6 0,0 3-72,0 3 1,0 0 140,0-1 1,0 1-364,0-1 0,0 1-190,0-1 0,0-1-552,0-4 0,5-2 445,1-4 0,6-10-237,-7 5 1,3-7 184,-2 1 1,-2-5-439,7-7 1,-5-2 307,6-3 0,-7-13 364,7-10 0,-3-5 0,3-2 0,1-5 0,-7 0 0,6-1 0,-7 7 0,3 7 0,-2 4 0,-4 4 0,13 9 0,-13 10 201,4 11 1,-2 13 52,1 4 1,-3 3-149,4-2 1,-4 9 596,-2-3 0,0-2 815,0-5 1,0-5-1070,0 6 1,0-6-437,0 6 1,2-8-258,4 2 1,-4-9 278,3-3 1,5-1-1386,2 1 0,-3 3 428,3-8 1,1-1 255,10-5 0,-4-7 666,5-5 0,2-11 0,1-4 0</inkml:trace>
  <inkml:trace contextRef="#ctx0" brushRef="#br0" timeOffset="3308">3148 606 6677,'17'0'111,"1"0"1,5-6 551,0 0 1,8 0 253,-3 6 0,5-5-560,2-1 1,-1 0-365,1 6 1,-2 0 5,-5 0 0,3 0-186,-8 0 1,0 6-1142,-5 0 0,-7 5 255,1-5 1073,-9 7 0,-3-3 0,-9 7 0</inkml:trace>
  <inkml:trace contextRef="#ctx0" brushRef="#br0" timeOffset="4145">3857 623 7638,'-11'-6'-415,"-1"1"1,8-3 1363,-1 2 1,8 2-1355,3-7 248,8-1 0,-7-7 50,5-4 0,3 4-6,-3-4 1,-5 2-376,-1-3 0,2 3 250,-2-8 1,5 3 237,-5-3 0,0-4 0,-6 4 0,0-9 0,0-3 0,-6 3 0,0 9 0,-7-1 0,1 6 0,-1 1 0,1 6 0,-3 6 0,3-1 0,-3 8 0,-2-3 0,-1 7 0,3 1 0,3 5 0,3-2-36,3 8 1,4-1 112,-4 6 0,4 1 143,2-1 0,0 8-126,0 4 1,-1 0 111,-5 5 1,4-1 172,-4 13 1,2-2-58,-2 2 1,3 4-34,-9-4 0,8-1-41,-2 1 1,-1-6-339,1 6 1,0-7-95,6 1 0,0-6-144,0-5 0,0 2 151,0-8 0,0-6-45,0-5 0,2-6-417,4 5 357,-4-7 1,11 2 356,-7-12 0,6-5-150,-7-13 1,7 3 107,-6-7 0,5 4-92,-5-4 1,6 1 36,-7-2 0,7-2-30,-6 8 1,7-6-19,-1 6 1,-3 0-5,3 6 1,-1 5 73,7 1 0,-1 1 0,0-1 0,0 3 0,1 8 0,-1-2 0,0-4 0,1 4 0,-1-3 0,8 3 0,-6 2-49,4 0 0,-9 5 5,-3 1 1,-7 2 162,2-2 0,-4-2-92,-2 7 0,-8 1-158,-4 5 1,-5-6 95,-6 1 0,2-1 7,-8 7 0,6-7 28,-6 1 0,6-8 0,-6 1 0,8-3 0,-2 0 0,12 4 0,-5-4 0,14 6 821,-5-1-572,7 3 0,2 7 783,3 1 1,-1-1-269,8 0 1,-3 0 0,3 1 1,3-7-79,-3 1 1,-3-3 70,3 3 1,-1 3-617,7-3 1,-1-3 87,0 3 0,1-2-1451,-1 1 0,6 3 811,0-9 0,6 9-1755,-6-3 0,6-1 2165,-6 1 0,7 1 0,-3 5 0</inkml:trace>
  <inkml:trace contextRef="#ctx0" brushRef="#br0" timeOffset="5067">4220 1384 8325,'0'-17'0,"-7"-1"0,5 1 1419,-4 0 1,4 5-127,2 1-1137,0 7-3,0-4 1,0 18 117,0 7 1,-8 2 58,-3 10 0,-5 2-58,-1 9 1,0-3-112,0 3 0,5-3 13,1-3 0,7-5-31,-2 0 0,4-2-157,2 2 1,8-4-299,3-8 0,5-6-386,1 1 0,2-8 387,4 1 1,4-10-199,8-7 0,-1-5 163,1-6 0,-1-4-390,1-8 0,-2 1 218,-5-1 1,3-5 113,-8-1 0,0-1 267,-5 2 1,-3 5 216,-3 1 0,-5 1-80,-7 10 1,0 0-143,0 6 349,0 7 1,-7 2-44,-5 8 0,-3 10 137,-3 7 1,-5 2 12,0 10 1,-2 6-3,2 5 1,4 8-115,-4-2 1,6 4 107,5 2 0,-3 2-21,3 4 1,3 3-87,-3 8 0,8 2 38,-2 4 1,-1-7-190,1 6 0,-7-4-239,1 10 0,2-7-140,-1 2 0,-1-4-126,-5-1 1,0-9 222,-1-3-1,1-12-9,0-6 0,0-3 184,-1-3 0,1-9-94,0-7 1,5-3 203,1-9 0,-1-1-94,-5-5 1,0-9 350,-1-8 0,1-8 175,0-10 1,7-7 10,4-4 0,-1-4-42,1-2 0,0 0 129,6 0 0,2 0-143,4 0 1,1 8-110,5 4 1,3-3-152,-3 3 0,5 0 99,6 5 1,4-5-621,8-1 1,-1 1-272,1 6 1,5-1-630,1 0 1,7 7 582,-2-1 661,4 8 0,-6-12 0,-2 6 0</inkml:trace>
  <inkml:trace contextRef="#ctx0" brushRef="#br0" timeOffset="5904">4860 934 8259,'-9'-9'3106,"3"1"-1951,12 8-702,3-8 1,10 1-1021,4-5 1,-3-3 206,3 3 1,-4-3-97,-2-2 1,1-3 97,-1-3 1,-6 4 54,1-4 0,-8-2 8,2 2 1,1-8-217,-1 2 1,0-3 235,-6-3 0,-8 1-68,-3-1 0,-3 2 397,3 5 1,-5-3-88,5 8 0,-5 0 1050,-1 5-387,0 1 28,-1 7-421,1 3 0,6 9 87,-1 3 1,8 5-57,-2 7 0,5 8 66,1 4 1,0 4 192,0 1 0,0 1-116,0 0 1,-2 7-84,-4 4 1,4-2-59,-4 2 0,4-2-361,2 3 1,-6 3 56,1-4 0,-7-2 0,6 2 1,1-8-151,5 3 0,0-12-361,0-6 0,0-4-357,0-2 287,0-7 745,0-3-128,0-22 0,5-4-26,1-16 1,6-1-98,-7-5 0,9-3 31,-3-8 0,5 2 33,1 4 1,2 4-189,4 7 0,-3 3 265,3 3 0,2 10-100,-2 7 1,2 8 303,-2-1 0,-4 3 60,4 2 1,-6 7 108,-5 5 1,1 3-151,-7 3 0,0 1-74,-6 4 0,0-2-91,0 8 0,-8-6-229,-3 6 1,-5-2-272,-1 1 0,0-1 239,-1-4 0,1-5-151,0-1 1,-1-2 35,1-9 330,0 0 1,1-8-113,5-4 0,3 2 295,8-7-135,0-1 0,0 1 626,0-1-141,8 8 1,2-3-215,7 7 0,-6 5 392,1 1 1,-6 6 289,5-7-703,1 9 0,5-4-174,0 7 0,-1-6-225,-5 1 0,5-3-414,-5 3 0,6 3-882,6-3 1,-3-4 1364,3-3 0,4 5 0,0 0 0</inkml:trace>
  <inkml:trace contextRef="#ctx0" brushRef="#br0" timeOffset="6125">5448 952 8206,'-19'-8'935,"4"6"0,17-6-434,3 8 1,5 0-155,7 0 0,2 0-3,4 0 1,-3 0 296,3 0 1,2 0-67,-2 0 1,6 0-153,-6 0 1,7 0-1116,-1 0 0,2 0 179,-2 0 0,2 0-80,-8 0 1,0 0 72,-6 0 0,-6 0-1598,1 0 1380,-8-7 1,3 3-424,-7-8 1161,0 1 0,-7-7 0,-3 1 0</inkml:trace>
  <inkml:trace contextRef="#ctx0" brushRef="#br0" timeOffset="6324">5725 744 8250,'-10'-9'3813,"3"1"-2963,7 8 1,0 2-335,0 4 1,0 3 160,0 8 1,-6 3-150,0 3 0,0-2-232,6 8 1,0-2-370,0 1 0,0 5-419,0-4 1,0 2-1646,0-3 1169,0 5 233,0-14-315,8 14 0,0-14 44,3 4 1,5-11 132,-5-6 0,-1-5 65,1-1 808,1-7 0,5-3 0,0-7 0</inkml:trace>
  <inkml:trace contextRef="#ctx0" brushRef="#br0" timeOffset="6525">6123 675 15484,'0'25'1285,"0"0"-748,0 4 0,0 3 156,0-3 1,-6 4-485,0 1 1,-2 1-452,3 0 0,3 1-1299,-4 4 1,4-3 970,2 3 1,-6-3-1720,0-3 2289,1 1 0,5-8 0,0-2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1:36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0 621 8357,'0'-10'1606,"0"-5"0,0 11-835,0-7-225,8 7 0,2-6 12,7 4 0,-5 4-134,-1-3 0,1 3-145,5 2 0,2 2-17,4 3 0,-4-1 266,4 8 0,4-3 24,2 3 1,4 3 19,1-3 1,3-3-340,3 3 1,-1-8-223,7 2 1,-6-5-983,6-1 1,-2 2 612,3 4 0,-1-4-1382,-12 4 0,3-4 747,-14-2 0,-6 6-97,-5-1 1,-9 9 246,3-3 0,-6-1 843,-6 1 0,-3 1 0,-8 5 0</inkml:trace>
  <inkml:trace contextRef="#ctx0" brushRef="#br0" timeOffset="205">519 517 8357,'-17'-9'2359,"0"1"1,1 10-1580,5 3 0,-3 7-197,8 11 1,-7-2-98,2 8 1,1 0-11,-2 5 1,7-1-432,-7-4 1,8 4-443,-2-5 1,5 3-1081,1-2 0,5 4 899,1-5 0,8-3-1112,-3-1 0,10-7 774,2-6 0,8 3 916,-2-8 0,3-8 0,3-8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1:45.122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208 813 9713,'-10'-2'-154,"4"-4"-894,4 4 775,2-5 0,0 5 693,0-4-35,0-4-240,8-7 1,0 6 1,3-1-29,5 8-57,-15-3 217,15 7 7,-14 0-270,5 0 640,-7 0-22,0 0-316,-7 0 1,3 0-77,-8 0 1,7 1 218,-7 5 0,6-4-143,-5 4 0,-1 4 51,-5 1 1,5-1-282,1 1 1,1 1 149,-1 5 0,-5 2-200,5 4 1,1 4 82,-1 8 1,1 9 248,-1 8 0,-5 13-22,5 10 1,3 10-37,2 1 0,-1 3 225,1 9 0,0-10-88,6-2 1,0-5-426,0-6 1,2-12 206,4 1 0,3-10-371,9-8 0,-1-4-142,0-7 0,1-9-109,-1-2 1,0-7 38,0-6 1,1 3 127,-1-8 1,0-1-375,1-5 0,-7-2 280,1-3 1,-1-7-1020,6-11 1,-1 4 508,-5-4 0,3-4-1398,-8-2 2218,7-4 1,-11-1 0,6-1 0</inkml:trace>
  <inkml:trace contextRef="#ctx0" brushRef="#br1" timeOffset="457">588 571 8363,'0'-17'0,"0"-1"0,2 1 382,4 0 0,-4 5 302,3 1-194,5 7 0,-6-4-96,7 8 1,-7 8-62,2 3 1,2 7-73,-3 5 1,1 4-18,-6 7 1,-2 7-126,-4-1 0,5 0 160,-5-5 0,-2-2-383,2-5 1,1 3 118,5-8 1,-6 0-727,0-6 166,0 1-223,6-9 585,0-1 0,8-16 85,4-3 1,-1-12-203,6-6 0,-3-11 34,9-6 1,2-3-60,-2 3 1,0 0 78,-6 12 0,1 1 353,-1 10 0,0 11-12,0 1 1,-5 9 7,-1 8 0,-5 5 183,6 12 0,-6 6 558,5 11 0,-7-1 288,2 7 1,-4-8-457,-2 3 1,0-5-551,0-1 1,0-1 107,0 1 1,0 0-1689,0-1 1,1-7 340,5-4 1113,4 4 0,-1-8 0,-1 6 0</inkml:trace>
  <inkml:trace contextRef="#ctx0" brushRef="#br1" timeOffset="893">640 1868 8567,'-10'-2'-242,"5"-4"164,3 4 1378,2-13-364,0 13 544,0-13-876,0 13 1,0 2-90,0 11 0,0 5-203,0 1 0,0 0 0,0 0 0,0 1-299,0-1 1,0 0 84,0 1 1,5-1-549,1 0 1,0-5 189,-6-1-176,0-7 0,2 10-53,4-9 0,-3-1-218,9-10 0,-1-5 168,7-12 1,-1 2-103,0-8 0,6-4 69,0-1 0,6-3 150,-6 14 1,2 0 888,-2 6-490,-3 7 957,5 10-695,-8 2 0,-8 21 558,-3 0 1,-4 2 1000,-2 4 0,0 0-684,0 5 0,0-5 88,0 0 0,-6-8-1585,1 2 367,-1 4 0,8-8-1664,4 4 0,3-11 1076,8-6 1,3-6 603,3-6 0,4-11 0,7-10 0</inkml:trace>
  <inkml:trace contextRef="#ctx0" brushRef="#br1" timeOffset="1298">1262 692 8565,'0'-17'223,"0"-1"923,0 9-104,8-7-375,2 14 1,7-3-42,0 10 0,1 15 176,-1 14 1,0 12-101,0 18 0,-1 1 169,-5 16 1,3-4-520,-8 9 1,-1-1 107,-5 13 0,-2 0-454,0-46 1,-1-1 0,-2-1 0,-2 0-433,-4 2 1,-1 0 0,-7 46-277,8-46 0,-1 0 0,-1-3 0,-1 0-467,-15 43 1,-4-9-1176,-1 3 0,5-17 766,0 1 1578,8-21 0,-12 13 0,8-16 0,4-4 0,6-3 0</inkml:trace>
  <inkml:trace contextRef="#ctx0" brushRef="#br0" timeOffset="1965">1799 969 17215,'-12'0'3938,"0"0"-3138,9 0 0,-11 9 1379,8 9 1,-7 1-536,1 10 1,-3 1-462,-2 11 0,-1-5-1183,1 5 0,8-5 0,-1-1 0,4-1 0,4-1 0,-3-4 0,5 1 0,5-6 0,5-3 0,7-10 0,2-3-1544,4-8 1,-1-2 241,6-4 1,1-5-329,6-12 0,-6-4 889,-1-8 1,-1-7 443,2-4 1,0-4 313,-12-2 0,4 0 330,-9 0 1,1 2 789,-1 4 1,1 10-451,-7 7 0,0 8 683,-6-2-999,0 11 444,0-3-739,0 13 1,-2-4-185,-4 12 0,4-2 609,-3 7 0,-3 1-57,2 5 0,-2 2-233,3 4 1,3 6-69,-4 11 1,-4 8 365,-1 16 1,-5 1-243,-1 16 0,0 5-277,0 7 0,5-41 0,1 1 17,-1-1 1,0 0-1,0 1 1,-1 0-412,2-4 0,-1 0 0,-7 43-440,-4-11 0,-2-5 192,2-6 0,0-11 408,6-7 0,-1-4 73,1-13 1,6 1 25,-1-13-149,1 0 944,-7-13 1,1-4-910,0-12 1,1-11 223,5-12 1,-5-4 58,5-1 0,1-9 536,-1-3 0,7-4-233,-2-2 0,6 2 519,6 4 1,11-4-226,12 4 0,4 2-621,1-2 0,1 7 0,-1-1 0,7 2 0,-1-3 0,8 5-750,-2-5 1,-1 7-401,1 5 0,0-9-2675,6 3 3764,-8-3 0,-2-5 1,-7-1-1</inkml:trace>
  <inkml:trace contextRef="#ctx0" brushRef="#br0" timeOffset="2901">1954 18 16541,'0'-10'5546,"0"2"-4192,0 8 1,2 0-1136,4 0 1,-4 2-99,4 4 1,-5 5 874,-1 13 1,0 2-333,0 9 0,0 0-215,0-1 0,0-1-13,0-4 0,-5 1-590,-1-7 0,0 6 243,6-6 1,0 0-712,0-5 0,0-7 966,0 1-2016,0-8 540,0 3 760,0-7 1,2-9 230,4-9 0,-2-1-62,7-10 0,-5 6 86,6-6 0,-3 1 165,3-7 1,3 0 183,-3 1 0,1 7-15,-1 4 1,3 4 247,-4 1 0,-1 7 211,2-1-693,-1 9 1,1-5-72,-1 8 1,-7 2-154,2 4 0,-4 5 1449,-2 12 0,0-4-656,0 4 0,0 2 535,0-2 1,-6 6-1044,0-6 1,-5 6-45,5-6 0,-6 0 0,7-5 0,-9 7 0,12-6 0,-4 4 0,5-4 0,6-7-794,1-1 0,7-7-1228,-1 2 0,5-4-846,6-2 1,2-8 183,4-4 2543,-4-3 1,0-2 0,2-1 0</inkml:trace>
  <inkml:trace contextRef="#ctx0" brushRef="#br0" timeOffset="3166">2352 260 25384,'17'0'694,"-5"0"-621,-1 0 1,1 0-407,5 0 0,6 0-771,0 0 1,2 0-23,-2 0 0,-4 0-2968,4 0 4181,-3 0 1,-3-8-1,0-2 1</inkml:trace>
  <inkml:trace contextRef="#ctx0" brushRef="#br0" timeOffset="3395">2473 156 16483,'-17'0'2184,"-1"0"-1109,1 0 1,6 0 1412,-1 0-932,8 0-200,-4 8 0,3 1-259,-1 8 0,0 3-557,6 3 1,0-4-216,0 4 1,0 2-489,0-2 1,0 8-487,0-2 0,0-2-1219,0 1 1,0-1 1973,0 2 0,8 4 1,1-6-1</inkml:trace>
  <inkml:trace contextRef="#ctx0" brushRef="#br0" timeOffset="3645">2767 156 16483,'0'-17'6363,"0"7"-2849,0 2-2233,0 8 1,0 4-23,0 8 0,-6 7-596,0 15 0,-5 9-663,5 3 0,-5 4 0,5 2 0,-6 5 0,7 1 0,-1 2 0,6-3 0,0 5 0,0 7 0,0 0 0,0 0 0</inkml:trace>
  <inkml:trace contextRef="#ctx0" brushRef="#br0" timeOffset="4343">2250 312 16747,'2'-10'4162,"4"4"1,0-2-3669,11 3 1,-4-1-622,10 6 1,4 0-743,2 0 0,2 0 547,-2 0 1,1 0-1206,-6 0 0,4 0 232,-5 0 1226,8 8 0,-12-6 0,6 5 0</inkml:trace>
  <inkml:trace contextRef="#ctx0" brushRef="#br0" timeOffset="4743">2527 52 16483,'-10'-8'-3301,"-5"7"5551,13-7 770,-13 8-2743,13-8 0,-12 8 412,8 0 0,1 8 349,5 9 0,0 6-368,0 0 0,0 8-1469,0-2 0,2 5 1465,3 7-545,5-5 1,0-1-1,-3-10 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1:55.64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 87 16646,'-10'-7'-1987,"2"3"2767,8-8 1,2 8-1,2-3 1353,2-1 1,5 4-1356,-5-7 800,7 7-2073,-3-12 1767,7 14-1322,1-5 1783,-9 7-1576,-1 0-467,-8 0 1,2 6 281,4-1 1,-4 3-360,3-2-362,-3-4-143,6 13 1,2-13 726,7 4 1,0-4-327,0-2 0,3 0 538,3 0 1,-4 0 10,4 0 0,2 0 240,-2 0 1,6 0-379,-6 0 1,0 2 323,-6 3 0,6-3-308,0 4 1,-5-2 28,-7 2 0,1-3-357,5 9 1,0-6-769,1 5 695,-1-7 0,0 10-231,0-9 1,1 7 51,-1-6 0,0 1 304,1-1 1,-7-4 155,1 4 1,-1-4 299,7-2 182,-1 7 1,0-5-268,0 4 1,-5-4 353,-1-2 0,-5 2-307,6 4 0,-6-4 196,5 3-479,-7-3 89,11 6 1,-13-4 152,4 7 342,4-7-248,-9 12 1,9-13-570,-4 9 761,-4-8 0,7 9-270,-3-7 1,-4 2 253,4-3 1,-2-3-313,1 4 1,-3-2 39,4 2-243,-4-4 297,6 13 0,-6-11 246,3 7 0,-1-7-718,2 2 340,-4 4 722,6-1-160,-8 8-145,0 1 0,2-1 816,3 0-963,-3 1 0,6-1-44,-8 0 0,0 1 1024,0-1-574,0 0 0,6 0-733,-1 1 0,1-1 485,-6 0 0,6 1-661,0-1 1,0 0 389,-6 0 0,0 1 71,0-1 0,5 2 28,1 4 1,0-3-127,-6 3 0,0-2 54,0 2 0,0-4 193,0 4 1,0-2-119,0 2 1,0-2 75,0 8 0,-2-8 84,-4 2 0,4 2-214,-4-2 1,5 6 153,1-6 0,-2 6 117,-4-6 0,4 8-272,-4-2 0,2 3 24,-1 3 1,3 0-28,-4-1 0,2 1 32,-2-1 1,2 1-146,-7 0 1,7 5-88,-2 0 1,-1 3-28,1-3 0,-2-2 19,2 8 0,3-5-116,-9 5 1,8-6 54,-2 6 0,-1-7 130,1 1 0,-2 2 46,2-1 1,5-1-114,-5-5 0,2 5 93,-2 0 0,2 1 245,-7-7 1,7 1-212,-2-1 1,-1 1-80,1 0 0,-6-1 0,6 1 0,-5-1 0,5 1 0,-5-2 0,5-5 0,-6 5 0,7-4 0,-3-2 0,2 2 0,4-8 0,-4 2 0,3 2 0,-3-2 0,4 0 0,-4-6 0,4 6 0,2 0 0,-6-5 0,1-7 0,-1 1 0,6 5 0,0 0 0,0-7 0,0-2 0,0-8 0,0 0 0,-6 2 0,0 3 0,1-3 0,5 6 0,0-8 0,0 0 0,-8 0 0,6 0 0,-13 0 0,5 0 0,-7 0 0,-1 0 0,-1 0 0,-4 0 0,2 0 0,-8 0 0,0 0 0,-5 0 0,-1 0 0,1 0 0,-1 2 0,0 4 0,1 3 0,-1 8 0,1 1 0,-24 14 0,-5 5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22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8106,'0'-10'3895,"0"2"-3566,0 8 1,6 8-120,0 3 1,5 5-17,-5 1 0,2 2 184,-2 4 1,-4-1-154,3 6 1,-3-5 241,-2 6 1,0-2-61,0 2 0,0-4-531,0-8 1,0 1-360,0-1 113,0 0 0,0-5-16,0-1-164,0-7 445,0 4 0,0-10 28,0-4 0,0-4-266,0-7 1,6-8 68,0-4 0,7-3-153,-1-3 0,3-1 36,2-5 0,-5 10-25,-1-3 1,1 9 254,5-4 0,1 8-231,-1-2 280,0 11 1,0 5-77,1 7 1,-7 0 475,1 0 1,-6 0-205,5 0 1,-5 2 600,5 3 1,-5 5-7,6 7 1,-8 1 289,1-1 1,-3 2-356,-2 4 0,0-2 97,0 8 0,0-8-242,0 2 1,0 2-183,0-2 0,0 0-506,0-5 336,0-1-1048,0-7 267,0-3 210,0-7 0,2-9-93,4-9 1,3-7-444,9-9 0,5-1 238,0 1 0,2-1 315,-2 0 1,-4 9 280,4 2 0,-4 7-111,-1 6 0,-1 3 455,0 8 0,1 2 178,-1 4 1,-6 5 415,1 12 0,-2-2-53,1 8 0,-3 0 673,-8 6 1,0-3-371,0-3 1,0 4-494,0-4 0,0-3 121,0 3 1,6-8-200,-1 2 0,7-3-1796,-6-3 669,7-7 0,-5-1-1446,3-3 1292,5-4 1,-9-2-631,5-12 0,3-5 192,-3-6 1,3-6 1257,2-11 0,8 3 0,2-5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2:04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28 189 8375,'-10'-18'1460,"-5"1"-1259,13 7 0,2 3-41,11 7 1,6-6 194,7 0 1,2-5-99,9 5 1,0-6 811,-1 7 1,8-7-415,5 6 0,4-5-109,7 5 1,4-6-471,7 7 1,0-7-436,0 6 1,0-1 119,0 1 1,-5 4-175,-1-4 1,-9 14 412,-2 9 0,0 8 0,-8 10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2:03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0 8409,'-17'18'-97,"0"-9"1,-1-1 0,1 0-675,0 3 0,-1 4 520,1 3 1,2-7 197,3 1 1,-3-1 115,3 7 1,-3-1-50,-2 0 0,-6-5 187,0-1 1,0-1-106,5 1 0,7 5-88,-1-5 0,1-1-32,-7 1 1,1-1 7,0 2 1,5 1-10,1-7 1,-1 7 24,-5-1 0,0 3 0,-1 2 0</inkml:trace>
  <inkml:trace contextRef="#ctx0" brushRef="#br0" timeOffset="91">36 467 8409,'0'10'-1805,"-6"5"1805,0-3 0,-7 3 0,3 2 0</inkml:trace>
  <inkml:trace contextRef="#ctx0" brushRef="#br0" timeOffset="459">18 519 10368,'8'-10'447,"3"5"0,5 1 57,1-2 1,8 4-123,4-4 0,4-1-122,1 1 0,8-2-66,5 2 1,3 5 30,1-5 1,-5 2-125,1-2 1,-3 4-254,2-3 0,2 3 49,-8 2 0,6 0 58,-5 0 1,-1 0-532,-5 0 0,-3 2 281,-3 3 0,2-3-322,-8 4 1,6 2 65,-6-3 1,0 1-136,-6-6 0,-5 6-430,-1 0 507,-7 7 1,4-3 608,-8 7 0,-16 0 0,-3 1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2:13.7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3840 8404,'-7'-27'0,"-1"2"-218,-4 8 0,-3-1-611,3 1 723,5 0 0,-7-2-15,9-4 0,-3 3 156,2-3 0,4 2-111,-4-2 0,5 2 71,1-8 0,0 6 41,0-6 1,0 0 13,0-5 0,-6 5 0,0 0 0,0 0 70,6-5 0,0-1-86,0 1 1,-6-1 35,1 0 0,-1-5-9,6 0 0,0-1-32,0 7 0,0-1 4,0 1 1,-6-7-2,0 1 1,-1 0-46,1 5 1,2-5-13,-7-1 0,7-7-6,-2 2 1,-2 0 43,3-6 0,-7 4-28,6-10 0,-5 5 24,5 1 0,-2 4-1,3-4 0,1 6 17,-8-6 0,3-6 6,-3 6 0,2 2 47,5 4 0,3 0 11,-4-6 0,-2 6-17,2 0 0,1 2-32,5-2 1,0 2-79,0 3 1,0 5 82,0-5 0,0-1-164,0 2 0,0-8 57,0 2 1,0-2 32,0 1 1,2-3-1,3 4 0,-3-4 0,4-1 1,2-1 54,-2 0 0,1 6-47,-1 0 1,-4 5 88,4-5 1,1 6-72,-1-6 1,0 5 20,-6-5 1,6 8-9,-1-3 0,3 5-1,-2 1 0,-2 3-9,7 3 0,-5-2-3,6 8 0,-7 0-8,7 6 1,-1-1 10,7 1 0,-7 5-163,1 1 1,1 1 149,10-1 1,-2 1-113,8 4 1,-6 5 88,6-5 1,-2-2-9,2 2 1,3-5 24,-3 5 0,4-2 5,2 3 1,-1 3 63,1-4 0,-1-2-81,1 2 1,-1-1 68,1 1 1,2 4-47,3-4 1,-2-1 22,8 1 1,-5-2-17,5 2 0,-2 4-4,2-3 0,4 3-23,-4 2 0,-2 0-6,3 0 0,-1 0-26,6 0 0,-1 0 42,1 0 1,0 2 2,0 3 0,2-3-8,4 4 0,-5-4 23,5-2 0,-4 0 1,-2 0 0,0 0 8,-1 0 0,-1 6 40,-4 0 0,-1 5 9,-5-5 0,-3 5-16,3-5 0,-2 8-28,3-3 1,-3 3-23,8-3 1,-7 5 25,1-5 0,2 4-20,-1 3 0,1-1-9,-2 0 0,-3 1-6,3-1 0,-9 6-7,-2 0 0,-2 2-1,1-2 0,3-2 18,-8 8 1,0-8-1,-5 2 1,-1-2 16,0 2 1,0-3-17,1 3 0,-3 4 65,-3 1 1,3-1 7,-3 2 1,-3 0 13,3 6 1,-9-1-65,3 1 1,2-1 16,-2 1 0,5-1-63,-5 1 0,6 0 55,-7-1 0,3 1-48,-2-1 0,-4 1 37,3 0 0,-1-1 36,2 1 0,-4 1-10,4 5 1,-4-3 19,-2 8 0,0-2-51,0 2 0,0 2 11,0-7 1,0-1-51,0-5 1,5 5 52,1 0 1,0 1-25,-6-7 1,0 3 15,0 3 1,2-1-33,4 7 1,-4-2 20,3 2 0,-3 2-1,-2-8 1,6 7 37,0-7 0,1 0 6,-1-5 1,-2-1 62,8 1 0,-7 0-86,7-1 1,-6 1-12,5-1 1,-7 3 20,2 3 1,-2-3-69,1 3 1,-3-1 24,4 1 1,-4-4-11,-2 5 0,6-5 9,0-1 0,1-1-12,-1 1 0,-4-6 3,4 0 0,-3-2 14,3 1 1,-4 3 0,4-8 1,-2 6-1,2-6 1,-5 8-7,5-2 1,-4-2 0,-2 1 0,0-5 0,0 6 1,0-2 7,0 2 0,0 2-2,0-8 0,-2 6 1,-4-6 1,5 5-5,-5-4 1,-2 4 9,2-5 1,-1 0-9,1-5 1,2 5 18,-7 0 1,5 0 7,-6-6 1,6 6 3,-5 0 1,-1 0-13,-5-5 0,0 1 3,0 4 0,-1-4-17,1 4 1,0-2 9,-1 2 1,1-3 6,0 3 0,-6 2-6,0-2 1,-2 0-14,2-6 1,1 6 1,-6 0 1,1 2-3,-2-2 1,-4-4-3,4 5 1,-3-5-2,-3-2 0,1 0 0,-1 1 1,0-1 6,1 0 0,-1 0-13,1 1 0,-7-3 11,1-3 0,-2 3-1,1-3 1,5-5 45,-4-1 0,1 2 5,-1-3 0,3 7 5,-3-6 0,-2 1 10,1-1 1,-1-4-24,2 4 0,3-4-6,-3-2 0,3 0 26,3 0 1,-7 0-43,1 0 0,-2-8 1,1-3 1,5-5 5,-5-1 1,-1 0-10,2-1 0,0 1 4,5 0 0,0-1-2,1 1 0,-1 0 29,1 0 1,-1-1-24,0 1 1,1-6-8,-1 0 0,1 0 8,-1 6 0,6-1-17,0 1 0,3 0-4,-3-1 1,-2 1-7,8 0 1,-6-1 12,6 1 1,-2 0-6,2 0 1,4 5-2,-4 1 1,3-1 3,3-5 0,0 5 116,0 1 1,-1 1-33,1-1 1,0-5 15,-1 5 1,3 1-52,4-1 0,-5 5 9,5-6 1,1 6-27,-1-5 0,5 5 50,-6-5-153,8 7 114,-11-12 1,13 13 1,-4-9 5,4 8-75,-5-3-44,5 7-7,-6 0 27,8 0-1930,0 0 1509,-8 7 457,6 10 0,-13 10 0,6 8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2:17.0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3650 8119,'-8'-10'-412,"6"-5"0,-6 11 230,8-8 1,-2 9 217,-3-3-7,3-4 1,-6 6-5,8-7 0,0 5 64,0-5-51,0-1 1,0-5-17,0-1 0,-6 7 23,0-1 0,1 7-89,5-7 0,-6 6 70,0-5 1,-2 5-74,3-6 1,3 7 39,-4-7 1,4 1-9,2-7 0,-2 1 52,-4 0 0,5-6-2,-5 0 1,4-2 24,2 2 0,0 2-45,0-8 1,0 6 82,0-6 1,0 2-65,0-2 0,0-4-38,0 5 1,0-5 13,0-2 1,2 1-4,4-1 0,-5 1-24,5-1 0,4 0-17,1 1 1,-3-1-14,-2 1 0,1-1 44,-1 0 0,6 1-55,-6-1 0,5 1 44,-5-1 0,5 1 17,-5-1 0,6 0-4,-7 1 1,9-1 1,-3 1 1,-1-1-1,2 0 0,-3-5 6,3 0 1,3-8-6,-3 2 1,-3-2 2,3 1 0,-3-3-20,3 4 1,3-4 13,-3-1 0,1-1 0,-1 0 0,3-6 15,-3 0 1,-3-5 0,3 5 0,-3-1-5,3 1 0,3-1 2,-3-5 1,3 3 63,2 3 0,1 6-60,-1 0 1,0 0-25,1 6 1,5 4 28,0 2 1,2 3-75,-2 3 1,-2-1 0,8 0 0,-6 3-13,6 3 0,-3-4 45,3 5 0,4-5-12,-4-2 0,-2 1 56,2-1 1,-6 2-49,5 5 1,-6-5 171,1 4 1,2 4-91,-2 2 1,2 2 79,-2-2 1,-4 9-133,4-3 1,-4 6 14,-2-1 1,1-3 1,-1 3 0,6 5-8,0 1 1,0-2-126,-6 2 0,3 1 117,3 5 0,-4-6-62,4 0 1,2 0 31,-2 6 1,2-6 12,-2 1 1,2-1-26,4 6 1,-2 0-2,-4 0 1,-2 0 27,8 0 0,-8 0 1,2 0 0,-4 0 29,-1 0-34,-1 0 0,0 6 28,0-1 0,-1 3-26,-5-2 1,5-4 24,-5 4 0,-1 1-30,1-1 0,-5 6-15,6-7 15,-1 9 0,6-7-4,1 5 1,-7 1-105,1-7 108,-1 8 0,7-7 24,-1 5 0,-6-4-48,1-8 65,-8 7 1,9-3-15,-7 8 0,6-7 24,-7 7 9,9-8 11,-5 11-52,9-5 1,-1 5 7,0-3 1,-1-3-24,-5-3 1,3-2 18,-9 7 1,9-7-21,-3 2 1,-1 2 16,2-3 1,-3 9-3,3-3 1,1-1 41,-7 2-17,7-1 0,-3 6 18,7 1 0,-7-7-20,-4 1-20,3-1 1,-1 7 11,3-1 1,3 0-37,-8 0 1,1-5 22,-1-1 0,-2 1-2,7 5 0,-5-1-14,6-5 1,-8 5-4,1-5 0,3 4 3,-2 3 1,0-7 8,-6 1 0,5-1 0,1 7 1,2-1 8,-2 0 0,-5-5 1,5-1 0,-2 1-8,2 5 1,-4 0 0,4 1 0,-5-1 0,-1 0 1,0 1-1,0-1 1,0 0-60,0 0 1,0 1 56,0-1 0,6 0-30,0 1 0,0-7 21,-6 1 0,0-1 15,0 7 0,0-7-19,0 1 7,7-1 0,-5 6 9,4 1 0,-4-1 5,-2 0 1,0 1 18,0-1 1,0 6-23,0 0 0,0 2-2,0-2 1,0-2 0,0 8 0,-2-6-3,-4 6 0,4-6 0,-3 6 0,3-2-1,2 1 0,0 3 0,0-8 0,-6 6-1,0-6 1,-1 6 21,1-6 1,4 6-19,-4-6 0,2 6 14,-2-6 1,5 0-12,-5-6 0,2 6-4,-2 0 1,4 2 24,-4-2 1,3-2 2,-3 8 0,2-6-27,-8 6 0,9 0-2,-3 6 1,-2-1-13,2 1 0,-5-1 20,5 1 0,-7 5-93,1 1 1,3-1 81,-3-5 1,6-1-31,-5 1 0,7-3 29,-2-3 0,-2 2-9,3-8 1,-1 0 48,6-6 0,-6 3 116,0 3 0,1-4-66,5 4 1,-6-2-61,0 2 0,0-4-41,6 4 1,0 2 55,0-2 0,0 6-61,0-6 1,-5 6 7,-1-6 0,0 6-15,6-6 1,-6 8 16,1-2 0,-3-3-15,2 3 0,4-8 39,-4 2 0,-1-3-17,1-3 0,-2-5 91,2-1 1,5-5-82,-5 5 1,2-5 140,-2 6-134,4-1-5,-13 6 0,7 1-10,-3-1 1,-3-5-4,8-1 0,-7 1-34,1 5 0,3 0 45,-3 0 1,1 1-22,-6-1 1,-1 0 5,1 1 1,0-1 1,-1 0 1,-5 1 42,0-1 0,0 0 4,6 0 1,0 1-38,-1-1 0,-5 0 4,0 1 0,-6-1-45,6 0 0,-2 0 46,2 1 1,4-1-24,-4 0 0,-4 1 30,-2-1 1,2-6-5,-1 1 0,-1 0 16,-6 5 1,6-6 2,0 1 0,1-3 32,-7 3 1,2 1 13,5-7 1,-5 6 32,4-6 0,2 1-73,-2-1 1,2-4 108,-1 4 0,-3-2-52,8 1 1,-6-3 6,6 4 1,0-4-6,6-2 0,-6 0-2,0 0 0,-1 0 2,7 0 0,6 0 13,-1 0 0,1-2 136,-7-4 1,7 4-97,-1-3 0,6-5 81,-5-2 1,7 3-111,-2-3 0,-1 6 136,1-5 0,0 5-133,6-5 1,-2 1-14,-4-1 1,5 1 3,-5 4-299,4 4-4,2-13 1,0 11 89,0-8 0,8 9-642,3-3 0,4 4 741,3 2 0,7 0 0,2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2:28.8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1056 8210,'0'-18'-397,"0"1"603,0 0 0,0 5 41,0 1 1,-6 5-1376,1-6 598,-1 9 292,6-13 329,0 7-44,0-9 1,0 1-3,0 0 1,0 5-33,0 1 0,0-1 50,0-5 0,6 0 9,-1-1 0,7 1-79,-6 0 0,5-1 55,-5 1 1,7 0-104,-1 0 0,-3-1 87,3 1 0,0-2-86,5-4 1,0 3 24,0-3 0,5-2-7,-5 2 0,10 0 20,-10 6 0,6-2 4,0-4 1,-4 4 67,4-4 0,2 3-59,-2 3 0,2 0 121,-1-1 1,-3 1-105,7 0 1,-4-2 72,4-4 0,-1 3-18,2-3 0,4 4 4,-4 2 1,3-1-8,3 1 0,5 0-6,1 0 0,-1-1-93,-6 1 0,-5 5 83,0 1 0,-6 5-140,6-5 1,-8 7 115,2-2 0,-2 4-65,2 2 1,-7-6 20,7 1 0,-14-1-5,9 6 1,-5 0 9,4 0 1,1 0 4,-1 0 0,0 0-3,1 0 1,-1 0 3,0 0 1,0 2-16,1 4 1,-1-5 18,0 5 0,1 2-8,-1-2 0,0 1 9,1-1 0,-7-4 1,1 4 0,-1 1 0,6-1 0,1 6 3,-1-6 1,0 5 6,1-5 0,1 2-12,4-3 0,-4-1 4,4 8 1,2-8-2,-2 1 0,0-1-18,-5 2 1,-1-2-9,0 7 0,0-7-4,1 2 0,-7 2 26,1-3 0,-3 9 2,3-3 0,1-1 11,-7 1 0,6-5-20,-7 6 1,3-1 13,-2 7 0,-2-1-9,7 0 0,-7 0 22,2 1 1,1-1-39,-1 0 0,6 1-1,-6-1 1,7 6 5,-1 0 0,-3 0-2,3-6 0,-3 1 23,3-1 1,1-4-17,-7 5 0,6-11 13,-7 11 1,1 1-14,-6 4 0,0 0 29,0-6 0,0 6-14,0 0 0,0 2 4,0-2 1,0-3-28,0 3 1,0 2-3,0-2 0,0 6-18,0-6 1,0 2 29,0-2 0,-2-4 7,-4 4 0,4 2-12,-3-2 0,-3 0 28,2-6 1,-5 1-16,5-1 0,-2 0 3,3 0 0,3 1-6,-4-1 1,2 0 2,-2 1 1,4-7-25,-3 1 1,1-1 20,-2 7 0,2-7-12,-7 1 1,5-1 6,-6 6 0,3 1-3,-3-1 1,-3 0 12,3 1 0,-3-1 1,-2 0 0,-1-1 9,1-5 1,2 4 4,3-3 0,-3-2 26,3 1 0,-3-5-37,-2 5 0,-1-5 41,1 6 0,0-7-30,-1 7 0,1-6-22,0 5 0,-1-5 19,1 6 1,-6-7-1,0 7 1,-6-3 2,6 3 0,-6 1-2,6-7 0,-6 6-1,6-6 1,-5 5-6,5-5 1,-6 5 37,6-5 1,0 0-13,5-6 1,-5 0 1,0 0 1,-2 6 12,2-1 0,4 1 6,-4-6 0,-4 0-16,-2 0 1,-2 0 5,3 0 0,-5 0-28,4 0 1,-4 0 18,-1 0 0,5 0-81,0 0 0,2 0 75,-2 0 0,-1 0 21,7 0 0,-6-6-43,6 1 1,-6-9-1,6 3 0,0 1 34,6-1 0,-6-1-22,-1-5 1,1-1 42,6 1 1,0 0-34,0 0 0,-1-1 122,1 1 0,5 0-106,1-1 1,-1 1 82,-5 0 1,0 5-51,-1 1 1,3-1 17,4-5 0,-5 0-16,5-1 0,1 1 2,-1 0 0,7-1-58,-2 1 1,4 0 42,2 0 0,2-1-165,4 1 1,-2 0 150,7-1 1,-1 1-309,1 0 0,5 1-588,-5 5-416,4 3 1259,3 8 0,-9 8 0,-1 1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2:31.1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1211 8099,'-9'-17'-1333,"-5"-1"1000,8 1 0,-5 6 376,5-1 1,-5 1-62,5-7 0,0 1-17,6 0 1,0 5 30,0 1 0,0-1-5,0-5 1,0 5 56,0 1 0,0-1-33,0-5 134,0 0 0,2-1-130,4 1 0,-4 0 43,3-1 0,3 1 9,-2 0 0,7 0 16,-1-1 0,-3 1-29,3 0 1,-1-1 2,7 1 0,-1-6-73,0 0 1,1-2 64,-1 2 0,6 4-102,0-4 0,6 2 85,-6-3 1,6 5-36,-6-4 1,8 4-13,-3 2 0,5-1-8,2 1 0,-1-6 11,1 0 1,5 0-7,0 6 0,7-1 1,-7 1 0,2 0 15,-1-1 1,-5 1 15,4 0 0,3 0-17,-3-1 1,2 1 82,-1 0 0,-5-1-68,5 1 0,-5 6 7,-1-1 0,5 2-20,0-1 0,3-4 0,-3 3 0,-4 2-21,5-1 0,1 5 30,-2-5 1,3 7-21,-3-2 1,-3-2 9,3 3 0,2-1-19,-1 6 1,-1-6 13,-6 0 1,1 0-1,0 6 1,-1 0 2,1 0 0,-1 0 0,1 0 1,-6 6-1,0 0 0,-1 2 0,7-3 1,0-3-1,-1 4 0,1-2 0,-1 2 0,7-4 0,-1 3 0,0-1 0,-5 2 0,0-4 0,-1 4 0,3-4 0,3-2 0,-3 0-1,3 0 1,-4 0 0,-1 0 0,0 2 0,-1 3 0,-1-3 40,-4 4 0,1 2-37,-7-3 1,6 9 70,-6-3 0,6-1-55,-6 2 1,2-1 6,-2 6 1,-4-5-26,5-1 0,-3 1-1,2 5 1,-4 1-3,4-1 0,-4-6 16,-1 1 0,-1-1-43,0 7 0,0-3 29,1-3 1,-3 3-14,-3-3 0,3 1 11,-4-1 0,5 3-1,1-4 1,0-1 4,1 2 0,-1-7 2,0 7 7,1-1 0,-1 7 1,0-1 1,0 0 15,1 1 0,-3-1-20,-3 0 0,3 0-13,-3 1 0,-3-1 5,3 0 0,-7 3-1,7 3 1,-8-4-25,2 4 1,1-4-5,-1-2 0,6 1-16,-7-1 0,7 0 23,-6 1 8,-1-1 1,1 0-20,0 0 106,0 1 1,-6-1-47,0 0 0,0 1 9,0-1 0,0 2-31,0 4 0,-6-4 7,0 4 0,-5 2-56,5-2 0,-8 1 58,3-7 0,1 0-52,-1 0 1,-1 1 33,-5-1 1,0 0 19,-1 1 1,1-7 11,0 1 1,-1-7 6,1 7 0,0-2-32,0 1 1,-1 4 5,1-3 0,-2-2-3,-4 1 0,2 1 10,-8 5 1,2 0-34,-2 0 1,-4 1 24,5-1 1,-7-2-27,-5-3 0,3 3 14,-3-3 1,1 3-2,-1 3 1,2-3 3,-9-4 0,7 3 1,-6-8 0,6 7 0,-6-1 0,5-3 0,-5 3 0,0-6 0,-6 5 0,2-7 0,4 2 0,-6-2 70,0 1 1,0-3-32,-5 4 0,3-2 6,2 2 1,0-5-34,0 5 0,0-4 12,1-2 0,-1 0-36,0 0 1,0 0 34,0 0 0,2 0-49,4 0 0,-4-6 43,4 1 0,-10-9-38,-1 3 1,-1-3 51,6 3 1,6-10 4,0 3 0,0-3 3,-6 4 0,6-2 9,0-4 0,1 3 88,-1-3 0,-10-2-101,5 2 1,-5-2 100,4 2 1,0 4-81,0-4 1,6 2-12,0-2 0,6 4-3,-6-5 0,5 5-15,-5 2 1,8 0 10,-3-1 1,5-5-1,1 0 0,6 0-66,1 6 1,6-2 33,-1-4 0,4 3-186,2-3 1,7 4-65,5 2-761,3 0 1005,9-1 0,11 9 0,8 1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2:43.8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0 156 8366,'0'-9'-783,"0"1"998,0 0 156,0 6-216,0-13-217,8 13 1,-6-7 140,3 3-163,-3 4 0,0-6 262,4 8 0,-4-2-47,4-4 377,-4 5-252,-2-7 18,0 8 117,0 0-362,7 0 88,-5 0-3,14 0 0,-13 6-61,9-1 1,-2 9 104,1-3 0,5 5 6,-5 1 1,4 6 6,3 0 1,-1 6-23,0-6 0,6 6 37,0-6 1,0 6-77,-5-6 1,5 6 13,0-6 1,0 2-11,-6-2 1,1-4 7,-1 4 0,6-2-27,0 2 0,0-4 20,-6 4 1,-1-3-14,-5-3 0,5 0-31,-5 1 0,4-1 5,3 0 0,-7 0-121,1 1 0,-3-7 77,3 1 1,1-6-106,-7 5 127,8-7 1,-11 9-568,9-7-311,-8 0-388,3-6 103,-7 8 337,0-7 0,-7 5 772,-5-12 0,-11-11 0,-4-10 0</inkml:trace>
  <inkml:trace contextRef="#ctx0" brushRef="#br0" timeOffset="436">17 122 8464,'-2'-16'-1325,"-3"5"1578,3-5 1,-4 7-164,12-8 1,-2 1-81,7 5 0,-5 1 266,5 4 307,-7 4-394,4-5 1,-8 9-78,0 3 0,6 11 263,-1 7 0,1 8-70,-6-3 1,0 5-64,0 2 1,0-3-142,0-3 0,-6 2-170,1-8 0,-1 6 66,6-6 0,0 0-382,0-6 211,0 0 0,2-1-50,4-5-184,-4 5 1,5-12-254,-7 7-209,8-7 421,-6 4 0,7-6-494,-3 3 943,-4-3 0,6 6 0,0-16 0,1-1 0</inkml:trace>
  <inkml:trace contextRef="#ctx0" brushRef="#br0" timeOffset="628">156 122 8402,'-8'-10'-194,"6"-5"1188,-4 3 0,4 3-506,2-3 1,8 6-305,4-5 0,3 7 100,2-2 0,3 4-43,3 2 1,-2 0-182,8 0-126,-8 0 267,11 8 0,-11 2-976,8 7 0,-8 0 219,2 0 556,-3 8 0,5 2 0,2 8 0</inkml:trace>
  <inkml:trace contextRef="#ctx0" brushRef="#br0" timeOffset="2063">968 1142 8335,'2'-25'497,"4"8"0,-2 1-953,8 11 1,5-9 162,6 3 1,8-7 351,-3-5 1,-1 2-72,2-8 1,-2 8 168,2-2 0,-4-2 9,-8 2 0,0-2-133,1 2 0,-3 2 112,-3-8 0,1 6-141,-7-6 1,5 6 55,-5-6 0,0 2-77,-6-1 0,0-3-100,0 8 0,-2-2 159,-4 2 0,-1 4-7,-5-4 0,-3 3 60,3 3 0,3 6-87,-3-1 1,2 6 65,-1-5-28,-5-1 1,9 1 9,-5-1 1,3 8 166,3-2-14,4-3-90,-6 7 2,1-6-307,5 8 285,-6 0-342,8 0 299,0 0 0,0 8-24,0 3 0,0-1 107,0 2 1,0-1-79,0 6 0,-2 7 26,-4-1 1,2 7 15,-7-1 1,7 4-36,-2 1 0,-1 3 194,1 3 0,-6-1-32,7 7 0,-3 0-66,2 6 0,2 0-29,-7 0 1,7-3 34,-2-2 0,4 1-235,2-8 0,0 6 131,0-6 0,0-5-102,0-6 1,0-6 206,0 6 107,0-8-207,0 4 0,0-14 51,0 1 107,0-8 43,0 3 1,0-14-323,0-5 1,0-11-275,0-6 1,6-3-214,0-3 1,5-5 261,-5-1 1,6 1 16,-7 5 1,7 7-30,-6-1 1,7 2 47,-1-2 0,3 4 36,2 8 0,1 1-67,-1 5 0,6-4 309,0 3 1,8-3-68,-2-3 0,-3 7 141,3-1 1,-2 7-63,2-7 0,2 6 49,-8-5 1,0 7-20,-6-2 135,0 4 1,-5 2-90,-1 0 0,-7 8-93,2 3 0,-10 5-273,-2 1 1,-7 6 94,2 0 1,-11 2-24,-1-2 0,-5-4 73,4 4 0,-1-3 47,2-3 1,4-2-25,-4-3 1,4 1 342,2-7-222,-1 0 154,1 2 1,6-7 648,-1 5-265,8-4 3,-4-2-394,8 0 0,0 2 215,0 4 0,8-2 154,4 7 0,-3-1 156,3 1 1,-1 5-51,7-5 1,-1 3 87,0-3 1,1 5-181,-1-5 0,0-1 94,0 1 1,6-1-723,1 1 1,6 3 64,-1-8 1,4 1-458,1-1 1,3-2-719,3 7 0,4 1-3149,8 5 4307,0 1 0,-8-1 0,-1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2:52.6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18 606 7795,'-10'0'-901,"3"0"960,7 0 24,0 0 138,0-8-88,0 6 55,0-6-51,0 8 3527,0 0-3318,0-7-190,7 5 0,-3-6 20,8 8 0,-7 0 1,7 0 1,-2-2 53,1-4 0,5 4-53,-5-3 0,4 3 100,3 2 0,-1-2-88,0-4 0,6 4-83,0-4 0,2 4 32,-2 2 0,-3-5-119,3-1 0,-2 0 69,2 6 0,-10 0-23,5 0 0,-5 0-206,4 0 195,-7 0-232,5 0 139,-13 0 11,6 0 0,-8-2-267,0-4-478,0 5-12,0-7-432,0 8 572,0 0 1,-8 8 0,-1 1 0</inkml:trace>
  <inkml:trace contextRef="#ctx0" brushRef="#br0" timeOffset="1188">225 381 8562,'0'-10'-1296,"0"2"1435,0 1 931,0 5-560,0-6 105,0 8 58,0 0 0,0 10-215,0 7 0,0 2-135,0 10 1,0 0 78,0 6 0,-1-1-264,-5 1 1,4-1-178,-4 1 0,4-6-171,2 0 1,-6-8 149,1 2 1,-1-4-66,6-2 1,0-5-139,0-1 1,0-5-221,0 6 1,2-9 46,4 3 0,-3-4-254,9-2 1,-1 0 68,7 0 0,-3-8 621,-3-3 0,11-12 0,-4-4 0</inkml:trace>
  <inkml:trace contextRef="#ctx0" brushRef="#br0" timeOffset="1490">692 277 8474,'0'-17'-38,"0"5"465,0 1-322,0 7 88,8-12 0,-4 15 49,7-5 107,-7 4-432,4 2 283,0 8 1,-6 7 41,3 8 1,-1 8 85,2-2 1,-4 3-155,4 3 0,-4-1 97,-2 1 0,0 0-51,0-1 0,0 6-221,0 1 1,0-7-70,0-5 0,0-2-235,0 2 0,0-4 179,0-8-766,0 1 311,0-9 43,0 6 0,1-13-802,5 4 1340,-4-4 0,21-2 0,-4 0 0</inkml:trace>
  <inkml:trace contextRef="#ctx0" brushRef="#br0" timeOffset="2057">1453 450 8341,'-9'0'-452,"-7"0"139,14 0 604,-5 0-126,7 0 577,0 0 0,7 0-630,5 0 1,-3 0 19,3 0 1,-6 0-17,5 0 0,1 0 8,5 0 1,2 0 1,4 0 0,-1 0-33,6 0 1,-5 0 15,6 0 0,0 0 33,6 0 1,-1-6-28,1 0 1,1 1-5,5 5 0,-5 0-28,5 0 1,1 0-22,-2 0 1,1 0-24,-7 0 1,6-6 69,1 0 1,-5 0-205,-1 6 1,-6 0 99,5 0 0,1 0-130,-6 0 1,-4 0 33,-2 0 1,-2 0-273,2 0 278,-4 0 0,6 0-20,-8 0 1,-5 0-253,-1 0 126,-7 0-121,4 0 155,-8 0-1866,0 0 692,-8 0 1371,-1 0 0,-9-7 0,1-3 0</inkml:trace>
  <inkml:trace contextRef="#ctx0" brushRef="#br0" timeOffset="2395">2318 225 8285,'0'-11'94,"0"-1"112,-8 8 0,8-9-131,0 7 1,2-2 324,10 3-188,-8 3 0,5-6 214,-3 8-56,-4 0-232,13 0 1,-11 8 94,8 3 0,-3-1-205,3 1 1,3-1 40,-3 1 1,3 3 117,2-8 0,1 5-25,-1-5 0,6 5-7,0-5 0,6 6-20,-6-6 0,8 1-11,-3-1 1,3-2-81,-2 7 1,2-5 109,-8 6 0,0-7-237,-6 7 150,0-1-1,-7 7-97,-4-1 0,-6 2-62,-6 4 0,-13 2-125,-16 4 0,-7 4 75,-10-4 1,-2 3-141,-3 3 1,3-1-378,-4 1 1,12-2 248,6-4 1,11-3 410,6-3 0,4-3 0,1 5 0</inkml:trace>
  <inkml:trace contextRef="#ctx0" brushRef="#br0" timeOffset="3241">3269 433 8943,'-8'-10'1111,"6"2"0,-5 6-863,7-3 0,0 1-60,0-8-56,0 8 0,2-5 24,3 3 1,-1 2-172,8-7 0,-6 1-400,5-1 1,-1-5 276,1 5 1,5 1-580,-5-1 1,3-1 329,-3-5 1,3-1-296,-9 1 0,1 0 203,-6 0 1,0-7 99,0 1 0,0-5 444,0 5 0,-6-1 6,1 7 0,-3 6 354,2-1 0,2 6-49,-7-5 174,7 7-177,-4-4 323,1 8-121,5 0-354,-14 8 0,12 2-41,-7 7 0,7 0 90,-2 0 1,4 7-155,2-1 1,0 2 47,0-2 1,0 4-51,0 7 1,0 1 24,0-1 1,0 7-129,0-1 1,0 2 53,0-1 0,0-5-23,0 4 0,0-1-35,0 1 0,0-5-157,0-1 1,0-1 25,0-10 1,0 0 24,0-5 44,0-1 1,0-6 9,0 1-3,0-8 174,0 3 96,0-14 1,0-3-243,0-7 1,0-6-209,0 0 0,6-6-212,0 6 0,5-6 202,-5 6 1,8-2-153,-3 2 1,4 4 69,3-4 0,-1 3 212,0 3 0,1 6 22,-1-1 1,6 8 338,0-2 1,6 5-14,-6 1 1,0 0 201,-6 0 0,1 0-141,-1 0 0,0 0 82,0 0-762,-7 7 322,5 3 1,-13 7-123,4 0 1,-12 1-209,-5-1 1,-5-2-196,-1-3 1,0 1 202,0-7 1,-6 6-538,-1-7 868,-6 9 0,11-12-144,-5 4 1183,5-5-537,2-1 213,7 0 409,3 0-375,7 0 1,0 2 571,0 4 1,7-2-332,5 8 0,3-7 350,3 7 1,7-3-256,3 3 0,5 1-452,2-7 1,7 6-1216,4-7 0,2 9-44,-2-3 1,10 5-1186,-4 1 1859,3 0 0,-10 8 0,-3 2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3:08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468 327 8453,'0'-17'-1024,"0"-1"931,0 1 370,0 0 93,0 0-83,0-1 0,0 1-113,0 0 0,0 5 184,0 1 31,0 7-39,0-12-156,0 14 0,-2-5-124,-4 7 0,2 0-191,-7 0 1,1 2 143,-2 3 1,-5 11-99,0 7 1,-1 6 69,-5-6 0,4 8-167,2-3 0,-2-1 114,-4 2 0,3 0 38,-3 5 0,4 1 233,2 0 0,-2 7-38,-4 4 1,3 4 108,-3 2 1,6 7-89,6 5 1,-5 11-26,5 5 0,-3 11-278,3 1 1,4-42-1,0 0 202,1 48 1,1-2 206,5 2 1,0 0-162,0-46 1,0 0 0,2 46 355,3 0 1,-1-8-162,8 2 1,-1-3-271,7-3 1,-1-13 87,0-4 0,6-5-190,0-1 0,6-9 88,-6-8 0,6-13-320,-6 1 0,8-9-148,-2 4 0,-3-14 165,3 3 1,-8-12-474,2-1 1,2-5 528,-1-5 1,-1-5-1799,-6-7 2008,0-8 0,0-10 0,1-9 0</inkml:trace>
  <inkml:trace contextRef="#ctx0" brushRef="#br0" timeOffset="938">1505 1728 8442,'-8'-18'328,"-3"1"182,-4 0 0,3 5 85,1 1-189,7 7-73,-12-4 0,7 8 140,-9 0 1,7 2-150,-1 4 0,7 11-17,-7 12 0,6 6-100,-5 5 0,7-2 81,-2 9 0,4-3-130,2 2 1,0-4 17,0-7 1,8-8-183,3-4 0,5-4 36,1-2 1,0-1-168,1-5 1,-1-3-6,0-8 0,6 0-131,0 0 1,6-4-235,-6-8 1,6-1 216,-6-16 0,0 6-23,-6-6 0,-7 0-5,-4-5 1,-4-7-155,-2 1 0,-8 0 48,-3 5 1,-7 3-129,-5 3 1,2 6 114,-8 11 1,2 4-92,-1 8 0,-3 2 528,8 4 0,-8 4 0,4 7 0</inkml:trace>
  <inkml:trace contextRef="#ctx0" brushRef="#br0" timeOffset="1843">2958 1019 8411,'0'-18'3989,"0"9"-3661,0 1 0,7 24 58,5 7 0,3 9 211,3 9 0,1-1-54,4 12 0,-2-2-146,8 13 1,-6-5-390,6 5 1,-2-1-262,1 1 0,5-3-266,-4-8 0,2-6 273,-2 0 0,1-8-297,-7 3 1,6-5-209,-6-1 0,0-8-696,-5-4 1,-5-10-654,4-1 2100,-11-9 0,17-10 0,-13-12 0</inkml:trace>
  <inkml:trace contextRef="#ctx0" brushRef="#br0" timeOffset="2042">3580 1105 8452,'-7'-27'1716,"-3"4"-156,-7 12 651,7 3-1781,-5 8 0,5 2-322,-7 4 1,-4 5 274,-8 12-152,0 4 0,-13 15 0,5 3-741,-3 7 1,3 5 341,-3 1 1,4-1-985,1-5 1,8-2 433,4-4 0,4-3-845,2-9 13,7 1 164,2-8 1386,8-10 0,8-17 0,2-10 0</inkml:trace>
  <inkml:trace contextRef="#ctx0" brushRef="#br0" timeOffset="2435">3719 171 8455,'0'-34'247,"0"-1"0,-6 14 850,0 4 5,0 11 782,6-9-358,0 13-445,0-6-652,0 16 0,6 7-182,0 8 0,2 8-173,-3-2 0,-3 3-163,4 3 0,2 0-520,-3-1 1,3 1 27,-2-1 0,-2-7-618,7-4 0,-7-4 95,2-1 0,4-9 409,1-3 0,4-14 323,3-9 0,-1-8 127,0-9 1,1-7-17,-1 1 1,-6 1 269,1 11 1,-8-3 396,2 8 1,1 6 487,-1 5 1100,0 8-843,1-4 0,-3 16-458,8 4 0,-8 9 75,1 2 0,-1 2-373,2-2 1,-4 4-257,4 7 0,1-5-286,-1 0 0,6 0-562,-7 5 0,7-5-121,-6 0 0,7-6-2336,-1 6 3166,3-8 0,10 4 0,2-8 0</inkml:trace>
  <inkml:trace contextRef="#ctx0" brushRef="#br0" timeOffset="2639">4393 431 8374,'8'-10'1667,"3"2"-1282,12 8 678,-3 0-620,5 0 1,-2 0 136,0 0 1,2 0-239,-2 0 1,-2-5-291,8-1 1,-6 0 117,6 6 0,-8 0-586,2 0 0,2 0-749,-2 0 100,0 0 1,-6-2-367,0-4 1431,-7 5 0,5-22 0,-5 3 0</inkml:trace>
  <inkml:trace contextRef="#ctx0" brushRef="#br0" timeOffset="2830">4791 137 8350,'-17'0'1092,"-8"0"251,5 0 0,1 0-587,8 0-462,7 0 0,-4 7 259,8 5 1,0 0-89,0 5 0,0-4-143,0 10 0,0 2-369,0-2 0,0 8-386,0-2 1,0 2 427,0-3-1914,0 5 1311,0-14 0,2 12-328,4-8 1,-2-2 346,7-9 1,1 1 588,5-7 0,8 0 0,2-6 0</inkml:trace>
  <inkml:trace contextRef="#ctx0" brushRef="#br0" timeOffset="3000">5119 154 8347,'-7'-25'5324,"5"14"-3735,-6-5-975,8 16 0,0 2-123,0 4 1,0 3-214,0 9 0,0 9 89,0 7 1,6 5-961,0 13 0,1-2-2464,-1 13 3057,4 8 0,-1 0 0,-1 6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3:21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8176,'0'-18'226,"0"1"0,2 0-62,4 0 19,-4 7 1,7-5-79,-3 3 0,-2 2-397,7-1 396,-7-1 0,10-5 59,-9 0 1,3 5-113,-2 1 30,-4 7 0,7-4 90,-3 8 174,-4 0-178,6 0 0,-6 0 96,3 0 1,-3 8 162,4 3 1,-4 5-47,-2 1 1,0 8-163,0 4 1,0 2-123,0-2 1,0 9 45,0-3 0,0 3-74,0-3 1,0-1 59,0 1 0,0-1-42,0 1 0,0-1-45,0 1 0,0-2-119,0-4 0,-2 1-79,-4-7 1,4-5 145,-3-7-292,3 1 112,2-3 96,0-1 194,0-8 106,0 0 0,0-8-217,0-3 1,6 1-146,-1-1 1,1-1-97,-6-5 0,6-6 83,0 0 1,1 0-227,-1 5 1,-4-1 55,4-4 1,1 4-81,-1-4 1,6-2 125,-7 2 1,7 0 49,-6 5 0,7 1 38,-1 0 1,-3 0 122,3-1 0,-6 1 219,5 0 1,-7 5-102,2 1 0,1 5 291,-1-6 0,2 8 122,-2-1 31,-4-5-228,13 8 1,-11-6 456,7 8-99,-7 0-267,12 0 0,-13 6 178,9 0 0,-6 13-107,5-1 1,-7 5 107,2 0 1,-4 4-154,-2 7 0,0-5-118,0 0 0,2-2-111,3 1 0,-3 3-159,4-8 1,-2 0-80,2-5 0,-2-1-449,7 0 1,-5-1-717,5-5 0,1 3 579,5-9 0,0 1-698,1-6 0,5 0 132,0 0 1251,8 0 0,-4-15 0,7-4 0</inkml:trace>
  <inkml:trace contextRef="#ctx0" brushRef="#br0" timeOffset="256">762 433 8148,'-17'-8'0,"-1"-4"641,9 5 1074,1-1-1296,8 8 64,0-8 63,8 6 0,-1-7-50,5 3 1,5 4-31,0-4 0,1 4-232,5 2 1,4 0-198,2 0 0,1-5-361,-1-1 0,2 0 330,-8 6 1,6 0-802,-6 0 0,2 0 415,-2 0 0,-4 0-291,4 0 0,-9 0-869,-3 0-296,1 0 963,-3 0 873,-1 8 0,-8 1 0,0 9 0</inkml:trace>
  <inkml:trace contextRef="#ctx0" brushRef="#br0" timeOffset="493">900 277 8148,'0'-17'571,"0"7"0,0 0 1278,0 5-877,0 3-753,0-6 1,0 10 136,0 4 1,0-2 134,0 7 1,0 3-273,0 9 1,0 2-181,0 3 1,0 5-159,0-4 1,0 2 171,0-3 0,0 5-897,0-4 0,0-4 32,0-2 1,2-4-286,4-1 0,-2-7-250,7 1 621,1-9 1,5 5 725,0-8 0,1-8 0,-1-1 0</inkml:trace>
  <inkml:trace contextRef="#ctx0" brushRef="#br0" timeOffset="731">1350 173 8222,'-8'-9'823,"6"-7"0,-5 12-93,7-7 337,0 7 11,0-4-311,0 8-261,0 0 0,0 14-16,0 3 0,1 6-163,5 0 0,-4 4-313,4 8 0,2 1-278,-3 5 1,1-5-198,-6 4 0,2-3-646,4-3 0,-4-5 105,4 0 0,-3-6 69,3 6 933,-4-8 0,13 4 0,-5-8 0</inkml:trace>
  <inkml:trace contextRef="#ctx0" brushRef="#br0" timeOffset="1310">1748 208 8518,'15'2'485,"-4"3"0,3 5-359,-8 7 1,7 1 76,-1-1 1,-3 2 26,3 4 0,-3 2-43,3 4 0,3 4 2,-3-4 0,3 9 24,3 2 0,-1 14-54,0-2 1,0 6 167,1-1 1,-3 5-128,-3 7 0,3 14-276,-4 3 1,-3 4 181,-2-3 1,2 5-164,-3 0 1,1 6 234,-6-6 0,0 1-44,0-7 0,0-1-310,0-5 0,-2-3 57,-4-8 1,-3 1-96,-8-1 0,-1 0-44,1 0 0,-2-7-259,-4-5 1,3-9 35,-3-2 1,4-9-181,2-3 0,0-1 124,-1-10 0,1 0 537,0-5 0,-1-1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5:50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7869,'-10'-17'2498,"2"7"-195,8 3-1001,0 7 971,0 0-1250,0 7-728,0-5 1,0 14 0,0-3-863,0 8-537,0-2 0,0 6-63,0-8 1,6 1 414,0-1 752,7-8 0,-3 7 0,7-7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22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8108,'0'-10'4506,"2"2"-5187,4 8 530,-4 0 69,13 0 1,-13 2 765,4 4 913,-4-4-559,-2 6-537,0-8 1,2 0-330,4 0 158,-4 0-1168,13 0 516,-13 7 0,11-3-182,-7 8 1,0-7 339,-6 7 1,0-1-68,0 7 1,-6 5 57,0 0 0,-7 2 248,1-2 0,3-4 695,-3 4 1,8-4-373,-1-1 0,3-1 1316,2 0-552,0 1-1019,7-1 0,5-8-241,11-3 0,-2-4-441,8-2 0,0-8 222,5-3 0,1-4-363,0-3 1,-1-1-2815,1-4 3494,-1 4 0,1-6 0,0 8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3:30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4860 673 8405,'12'-2'1379,"-1"-3"-901,-7 3 0,11-6 27,-3 8 0,3-6 58,3 0 0,-7-5 20,1 5 0,-1-2-175,6 3 0,3 3-865,3-4 1,-10-2-396,4 3 0,-3-1-2216,3 6 3068,0 0 0,1 0 0,-1 0 0</inkml:trace>
  <inkml:trace contextRef="#ctx0" brushRef="#br0" timeOffset="659">5379 691 9839,'8'-10'1100,"-5"0"-906,9 5 1,-1-3-35,7-4 0,-1-3-102,0 3 1,1-3 148,-1-2 1,0-6-126,1 0 1,-1-6-172,0 6 0,0-8-456,1 2 1,-3-2-435,-3 3 0,1-11 306,-7 5 0,0-5 198,-6 5 1,-6-1 297,0 0 1,-7 3 389,1 3 0,-3-2-157,-3 8 1,1 8 159,0 9 1,5-2 24,1 3 1,1 1 320,-1 10 1,-5-3-182,5 9 1,-3 5-70,3 6 0,-3 2-164,9-2 1,-7 4-23,6 8 0,-1 1-30,1 5 0,4-3 52,-4 8 0,4 0-32,2 6 0,-6 0-71,1 0 1,-3-2 30,2-4 0,4 2-159,-3-8 1,1 3 110,-2-3 0,4-5-285,-4-1 1,4-1-64,2-10 1,0 0-428,0-6 436,-7-7 199,5-2 0,-6-10 53,8-4 0,0-11-86,0-12 0,0-4 170,0-2 0,2-1-135,4-4 1,3 3 217,9-3 0,1 3 18,4 3 0,-2 7-103,8 4 0,-2 4 69,2 1 1,1 9 138,-7 3 0,6 4 271,-6 2 0,0 8-186,-5 3 0,-3 5-196,-4 1 1,-3 2 41,-8 4 0,0-2-509,0 8 1,-2-6 86,-4 6 0,-5 0-70,-12 5 1,-2-7-58,-4-4 0,-2-5-233,8-7 1,-6 3 450,6-9 0,0 1-398,6-6 992,7-8 0,-3-1-20,7-9-1,2 3 219,10 4 1,4-3-246,7 8 1,0 1 173,1 5 0,-1 0 10,0 0 0,6 0 80,0 0 1,0 7-233,-5 5 0,5 3-124,0 2 0,0 3-894,-6 3 1,2-2-300,4 8 1,-3 0-2178,3 5 3084,4 1 0,-8-1 0,6 1 0</inkml:trace>
  <inkml:trace contextRef="#ctx0" brushRef="#br0" timeOffset="1229">6174 1330 8244,'-7'-25'0,"3"14"2852,-8-1-819,8 1-1078,-3 9-1014,7-6 0,-8 16 175,-3 3 0,-5 5-5,-1 1 1,0 6 32,-1 0 1,3 6-108,3-6 1,-1 6-134,7-6 0,2 0-148,10-6 1,4-1-426,7-5 1,0-3 157,1-8 1,7 0-186,3 0 0,5-8-2,2-3 1,-3-7 223,-3-5 0,4 2 395,-4-8 0,-2 1-31,1-7 1,-8 0 54,-3 1 1,-2-1 164,-9 1 0,0 7 405,-6 4 1,0 3 412,0 3-138,0 8 1,-8 1-421,-3 8 1,-5 8 15,-1 3 1,0 12-215,-1 6 1,1 11 103,0 6 1,-1 1-4,1 4 0,0-1-24,0 14 1,5 5-123,0 6 1,1 6-71,-6-6 1,5 7-206,1-1 1,1-8-264,-2 2 0,-3-14 261,4 8 1,1-5-354,-2-1 0,1-5 188,-6-12 1,-1 2-22,1-8 0,5-5-15,1-6 1,-1-14-40,-5 3 1,0-13 347,0 1 0,-7-6 291,1-6 0,-2-9 553,2-8 1,4-8-508,-4 2 1,6 2 291,5-1 0,-1-1-12,7-6 0,0 1 174,6-1 1,2 0-419,4 1 1,6-7-129,11 1 1,5-2-257,13 1 0,3 3-376,8-8 0,7 6-3582,5-7 2296,3 9 1715,2-4 0,6 3 0,4-3 0,2-4 0,1 4 0,-1 3 0</inkml:trace>
  <inkml:trace contextRef="#ctx0" brushRef="#br0" timeOffset="2109">6918 691 8686,'-12'0'2054,"1"0"295,7 0-1963,-4 0 1,8-2-182,0-4 0,8 2-51,4-8 0,5 1 95,6-6 1,-2-1-770,8 1 1,-2-6-55,2 0 1,1-6-396,-7 6 0,0-6 551,-5 6 0,-3-6-169,-3 6 0,-5-5 230,-7 4 0,0-6 307,0 1 1,-7 4 8,-5 2 0,3-2-141,-3 2 1,0 6 1160,-5 5-642,0 8 1,0-4-11,-1 8 1,7 2-134,-1 4 1,6 10-117,-5 7 0,7 9 71,-2 3 1,-1 7 138,1 10 0,0 0 42,6 0 0,0 5-92,0 1 0,0 0 307,0-6 1,0-1-121,0 1 1,0-2-473,0-4 1,0 2-103,0-7 0,0-9-102,0-9 1,0-3-258,0-3-501,0 0 778,0-7 1,0-4-35,0-12 0,0-11-109,0-12 0,-6-6 162,1-5 1,-1 1 68,6-7 1,0 6-48,0-6 0,8 9 11,3 3 1,4 7-41,3 10 1,5 1-10,0 5 1,6 3 200,-6 8 0,6 2-89,-6 4 0,2 3 817,-2 9-330,-4-1-81,6 0 1,-14 0 206,1 1 1,-3 5-275,3 0 0,-2 0-48,-5-6 1,-3 0-76,4 1 1,-6-1-11,-6 0 0,-3 1-446,-9-1 0,1-6 188,0 1 0,-6-8-201,0 2 131,-8-4 175,12-2 1,-10-2 82,12-4 1,-5-2-5,11-3 398,3-5-308,-7 7 0,15-1 28,0 4 0,2 4 468,9 2 0,1 2-210,5 4 1,6 2 698,0 3 0,2 5-373,-2-5 1,4 5-145,8 1 0,-3-6-709,-3 1 1,6-1-697,-1 7 0,1 5 725,5 0 106,-3 0 0,5 2 0,2 2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3:33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2093 8163,'8'-19'0,"1"4"1114,8 15 0,10-6-421,8 0 0,1-2-96,11 3 1,-5-3-209,10-4 1,-8-3 92,14 4 0,-14 1 38,8-2-523,-4 9 62,11-13 0,-11 14-755,4-4 0,-6-1 487,0 1 0,-5 0-1949,-12 6 1390,3 8 1,-15 2-22,1 7 0,-9 0 30,-9 0 759,0 1 0,-7-1 0,-3 0 0</inkml:trace>
  <inkml:trace contextRef="#ctx0" brushRef="#br0" timeOffset="178">606 1816 8255,'-17'-9'1525,"0"3"0,7 8-1222,4 10 0,4 1 16,2 16 1,0 0 306,0 5 0,0 1-355,0-1 0,-2 7-71,-3-1 1,3 2-412,-4-1 1,4-3-631,2 8 1,8 0 840,3 6 0,12 0 0,4 0 0</inkml:trace>
  <inkml:trace contextRef="#ctx0" brushRef="#br0" timeOffset="787">2197 1211 8180,'0'-9'74,"2"1"-130,4 8 0,3 0 247,9 0 0,5 2 483,0 4 0,8-4-238,-3 3 0,13-3-198,5-2 1,6 0 197,5 0 1,1 0-45,11 0 1,0-2-151,18-3 0,-3 1-440,14-8 0,-5 3 218,5-3 1,-8-1 42,2 7 0,-4-2-193,-1 2 1,-10 4 34,-8-3 0,-2 3-25,-9 2 0,-6 0-211,-6 0 72,-8 0 243,-3 0 0,-10 0-255,-8 0 119,0 7 1,-1-3-569,-5 8 532,-3-8 1,-16 9 258,-3-7 0,-10 5-991,-2-5 0,-8 8 920,2-3 0,-19 5 0,-6 1 0</inkml:trace>
  <inkml:trace contextRef="#ctx0" brushRef="#br0" timeOffset="1221">2768 1505 8197,'-10'0'-192,"2"0"798,8 0 70,0 0-185,8 0 0,-4 0-196,7 0 0,1 0 113,5 0 0,3 0 73,3 0 1,-2 6-262,8 0 1,-3 5-208,3-5 0,4 6-111,-4-7 0,2 9-380,-3-3 0,3 5 113,-8 1 1,-2 0-429,-9 1 0,1-1 375,-7 0 1,0 6-115,-6 0 0,-10 6 137,-7-6 0,-2 6 127,-10-6 0,-2 8 481,-9-2 0,3-3 193,-3 3 0,1-8 501,-1 3 0,9-1 30,-3-6-283,11 12 0,0-18 245,11 12-436,4-4 0,12-3-305,8-5 1,1-3 40,16-8 0,8 0 107,9 0 0,9-2-117,3-4 0,13-3-164,-2-9 0,10 1-192,-4 0 1,6 0-130,-6-1 1,-2 1-408,-10 0 0,-5 7 703,-12 4 0,2 4 0,-8 2 0,-1 0 0,-3 0 0</inkml:trace>
  <inkml:trace contextRef="#ctx0" brushRef="#br0" timeOffset="2209">1505 3200 8333,'-2'-15'1357,"-3"3"-495,3 4 0,2 1-275,11-5 1,7-3-369,5-3 0,4 1 31,7 0 1,1-6-209,-1 0 1,1-6-133,-1 6 0,1-6-127,0 6 1,-3-6-130,-3 6 1,-4-6-455,-8 6 0,1-7 286,-1 1 0,-7-4-235,-5-2 1,-3 7 329,-2-1 0,-7 0 256,-5-6 1,-3 8 256,-3 4 0,1 4-130,0 2 0,-2 5 173,-4 1 0,3 7 54,-3-2 0,4 10 291,2 2 1,-1 7-85,1-1 1,2 11-121,3 6 1,-3-2 91,3 1 1,5 7 15,1 5 1,2 7 19,-2-7 1,4 8-103,-3-2 0,3-2-27,2 2 0,0 0-84,0 6 0,0-2-182,0-4 0,0 2-206,0-7 1,2-1 176,3-5 0,-3-3-385,4-3 1,-4-4 1,-2-8 130,0 1 1,0-7-163,0 1 94,0-8 299,0-4 0,0-10 254,0-7 1,0-6-70,0 0 1,0 0-99,0 5 0,0-5-228,0 0 1,0-2 144,0 2 0,2-2-233,4-4 0,3-3-176,9 3 1,1-4-235,4-1 1,-2-1 238,8 0 0,3-3-38,3 3 1,3-3 584,-9 9 1,4-2-138,2 3 0,-1 3 634,1 7 1,-8 3-363,-4 3 1,-4-1 558,-2 7-415,0 0-14,-7 6 0,4 8 161,-9 4 1,1 3-297,-6 2 0,0 3-336,0 3 1,-8 3-504,-3 9 1,-10 0 372,-2-1 1,-8 1-350,2-1 1,-2-5 174,3 0 1,-3-14 159,8 3 1,0-7 27,5 1 442,1-5 0,6-7 98,-1 0 174,8-7 1,-2-1 1226,12-3-1221,4 3 0,7 2 220,0 0 1,6 1-202,0 5 0,1 2-62,-7 3 0,6-1-248,0 8 0,6-7 15,-6 7 1,6-2-286,-6 1 1,7 4-418,-1-3 1,-2-2-1032,2 1 1,-6-1 707,6 1 0,-8 5-1797,2-5 2593,4-3 0,0 7 0,7-5 0</inkml:trace>
  <inkml:trace contextRef="#ctx0" brushRef="#br0" timeOffset="2438">2941 2889 8120,'0'-18'0,"2"9"524,3 3 0,5 4 759,7 2 0,6 0-687,0 0 0,0 0-72,-5 0 0,-1 0-8,0 0 0,3 0-239,3 0 1,-4 0-26,4 0 1,-2 0-406,2 0 0,-4 0-489,4 0 0,-3 0-2404,-3 0 1427,0 0 687,-7 8 1,-3 1 931,-7 9 0,0-1 0,0 0 0</inkml:trace>
  <inkml:trace contextRef="#ctx0" brushRef="#br0" timeOffset="2612">2975 3183 8120,'-7'9'0,"3"1"523,-8-4 0,10-3 769,2 9 1,10-8-886,13 2 1,4-4-336,7-2 0,1 0 533,0 0 1,1 0-165,4 0 0,-1-6-350,7 0 1,-6-7 176,6 1 1,-5 2-1194,5-1 1,-8 7-196,3-2 1,-7 2 1119,-5-1 0,4 3 0,-6-6 0</inkml:trace>
  <inkml:trace contextRef="#ctx0" brushRef="#br0" timeOffset="2830">4151 2889 8181,'-9'-27'2411,"1"9"0,8 13-1339,0 10 0,2 5-587,4 7 1,-5 8 305,5 4-350,-4 4-159,-2 1 0,0 1-218,0 0 1,-2 5-702,-4 0 0,3 8-1085,-9-2 1,1-1 1721,-7 1 0,-7-8 0,-2 4 0</inkml:trace>
  <inkml:trace contextRef="#ctx0" brushRef="#br0" timeOffset="3795">2266 35 8249,'8'-17'1054,"-6"7"0,13 3-97,-3 7-583,3 0 0,2 0 71,1 0-178,-1 0 1,-2 7 196,-3 5 0,-4 5-59,-8 6 1,0 2-103,0 4 0,0 4-102,0-4 0,-2 3-149,-4 3 1,4-1 88,-4 1 0,-1-6-223,1 0 1,-6-8-185,6 2 0,1-4 120,5-2-296,0-7 0,0 0-85,0-5 69,0-3 287,7-9 1,3-7-116,7-15 0,1 0-86,-1-5 1,6-1-209,0 1 0,6-7 120,-6 1 0,8 2 59,-3 9 1,3 0 378,-2 12 0,2-3-103,-8 15 0,6-1 143,-6 6 1,0 2 314,-6 4 1,0 5 485,1 12 1,-7 4-74,1 8 0,-8-1 543,1 1 1,-3 5-685,-2 1 0,0 7-195,0-2 1,0-2-1475,0 2 1,8-2 375,3 2 688,5 4 0,1-13 0,0 5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3:39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346 260 8251,'0'-10'-1239,"2"1"936,4 3 0,-2 2 132,7-7 1,-5 5 241,5-6 0,-7 7 156,2-7 0,2 6 304,-3-5-301,1 7 426,-6-12-181,0 15 121,0-7-392,0 8 1,-2 8-59,-4 3 0,-1 4-61,-5 3 1,-3-1-167,3 0 0,3 1 97,-3-1 0,6 0 14,-5 1 1,1 1 10,-1 4 1,-5-4 3,5 4 1,-4 2 143,-3-2 1,7 8-87,-1-2 1,1-2 6,-7 1 0,1 7 13,0 5 1,1 8 24,5-2 0,-4 10-47,3 2 0,-3 13-3,-3-2 1,7 12-200,-1 0 1,6 5 195,-5 6 0,7-1-96,-2 7 0,-1-8 292,1 2 0,0-4 85,6-1 1,2-8-222,4-4 1,2-6 209,3-6 0,4-1-85,-3-5 1,1-9-11,-1 4 0,9-11 265,-4-1 0,4-4-276,-3-1 0,1-2 81,4-4 1,-4 1-400,4-7 1,2 0-4,-2-5 1,0-3-74,-5-3 0,-1 1-148,0-7 1,-5 5 30,-1-5 1,-5 2-231,6-2-93,-9-5 131,5 7-693,-8-8-2800,0 0 3937,0-8 0,0-9 0,0-10 0</inkml:trace>
  <inkml:trace contextRef="#ctx0" brushRef="#br0" timeOffset="1079">1107 18 8332,'0'-10'1561,"2"3"-1332,4 7-2,-4 0 1,7 7 41,-3 5 1,-4 5 34,4 6 0,-5-2 103,-1 8 1,0 2-87,0 9 0,0-3-16,0 3 1,-5 2-211,-1-1 0,0-1 121,6-5 0,0-7-398,0 1 1,-6-2 219,1 2-319,-1-4-176,6-8 17,0 1 0,6-11 169,-1-7 0,9-7-86,-3-11 0,5-7-131,1-4 1,0-3 140,1-3 0,-1-5-19,0-1 0,1-1 98,-1 2 0,2 3 140,4-3 0,-9 9 34,3 2 1,-4 10 254,5 2-103,-1 0 1,0 15 257,0-4 1,-5 10 359,0 2 1,-3 7-337,3-1 0,1 3 376,-7 2 0,0 2-262,-6 4 0,2-3 103,3 3 0,-3 2-33,4-2 0,-4 6-64,-2-6 1,0 5-483,0-4 1,6 4-388,-1-5 0,9 8-1643,-3-2 1,5-2 2051,1 2 0,0 0 0,1 5 0</inkml:trace>
  <inkml:trace contextRef="#ctx0" brushRef="#br0" timeOffset="2117">536 2422 8189,'0'-10'-1216,"0"2"1437,8 8 0,-4-5 594,7-1 617,-7 0-831,11-2 1,-11 1 121,8-5 1,-6-1-262,5 7 1,1-8-150,5 3 0,0-6-231,1-6 0,1 3 98,4-3 1,-2-2-482,8 2 0,-8-6-34,2 6 1,-4-7-343,-2 1 1,-5 2 273,0-2 1,-9 0-204,3-5 1,2-1 310,-2 0 1,-1 7 85,-5-1 0,-5 8 37,-1-2 0,-2 3 202,2 3 0,3 8 526,-9 3-315,0 4-39,-5 2 1,0 0 4,0 0 1,5 6 13,1-1 1,5 9-123,-6-3 1,7 5 97,-7 1 0,8 0-24,-2 1 1,-1 1-95,1 4 1,-6-2 129,7 8 0,-1 0-30,6 5 1,-6 1 149,0-1 1,-1 1-152,1 0 1,4 5 9,-4 0 0,4 1-131,2-7 0,0 1-150,0-1 0,0-1-39,0-4 1,0 2 153,0-8 0,0-6-719,0-5 232,0-9 211,0 13 0,2-16 181,4 0 0,-4-8 150,4-9 0,-4-2-109,-2-5 0,0-1 24,0-3 1,5-5-3,1 4 0,0-3 11,-6-3 0,8 0-256,3 1 0,-1 1-9,1 4 0,7-3-24,5 3 1,0 4 201,-6 2 1,6 4 28,0 1 0,6 1 3,-6 0 1,6 5-1,-6 1 0,2 7 541,-2-2-121,-4 4-165,6 2 0,-10 2-27,-3 4 1,-4 3-99,-8 9 1,-2-1-164,-4 0 0,-4 2-222,-7 5 1,0-3 125,-1 7 0,-7-6-68,-3 1 1,1-4 9,-2-2 0,6-1 134,-6-5 1,10-1 399,2-5 1,-1-3 434,7 4 180,3-4-157,0-2-289,8 0 0,2 2-41,4 4 0,4-4 127,7 3 0,0 3 55,0-2 0,1 5-175,-1-5 1,6 6-62,0-7 1,0 7-372,-5-6 0,-1 7-312,0-1 1,0-3-213,1 3 0,-1-6-721,0 5 0,1 1 510,-1 5 1,0-5-1270,0-1 2008,-7-7 0,5 11 0,-5-5 0</inkml:trace>
  <inkml:trace contextRef="#ctx0" brushRef="#br0" timeOffset="2750">1626 2231 8203,'-18'-7'0,"1"5"300,0-14 1,5 13 464,1-9 1,7 6 710,-2-5-517,4 7 814,2-12-1165,0 15 1,8-7-24,3 8 1,5 0-135,1 0 1,2 0 106,4 0 0,-3 0-405,3 0 1,4 0-277,1 0 0,-1 0-1037,2 0 1,-2 0 716,2 0 0,2 0-1585,-8 0 0,5 6-2,-5-1 2030,1 1 0,-7-6 0,0 0 0</inkml:trace>
  <inkml:trace contextRef="#ctx0" brushRef="#br0" timeOffset="2937">2283 1937 8197,'-17'-7'1782,"-1"5"1,3 2-963,3 11 0,5 12-198,7 6 0,0 4 577,0 1 1,-6 9-429,0 3 0,-7 0-499,1 6 1,3-2-374,-3 13 1,6 1-2317,-5 5 0,7-6 2417,-2 1 0,4-1 0,2 6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3:50.175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761 1367 8472,'10'-2'0,"-4"-4"-968,-4 4 543,-2-6 125,0 1 515,7 5 371,-5-14-286,6 14-122,-8-5 63,0-1-3,8 6 101,-6-13 42,5 13-485,-7-6 174,0 8 1,-2 2-136,-3 4 1,1 2 87,-8 3 1,1 6 55,-7 1 1,7-1 23,-1 6 0,1-2 99,-6 2 1,5 2-87,0 4 0,7 6 127,-7-1 1,8 3 209,-1 9 0,1 0-73,-2 6 0,4 5 18,-4 1 0,4 2-65,2-3 0,8-3-37,4 4 1,-3-6-84,3-6 1,-1 2-194,7-8 1,-1 0 112,0-5 1,0-8-266,1-4 0,-1-4-61,0-2 0,1-1 92,-1-5-133,0 5 1,0-14-561,1 3-562,-9-3 674,7-2 0,-14-7-1041,3-5 1723,5-3 0,-8-10 0,6-2 0</inkml:trace>
  <inkml:trace contextRef="#ctx0" brushRef="#br0" timeOffset="498">1349 1194 8338,'10'-27'-405,"3"8"-12,-7 7 0,6 0 514,-6-5 1,5 6 1127,-5-1-381,7 8-503,-3-3 0,1 7 72,1 0 0,-8 7-69,2 5 0,1 3-59,-1 2 0,0 3-86,-6 3 1,0-2-140,0 8 0,0-2 6,0 1 1,0 5-270,0-4 0,0 2-25,0-2 1,0-5-589,0-6 117,0-1 76,0 0 457,0-7 1,0-10 27,0-12 1,7-9-3,5-2 1,3-15-43,3-3 1,-1-1-95,0-4 1,1 6 297,-1-6 1,0 13-131,0-2 0,1 12 133,-1 0 1,0 12-149,1 5 1,-1 4 416,0 2 0,-1 8 169,-5 3 0,2 12 218,-7 6 0,6 4-222,-6 1 0,-1 1 209,-5 0 1,0-1-348,0 1 0,0-1-349,0 1 1,0 5-125,0 1 1,0-7 181,0-5 0,6 0-1031,0 5 0,2 1 135,-3 0 866,-3-9 0,14 7 0,-7-6 0</inkml:trace>
  <inkml:trace contextRef="#ctx0" brushRef="#br0" timeOffset="1360">1574 2283 8511,'-11'-11'766,"-1"-1"0,8 6-491,-1-5 1,3 5-152,2-6 1,0 1 60,0-6 0,0-1-206,0 1 1,7 0-116,5-1 1,-3 1 115,3 0 0,0-6-366,5 0 0,0 0 39,0 5 1,-5 1-173,-1 0 1,-7-2 203,2-4 1,-4 3 135,-2-3 0,0 10 180,0 1-207,0 1 806,-8-6-207,-1 7 24,-9 2-211,1 16 0,0 3 49,0 12 1,5-1-91,0 6 0,7-1 170,-7 2 1,6 4-133,-5-4 1,7 3 6,-2 3 1,4-2-72,2-5 1,0 5 30,0-4 0,0-2-300,0 2 0,0-8-76,0 2 1,0-4-124,0-2 1,6-5-48,0-1-71,0-7 398,-6 12 1,0-16-78,0 0 1,5-8 191,1-9 1,0-8-152,-6-4 1,0-4 165,0-1 0,0-1-141,0 0 0,6 7 9,-1-1 1,9 8-16,-3-2 1,5 9-24,1 3 1,6 7-3,0-2 0,6 4-37,-6 2 1,0 2 243,-6 4 1,1 1-60,-1 5 0,0 3 75,1-3 0,-9-3-133,-3 3 1,-4-1 17,-2 7 0,0-1-63,0 0 1,-2 1 1,-4-1 1,-3 0-115,-9 1 1,1-9 83,0-3 1,-1 2 85,1-3 1,0 1-71,0-6 0,-1-6 279,1 1 1,0-7-62,-1 6 1,7-5 334,-1 5-167,8-7-57,-3 11 0,9-6-19,3 8 1,-1 8-51,8 3 1,-1-1 346,7 1 1,5-1-156,0 1 0,0 5 146,-6-5 1,2-1-235,4 1 0,-1-1-256,6 2 1,-5 1-242,6-7 0,-6 5-744,6-5 0,-6 6-859,6-7 0,-8 3 1794,2-2 0,4-4 0,0 5 0</inkml:trace>
  <inkml:trace contextRef="#ctx0" brushRef="#br0" timeOffset="1690">2335 1297 8522,'0'-32'160,"0"3"0,0 10 330,0 7 0,8 8-154,3-1 1,5 5-69,1 5 0,2 13 72,4 10 1,-2 13 46,8 5 0,-8 8 704,2 9-629,-11 1 1,1 14-137,-7-3 0,0-4-194,-6 4 0,0 8-977,0-2 0,-8 7 717,-3-7 1,-7-4-1076,-5-2 0,2-6 204,-8-6 0,2-3-1076,-1-8 2075,-5-8 0,12-2 0,-8-7 0,-2-1 0,-1 1 0</inkml:trace>
  <inkml:trace contextRef="#ctx0" brushRef="#br1" timeOffset="2810">952 1073 13203,'0'-10'-2423,"0"0"2847,0 5-80,0 3 0,0-8 135,0 4-512,0-3 0,0-9-119,0 1 25,-8 8 0,6-7 13,-4 5 1,-1 1 10,1-1 1,-6 5 88,7-6 0,-9 6-147,3-5 0,-5 7 7,-1-2 1,-6 4 118,0 2 0,-2 0-44,2 0 0,2 0 44,-8 0 0,2-5-29,-2-1 1,2 0 140,4 6 0,4-2-7,-4-4 1,2 3-4,-2-9 1,3 6 137,-3-5 1,4-1 0,2-5 0,0-6-152,-1 0 1,-1-6 75,-4 6 1,4-8 4,-4 2 0,4-3 14,1-3 0,7-1-64,-1-5 0,1 5 0,-7-5 1,7 3 44,-1-2 0,1 3-9,-7-3 0,7 3 105,-1 3 1,3 1-100,-3 4 1,-3 2 67,3 4 1,3 6-84,-3 0-3,8-1-69,-11 9-361,13-1-22,-6 2-552,8 8-736,0 0 1445,8 0 358,-6 0-293,13 8 201,-13 2 1,6 1-104,-8 1 1,0-6 276,0 5-158,0-7-109,0 11 27,0-5 0,-2 1-14,-4 1 1,4-6 12,-3 5 3,-5-7-3,0 11 0,-5-11 77,4 8-37,3-8 0,2 11-10,0-3 0,1 3-33,5 2 1,0 6 236,0 0 0,1 14 23,5-3 1,-2 7 68,8-1 0,-1-1-198,6 7 0,-5-6 48,-1 6 0,1-7-139,5 1 0,-5-4-142,-1-1 1,-5-6 71,6 0 0,-9-8 201,3 2-612,4-4-180,-8-2-182,13-7 235,-13 5 196,6-13 1,-2-2 6,-1-11 1,1-5-346,-6-1 0,6 0 57,0 0 0,-1-3 142,-5-3 1,0 2 109,0-8 1,0 6 394,0-6-2,0 1 0,0-7 0,0 0 0</inkml:trace>
  <inkml:trace contextRef="#ctx0" brushRef="#br1" timeOffset="3007">139 243 8854,'0'-27'-689,"0"4"0,-6 1 846,0-1 0,-1 6 674,1 0 0,4 0 36,-4 5-340,4-3 147,2-3-96,0 9-196,0 1 1,2 8 50,4 0 1,4 8 161,7 3 0,2 7-327,4 5 0,-2-4-211,8 4 1,0-4 4,6-2 1,7 6-164,4 0 1,6-5-2509,5-7 2609,13 1 1,-7 5 0,4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4:02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1869 8404,'0'-10'-637,"0"2"1160,0 1-306,8 5 1,-6-8 95,4 4 143,3 4 347,-7-5-368,14-1 27,-7 6 27,9-13-276,-1 13 1,0-6 92,0 8 1,1 0-61,-1 0 0,2 0-4,4 0 1,-2 0-35,8 0 1,0-6-12,6 1 1,5-3-43,0 2 1,6 2-161,-5-7 1,7 5-33,-2-6 0,-2 7 127,2-7 0,-7 8-117,1-1 1,-5 3-96,-7 2 0,3 0-583,-8 0 289,0 0 0,-7 2-129,-5 3 1,3-1-1183,-9 8 686,1-9-317,-6 5 852,0-8 0,-2 6-118,-3 0 624,-5-1 0,-7-12 0,-1-3 0</inkml:trace>
  <inkml:trace contextRef="#ctx0" brushRef="#br0" timeOffset="242">606 1540 8361,'0'-17'1857,"0"-1"-1425,0 1 126,0 7 125,0 3-379,0 7 0,0 2 19,0 3 0,2 11-50,3 7 1,-3 8-17,4-3 1,-4 11-198,-2 1 0,0 3-295,0-3 1,0-4-161,0 5 0,0-5 110,0-1 0,0-3-1156,0-3 718,0 4 0,0-14-1446,0 4 2169,8-11 0,1 3 0,9-5 0</inkml:trace>
  <inkml:trace contextRef="#ctx0" brushRef="#br0" timeOffset="795">1799 987 8325,'-10'0'1183,"3"-8"-237,-1 6 44,6-6-365,-6 8 308,8 0-181,0 0-312,8 0-196,2 0 0,7 0 32,0 0 1,0 0-75,1 0 0,1 0-99,4 0 1,-2 0 42,8 0 1,0 0 35,5 0 1,1 0-228,0 0 1,1-2 139,4-3 0,-3 3-149,3-4 1,3-2 40,-3 2 0,0 1-127,-5 5 0,-1-6 117,1 0 1,-6 0-165,0 6 0,-6 0 19,6 0 1,-8 0 101,2 0 1,-4 0-251,-2 0 1,1 0-30,-1 0 1,-6 0-34,1 0 1,-6 0-277,5 0-341,-7 0 561,4 0 0,-8 2-221,0 4 1,-8-2-47,-4 7 0,-5 1 701,-6 5 0,-4 1 0,-7-1 0</inkml:trace>
  <inkml:trace contextRef="#ctx0" brushRef="#br0" timeOffset="1205">2024 1194 8391,'0'-19'-580,"0"-4"1,5 19 954,1-8 1,6 7-123,-7-7 0,9 8 956,-3-1-784,5-5 0,1 8 21,0-4 0,1 4-296,-1 2 0,0 6-190,1 0 0,-1 7 110,0-1 1,0-3 0,1 3 0,-7-1-171,1 7 1,-6 5 56,5 0 0,-7 2-214,2-2 1,-4-2-55,-2 8 1,-8 0-13,-4 5 0,-3-5 153,-2 0 1,-1-6 71,1 6 1,-6-8 39,0 2 0,0-4 70,6-1 1,1-1 835,5 0-629,-5 0 1,9 1 152,-5-1 1,5-5-124,7-1 0,1-1 203,5 1 0,4 3-1,7-9 0,2 7 83,4-6 1,4-1-152,8-5 0,1 0 71,5 0 0,1 0-400,4 0 0,2-5 79,-7-1 0,5-6-1027,-6 7 0,-2-3-119,-9 2 0,2 4-586,-8-3 1,0 3 1598,-6 2 0,-7 0 0,-2 0 0</inkml:trace>
  <inkml:trace contextRef="#ctx0" brushRef="#br0" timeOffset="2077">1401 2560 9089,'-9'0'3050,"1"0"-2388,8 0-26,0 0-304,8 0 0,1-7 32,8-5 0,1-3-783,-1-3 0,6-5 353,0 0 0,6-6-917,-6 6 0,6-7 373,-6 1 1,-6 2 59,-5-2 1,-8 0 77,1-5 1,-3-1-118,-2 0 1,0 7-44,0-1 587,-7 8 0,-3-2 289,-7 11 1,5 4-220,1 8 0,-1 0 418,-5 0 1,5 2-95,1 4 1,1 4 39,-1 7 0,1 0-85,4 1 0,4 7-10,-4 3 0,5 5 80,1 2 0,0 1 137,0 5 1,0-3-158,0 8 1,1 0-84,5 6 1,-4 0-312,4 0 0,2-6-5,-3 0 1,3-2-6,-2 2 1,-2-3-6,7-9 0,-5-5-222,6 0 1,-7-8-179,7 2 136,-8-4 1,5-3-156,-3-5 196,-4-3 579,6-8 0,-10-8-155,-4-3 0,4-7-276,-4-5 1,2 4 43,-1-4 1,3 4-161,-4 2 1,4-1 118,2 1 1,-6 0-123,1-1 1,-1 1-276,6 0 0,2-1 126,3 1 1,-1 0-85,8 0 0,-1-6 217,7-1 1,5 1 47,0 6 1,0-6 62,-6 0 0,6 0 247,0 6 1,2 5-271,-2 1 0,-4 1 48,5-2 1,-7 3 2382,-6 3-1662,5 4 0,-12-6 51,7 8-490,-7 8 0,4 4-49,-8 11 1,-2-4-75,-4 4 1,-6 4-310,-11 2 0,4-4 79,-4-2 0,-2-4-157,2-2 1,-2-1 114,2-5 0,4-1 73,-4-4 0,9-5 665,3 5-64,-1-4-38,3-2-205,1 0 0,10 0 513,4 0-284,3 0 1,10 0 136,4 0 1,-3 2 143,3 4 1,-4-2-205,-2 7 1,1 1-68,-1 5 0,6-5-180,0-1 0,2 1-18,-2 5 1,-2-6-209,8 1 1,0-6-267,5 5 1,-5-7-152,0 2 1,-8-4-598,2-2 0,-4 6-691,-1-1 1,-1 1-52,0-6 1734,-7 8 0,5-6 0,-5 5 0</inkml:trace>
  <inkml:trace contextRef="#ctx0" brushRef="#br0" timeOffset="2379">2560 2474 10881,'7'-10'1200,"-3"2"-401,8 8 130,-8 0-93,11-7-227,-13 5-568,13-6 0,-5 8-333,7 0 0,-5 0-131,-1 0 0,-1 2-535,1 4 0,5-2-487,-5 7 1,-3 1 646,-2 5 0,-4 2 798,-2 4 0,7 4 0,3 8 0</inkml:trace>
  <inkml:trace contextRef="#ctx0" brushRef="#br0" timeOffset="2559">2577 2820 8174,'-17'0'2855,"7"0"-2213,2 0-526,8 0 0,8 0 300,4 0 1,3 0 304,2 0 1,1-2-62,-1-4-415,8 4 1,-4-6 0,6 6-884,-2-3 0,6 3-199,-3-4 1,-3 4-610,-1 2 0,0 0 697,0 0 749,-9 0 0,0 0 0,-5 0 0</inkml:trace>
  <inkml:trace contextRef="#ctx0" brushRef="#br0" timeOffset="2797">3338 2422 8127,'-15'-14'0,"3"-3"2384,4 4-625,8 5-985,0 8-898,0 0 570,0 8 1,0 3-65,0 12 0,0 4-171,0 8 1,0 1-350,0 5 0,0-3-539,0 8 1,-5-2-4,-1 2 1,0 3-874,6-9 0,0-6 1553,0-5 0,-8-8 0,-1 4 0</inkml:trace>
  <inkml:trace contextRef="#ctx0" brushRef="#br0" timeOffset="3345">2266 35 8392,'0'-11'666,"0"-1"1,-2 9-50,-4-3 28,4 4-373,-6 2 0,8 2 251,0 4 166,0 3 0,0 14-172,0 0 0,0 2-262,0-2 0,0-2-52,0 8 0,0-6-154,0 6 1,6-8-26,0 2 0,0 2-698,-6-2-175,0 0 0,0-5 53,0-1-22,7-7 0,3-3 202,7-7 0,1-7 97,-1-5 1,6-11 119,0-6 0,8-3-10,-2-3 0,3 2 250,3 4 1,-8 5 140,-4 6 0,2 3 509,-2 3 0,0 5-302,-6 7 1,6 5 748,0 1 1,0 13-46,-5-1 0,-1 3 333,0-4 1,-1 2-581,-5 4 1,5-3-139,-5 3 0,-1 2-511,1-2 0,-7 5-417,2-4 0,-4 6-2573,-2-1 2993,0 4 0,7 17 0,3 4 0</inkml:trace>
  <inkml:trace contextRef="#ctx0" brushRef="#br0" timeOffset="4329">3563 312 8280,'0'-17'0,"0"5"-60,0 1 0,-2 7-61,-4-2 0,4 2 123,-4-1 39,4 3 217,2-6-198,-7 8 1,5 2 60,-4 4 0,-2-3 2,3 9 1,-3-6-31,2 5 0,2 1 1,-7 5 1,1 2 147,-1 4 1,-5 4-60,5 8 0,-5 5-30,-1 1 0,0 14-48,0 3 1,5 7 14,0 4 1,3 3 15,-3 2 0,3 3-272,3 4 1,4 9 457,-4-3 0,4 1-112,2-7 0,6 3 86,0-3 1,7-2-181,-1 2 0,3-14-157,3 2 1,5-11 17,0-1 0,2-11-272,-2-5 1,-4-7 119,4-5 1,-2-6-77,2-11 1,-4 1-280,4-7 1,-3 0 479,-3-6 1,0-2-457,0-4 1,1-5 99,-1-12 406,-7-4 0,5-8 0,-5 0 0</inkml:trace>
  <inkml:trace contextRef="#ctx0" brushRef="#br0" timeOffset="4835">4133 226 9529,'10'7'1052,"-4"5"-861,3 3 1,-7 3 22,4-1 0,-4 6 41,-2 0 1,0 2-280,0-2 0,0-2-33,0 8 0,2-8-268,4 2 177,-4 4 1,5-8-427,-7 4 379,0-11 0,2 1-75,4-7 0,-4-2 275,4-10 1,-2-3-96,1-9 0,3-7-210,3-4 0,7-3 67,-1-3 1,0-5-115,6-1 1,2 1 129,-2 6 0,8 1 107,-2 4 0,-4 6 98,-2 11 0,-4 5 216,-1 7 0,-1 0-4,0 0 0,-1 2-93,-5 3 1,4 5 644,-3 7 0,-4 3-101,-3 3 0,3-2 113,-2 8 0,0-6-345,-6 5 1,0 1-359,0 6 0,0-1-71,0 1 0,-6 0-333,0-1 1,0 3-335,6 3 1,0-1 179,0 7 497,0-8 0,-7 12 0,-3-6 0</inkml:trace>
  <inkml:trace contextRef="#ctx0" brushRef="#br0" timeOffset="5607">4324 1799 8259,'-8'-17'675,"6"6"85,-4-1 0,6 6-1085,6-5 1,4-1 16,7-5 1,-2 0 279,-3-1 1,3 1-66,-3 0 0,1-6 179,-1 0 0,3-2-257,-3 2 1,-3-2-9,3-4 1,-6-4-203,5 4 1,-7-3 90,2-3 0,-4 0 249,-2 1 0,0 5 183,0 0 140,-8 8 0,4-2-165,-7 11 0,5 5 238,-6 7-252,8 0 1,-11 7 66,3 5 1,3 3 59,-3 3 0,7 7-65,-7 3 0,2 5 61,-1 2 1,1-1-77,5 1 0,3 5 92,-4 1 0,-2-1-57,2-5 0,1-1 112,5 1 0,-2-1-119,-4 1 1,4-6 28,-4 0 1,4-6-296,2 5 1,0-6 99,0 1-797,0-4 293,0-2 254,8-7 0,-6-5 124,4-10 1,1-7 22,-1-11 0,6-4-89,-7-7 0,9-1 29,-3 0 1,-1 5 88,2-5 0,-1 6-12,6-5 0,3 1-39,3 10 1,-2 0 105,8 6 0,-6-1-13,6 1 1,-1 2-36,7 3 0,-6-1 26,0 7 0,-6 0 42,5 6 0,-6 0 139,1 0 0,-10 2-103,-1 4 0,-9 3-47,3 9 1,-4 1-151,-2 4 1,-8-2 52,-3 8 0,-4 0-161,-3 5 1,-7-5 100,-4 0 1,-3-8 22,-3 2 0,1-5 118,-1-7 1,6 3 175,0-9 0,8-1 333,-2-10 1,4 4-6,2-3-17,7-5 1,2 6-178,8-7 1,2 7-71,4-2 1,4 4 141,7 2 0,0 6 51,1 0 0,7 5-62,3-5 1,-1 6-36,2-7 1,-6 9-613,6-3 1,-2 3 226,2-3 1,-4 5-1039,-8-5 1,0 5 99,1 1 1,-1 0 1000,0 0 0,0 1 0,1-1 0</inkml:trace>
  <inkml:trace contextRef="#ctx0" brushRef="#br0" timeOffset="6116">4998 208 9201,'0'12'54,"0"-1"1,6-5 134,0 6 1,-1-7 47,-5 7 0,0 0-67,0 5 0,6 0 13,0 0 1,7 10 47,-1 8 0,-3 7 168,3 10 0,0 15-144,5 8 0,-6 8-147,1 3 0,-8 8-58,1 4 0,-3-46 0,-2 0 78,1 3 1,-2 0 0,-2-4-1,-1 0-350,-1 4 0,-2-1 0,-10 42 82,6-44 1,-1 0 0,-7 36-103,-4-7 1,3-4-57,3-14 0,0-5 15,-1-6 0,3-8-102,4-9 0,-5-3-700,5-3-67,3 4 233,-7-14 1078,13-2 1,-14-9 0,7-8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4:09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0 675 7860,'0'-10'1215,"0"0"-383,0 5-505,8 3 1,-4-6-141,7 8 0,-5 0-109,6 0 1,-7 2 110,7 4 1,-1-2-118,7 7 0,-3 6 204,-3 7 1,3 6 71,-3-1 1,3 4-150,2 1 1,0 7 7,1-1 0,-1 0-82,0-5 1,1 5 7,-1 1 1,0 5-70,1-6 1,-7 6 124,1-5 1,-1 5-179,6-6 0,1 6 23,-1-5 1,-5 5-106,-1-6 0,-1 2 102,1-1 0,3-11-90,-9 5 0,7-6-104,-6 0 1,5-4-308,-5-8 1,6 0-317,-7 0 0,3-7-109,-2-4 241,-4-4 0,5-4-59,-7-4 0,0-9 713,0-8 0,8-16 0,2 3 0</inkml:trace>
  <inkml:trace contextRef="#ctx0" brushRef="#br0" timeOffset="222">709 848 8232,'-17'-25'2053,"5"13"-1129,1 1-617,7 7 1,-6 6-67,5 3 1,-5 5-118,-7 7 0,-8 8 129,-4 4 1,-9 4 273,-3 1 1,-1 3-226,2 3 1,3-1-19,-3 7 0,11-8-1037,6 3 0,4-5 464,1-1 0,9-3-1086,3-3 0,4-4 123,2-8 1252,0-7 0,8 5 0,1-5 0</inkml:trace>
  <inkml:trace contextRef="#ctx0" brushRef="#br0" timeOffset="847">623 52 8266,'0'-17'897,"0"7"-52,0 3-250,0 7-362,0 0 1,0 7 396,0 5 0,0 3-146,0 2 1,0 7-212,0-1 1,0 2-153,0-2 0,0-4-238,0 4 1,0 2-23,0-2 0,0 0-251,0-6 1,0 1-795,0-1 886,0-8 1,0 1-384,0-4 455,0-4 0,0 4 231,0-12 1,2 2-126,4-8 1,-5 7 169,5-7 0,2 1-542,-2-7 412,7 1 0,-5 0-220,3-1 1,5 7 131,-5-1 0,-1 7-404,1-7 388,1 1 1,5-5 2,0 5 1,-5 1 77,0 4 0,-7 4 414,7-3 228,-8-5 0,5 8-296,-3-4 1,-4 2 955,4-1-580,-4 3-134,5-6 0,1 16 119,4 3 196,-5 5-421,1 1 1,-4 2 62,7 4 0,-7-2-34,2 8 0,2-6-218,-3 6 0,7-6-119,-6 6 0,1-6-359,-1 6 0,-4-8 15,4 2 10,3-4 0,-5-3-679,8-5-18,-8 4 1,11-13 178,-4 4 0,5-4-1223,1-2 2004,0-8 0,1-1 0,-1-9 0</inkml:trace>
  <inkml:trace contextRef="#ctx0" brushRef="#br0" timeOffset="1097">1211 277 9756,'11'0'858,"1"0"1,-6 2-408,5 4 0,1-4-55,5 3 1,0-3-15,1-2 0,5 0-288,0 0 1,5 0-224,-4 0 0,4 0-45,-5 0 0,0 0-447,-5 0 0,-1 0-1614,0 0 1089,1 0-105,-9 0 1251,-1 0 0,-8 8 0,0 2 0</inkml:trace>
  <inkml:trace contextRef="#ctx0" brushRef="#br0" timeOffset="1322">1349 173 8261,'-17'0'3178,"7"0"-2664,3 0-303,7 0 1,0 2 221,0 4 1,-6 4-90,0 7 1,0 0-110,6 0 0,0 3-307,0 3 0,0-2-374,0 8 0,0-6-3,0 5 1,0-1-646,0 2 0,2-4-41,4-8 1,-2-1-131,7-5 497,1 5 768,5-14 0,8 5 0,2-7 0</inkml:trace>
  <inkml:trace contextRef="#ctx0" brushRef="#br0" timeOffset="1547">1643 104 8131,'-8'-35'0,"6"16"543,-5-4 0,14 19-108,5-7 531,-4 7-394,7-4 1,-11 16 386,7 3 0,-7 14-417,2 10 1,-4 7 44,-2 10 0,0 10-460,0 7 0,0 2 52,0 10 0,0-6-4127,0 5 3948,0 1 0,0 13 0,0 2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4:13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36 8300,'-10'0'-702,"-5"0"0,11 0-14,-7 0 716,7 7 0,-12-5 0,7 6 0</inkml:trace>
  <inkml:trace contextRef="#ctx0" brushRef="#br0" timeOffset="710">294 105 8296,'-9'-8'-1929,"1"6"1929,8-13-287,0 13 1,0-8 286,0 4 406,0 5-127,0-7-68,0 0 1,0 4-64,0-7 193,-8 7 181,6-4 367,-5 1 91,7 5-243,0-6-528,0 8-962,0 0 566,7 0 114,-5 8 322,6-6 10,0 5-30,-6-7-36,13 0-81,-13 0 1,8 6 14,-5 0 1,-3 7 5,4-1 1,-4 3 13,-2 2 0,0 1-51,0-1 0,0 0-19,0 1 1,0-1 0,0 0 0,0 2-7,0 4 0,6-3-1,-1 3 1,1-2-9,-6 2 1,6-2-19,0 8 1,1 0 19,-1 5 0,-4 1 32,4-1 1,-2 1-27,1 0 1,-3 5 133,4 0 0,-4 6-87,-2-5 1,6 7 6,0-2 0,1 4-21,-1 2 0,-4 0-20,4 0 1,-2-1-40,1 1 0,-3-6 0,4 1 0,-4-1-91,-2 5 1,0 1 62,0 0 1,0 0 184,0 0 1,0 0-33,0 0 0,-2 2-32,-4 3 0,2-1-39,-7 7 0,-1-5 8,-5 5 0,2-1-89,3 1 0,-3 3-157,3-9 0,3 1-182,-3-6 0,1-6 140,-7 0 0,5-6-207,-4 6 1,7-9 83,-13-2 1,8-3-22,-8-9 1,-2 0-3,1-5 0,-4-9-23,5-3 0,-2-4-124,2-2 0,9 0-723,-3 0 1198,11-15 0,-2-12 0,8-18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4:15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1107 8252,'0'-19'607,"10"4"-238,7 15 1,2 2 648,10 3 0,-6 5-637,6 7 1,-8 6 95,2 0 1,2 8 1590,-2-2-1515,8 4 0,-12 7-40,4 0 0,2 1-261,-2-7 0,2 7-425,-2-1 1,-3 0 220,3-5 0,-4-1-813,-2 1 0,-2-6 18,-3 0 0,3-8-408,-3 2 1,-3-6 446,3-5 1,-6 1-954,5-7-17,-7 0 1678,12-6 0,-7-16 0,8-3 0</inkml:trace>
  <inkml:trace contextRef="#ctx0" brushRef="#br0" timeOffset="208">571 1073 8276,'-16'-14'4211,"5"-3"-2607,-4 3 91,13 7-1343,-6 7 1,0 9-320,-3 9 1,-5 7 221,-1 9 1,-2 8-2,-4 5 1,2-3-702,-8 2 0,8 0 358,-2 6 0,0-2-1149,5-4 0,-1 2-100,13-8 1,-1-5-197,1-6 1,4-14 593,-4 2 940,4-11 0,2 2 0,0-8 0</inkml:trace>
  <inkml:trace contextRef="#ctx0" brushRef="#br0" timeOffset="717">709 260 8292,'0'-17'889,"0"-1"1016,8 9-1046,-6 1 96,13 8-553,-5 8 1,-1 7 60,-3 8 0,-4 8-159,-2-2 1,0-2-181,0 1 1,0 1-17,0 6 0,-2-3-383,-4-3 1,4 2 222,-3-8 0,3 0-528,2-6-143,0 1-17,0-1 0,0-9 439,0-8 1,6-10 76,-1-13 1,9 2-236,-3-8 0,5-6 39,1-5 0,6 0 155,0 5 0,6 6 79,-6 1 1,0 8 125,-6 3 1,1 2 65,-1 9 0,0 0 241,0 6 1,-1 2 521,-5 4 1,-1-2-426,-4 7 1,-4 1 728,3 5 0,-3-5-414,-2-1 1,0 1-66,0 5 0,0 0 206,0 1-737,0-1 0,0 0-46,0 0 1,2 1-267,4-1 1,-2-6-1766,7 1 1039,-7 0-1348,12 5 627,-7 0 1045,9 0 1,-1-7-60,0-4 710,-7-4 0,13-2 0,-4 0 0</inkml:trace>
  <inkml:trace contextRef="#ctx0" brushRef="#br0" timeOffset="950">1349 381 9871,'10'-10'1840,"7"3"-1318,0 7 1,1 0-4,5 0 1,3 0 180,3 0 0,4 0-262,2 0 0,-1 0-151,1 0 0,-1 2-865,1 3 1,-6-3 468,0 4 0,-8 2-2248,2-3 1525,-4 9 1,-4-10-40,-3 7 0,-4-5-746,-8 6 218,0-9 1399,-8 5 0,-9-8 0,-10 0 0</inkml:trace>
  <inkml:trace contextRef="#ctx0" brushRef="#br0" timeOffset="1116">1643 243 8254,'-17'0'1440,"-1"0"-437,9 0 1,-1 0-357,4 0 0,5 1-154,-5 5 1,4 4-65,2 7 1,0 2 157,0 4 1,-6 2-545,0 4 1,1 10-441,5-5 1,-6 7-309,0-1 1,0-2-1985,6 8 2689,8-7 0,2 11 0,7-6 0</inkml:trace>
  <inkml:trace contextRef="#ctx0" brushRef="#br0" timeOffset="1606">2127 260 8112,'-7'-17'0,"5"7"2490,-6 2-1695,8 8 1,0 2-200,0 4 1,0 4-121,0 7 0,0 2 150,0 4 1,0-2-230,0 8 1,6-6-161,-1 6 1,3-6-780,-2 6 1,-2-6 458,7 6 0,-5-6-1435,6 6 1,-7-8 179,7 2 0,-6-10 1338,5-1 0,1-8 0,5 3 0</inkml:trace>
  <inkml:trace contextRef="#ctx0" brushRef="#br0" timeOffset="1838">2473 398 8190,'2'-11'-372,"4"-1"1,-2 6 722,7-5 1,-1 5 805,1-5 1,5 7 101,-5-2-632,5-4 0,7 7 62,0-9 1,0 8-236,-6-2 1,2 3-801,4-3 0,-4 4-306,5-4 1,-5 4-1900,-2 2 2551,0 8 0,-7 1 0,-2 9 0</inkml:trace>
  <inkml:trace contextRef="#ctx0" brushRef="#br0" timeOffset="2563">2975 398 8093,'-10'0'267,"18"0"1,3-2-5,12-3 0,-4 1-153,-1-8 1,-3 6 57,-3-5 1,3 5-11,-3-5 0,-3-1-122,3-5 1,-3 5-672,3 1 0,1-1 107,-7-5 1,6 0-57,-7-1 1,1-5 328,-6 0 0,0 0 202,0 6 0,-6-6 10,1 0 0,-3 0 43,2 5 0,2 3 303,-7 3 0,5 3-218,-6 3 1,7 4 344,-7-4 0,6 4-42,-5 2 1,1 2 52,-1 4 1,-5-2-124,5 8 1,1-1-26,-1 6 0,7-5-22,-2-1 1,4 1-72,2 5 0,-6 2-188,1 5 1,-1-3 100,6 7 1,0-4-112,0 4 0,-6 1 84,0 6 1,1-6 19,5-1 0,0-1-74,0 2 0,0 4-3,0-4 0,0-4-254,0-2 1,2-2 91,3 2 0,-3-10-237,4 5 0,-2-7-79,2 1-151,-5-5 371,7-7 356,-8 0 0,0-7-139,0-5 0,6-9-25,0-2 1,-1-2-102,-5 2 0,6 2 103,0-8 0,2 8-154,-3-2 1,3-2 152,4 2 1,3 0 121,-3 5 1,-3 3 38,3 3 1,-1-1 186,7 7 1,-1 0-104,0 6 0,0 0 92,1 0 1,-1 2-42,0 4 1,-1 4 56,-5 7 0,3 0-424,-9 1 1,1 5 97,-6 0 1,0 2-500,0-2 0,-8-4 77,-3 4 0,-4 2-127,-3-2 1,1 0 251,0-6 0,-6-7-33,0-4 1,0-4 472,5-2 0,7 0-145,-1 0 0,3-8 680,-3-3 0,4 1-29,8-2 544,0 1 0,0-1 867,0 1-986,8 7 0,0-2-497,3 12 0,5 4 16,-5 7 1,3 0-397,-3 0 0,4 6 24,-3 1 1,5 6-1549,6-1 1,-3 2 857,3-2 1,2 3 477,-2-3 0,7-4 0,-3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4:19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1263 8116,'8'-17'0,"-6"0"292,4-1 0,-4 1 469,-2 0 0,5 5 461,1 1-356,0 7-597,-6-4-16,0 8 0,0 10 168,0 7 0,0 6-133,0 6 0,-6 9-41,0-3 0,-5 3-100,5-3 0,-6 0-175,7-1 0,-1 1-27,6-1 0,0-1 86,0-4 1,2-4-730,4-8 1,3-1 351,9-5 1,-1-3-603,0-8 1,6-2 254,0-4 1,6-5 36,-6-13 0,8-2 297,-2-9 0,-4-5 129,-2-1 1,-4-1 114,-2 2 1,-1 3-74,-5-3 1,3-1 260,-9 7 1,3-3-115,-2 14 678,-4 0-388,5 6 0,-7 9 381,0 8-264,0 16 0,-5 5 175,-1 8 0,-2-1-57,2 7 1,-1 7-107,-5 4 1,-3 6 32,3 6 1,-3-2-124,-2 7 0,-3 0-313,-3 7 1,4-3-114,-4-4 1,4 5-118,2-5 1,1 4-54,5 2 0,-5-1-303,5-5 1,-5 2 145,-1-7 1,0-6 152,0-6 1,5-10-33,0-1 0,1-8-26,-6-10 1,-1 1 471,1-1 0,0-8 173,-1-3 1,1-4 189,0-2 1,5-9 80,1-9 1,1-7 134,-1-9 0,3-9-150,8-3 0,2-6-150,4-5 0,5 1-160,12-7 0,4 1 54,8-1 0,1-5-907,5 5 0,10-10-183,13-2 0,-31 35 0,1-1 815,0 4 0,1-1 0,2-2 0,1 0 0,1 2 0,1 1 0,2 0 0,1 1 0,2 0 0,0 1 0</inkml:trace>
  <inkml:trace contextRef="#ctx0" brushRef="#br0" timeOffset="892">1367 468 8221,'0'-17'5029,"-8"-1"-4757,7 9-70,-7 1 1,16 6-374,3-4 1,4 2 201,3-7 0,-1 1-602,0-1 1,1-5 422,-1 5 1,-7-5-871,-5-1 0,3 0 364,-2 0 0,-1-3 39,-5-3 1,0 4 82,0-4 0,0 2 197,0-2 1,-5 4 395,-1-4 1,-7 3-179,1 3 1,-1 0 307,1-1 1,-3 7 73,3-1 382,-3 9-356,-3-5-69,1 8 1,6 0 269,-1 0 100,8 0-320,-3 8 1,7-5-98,0 9 0,0-1-48,0 7 1,-2 5 14,-4 0 0,4 10-12,-4 1 1,2 3 69,-1 9 0,3 0 4,-4 6 1,-4 5-22,-1 1 1,1 5 125,-1-5 1,5 5-285,-6-5 0,7 2 91,-7-3 1,8-9-233,-2 4 0,3-6 79,-3 0 0,4-9-207,-4-8 0,4-8-65,2 2-58,0-11 306,0-5 0,0-9 234,0-3 1,0-13-352,0-11 1,2-11 92,4-6 0,-2-4-47,7-2 1,1 0 61,5 0 0,0 0-11,1 1 0,-1 6 9,0 5 1,1 4-13,-1 1 0,6 8 18,0 4 0,6-2-5,-6 2 1,0 6 196,-6 5 1,6 3-109,0-3 0,0 4 129,-5 8 1,-1 0-78,0 0 1,1 0-44,-1 0 1,-2 2-42,-3 4 0,3 2-140,-3 3 1,-5 7 95,-1-1 1,-4 0-154,-2 6 1,-8 2-60,-3-2 1,-7 8 114,-5-2 1,2-2 147,-8 1 1,1-6-45,-7 1 1,2 0 119,5-6 0,-3 2-3,8-13 0,0 6 618,5-7-526,1 1 0,6-6 55,-1 0 128,8 0-158,-3 0 1230,7 0-540,7 0-294,3 8 0,7-1 127,0 5 0,-5 3 236,-1-3 0,-5-3-309,6 3 1,-1 0 30,7 5 0,5 0-493,0 0 0,7-5 25,-1-1 1,12-5-1400,5 6 1,0-6 783,6 5 1,-4-5-1026,9 5 1,-1-5 1443,2 6 0,-4-9 0,5 5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4:23.391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52 1799 8251,'-10'0'-1068,"-5"-8"1674,13 6 0,-6-7-116,8 3 0,-5 2-169,-1-8 1,0 7-31,6-7 1,0 6 113,0-5 0,0 5 263,0-5 236,0 7-282,0-4-355,8 8 1,1 8 280,9 3 1,-1 5-104,0 1 1,1 0-268,-1 0 1,6-1-41,0-5 1,8 3-139,-2-8 1,3 1-137,3-1 1,-1-4-409,1 4 1,0-4-132,-1-2 1,1 0 306,-1 0 0,-5 0-1101,0 0 0,-14 0-787,3 0 2256,-13 0 0,3 0 0,-8 0 0</inkml:trace>
  <inkml:trace contextRef="#ctx0" brushRef="#br0" timeOffset="212">346 1626 8521,'-17'0'1782,"-1"0"-1267,1 8 1,6 1 0,1 8 268,2 1 1,-5 5-293,1 0 1,3 8-180,-3-3 1,6 5-122,-5 2 0,7-1-120,-2 1 1,4-1-996,2 1 0,2-4 550,4 3 1,4-9-2316,7 10 2688,0-12 0,8 2 0,2-8 0</inkml:trace>
  <inkml:trace contextRef="#ctx0" brushRef="#br0" timeOffset="620">951 761 8484,'-7'-17'-336,"-3"-8"1,-2 6 110,1-4 1,7 9 924,-2 3-378,-3 7 1,5-4-164,-8 8 1,6 0 2,-5 0 1,5 10 16,-5 7 0,-1 8 105,-5 10 1,1 9-149,5 8 1,-4 9 200,3 14 0,4 6-387,3 11 0,1-42 1,0 0 268,1 2 0,0 0 0,0 1 0,0-1 78,3 41 1,-5 3-17,-1-10 1,0 8-172,6-13 1,2 0-208,4-12 1,-2-8-424,7-3 0,-1-12 308,1-6 0,5-11-334,-5-6 1,10-5 93,2-7 0,0-3-102,-5-8 1,1-2 487,4-4 1,-4-5-740,4-12 805,4-4 0,-8-8 0,6 1 0</inkml:trace>
  <inkml:trace contextRef="#ctx0" brushRef="#br0" timeOffset="1075">1349 260 8346,'-17'0'396,"-1"-6"197,1 0 0,6 0-210,-1 6 1,8 8-67,-2 4 0,3 3 74,-3 2-195,4 8 0,-12 4 141,9 11 1,-1-3 54,6 3 0,-6 5-288,0 1 0,1-4-204,5-2 1,2 3-449,3-3 1,-3-2 296,4-9 1,-2 2-1028,2-8 432,-5 0 465,15-6 1,-12-7 114,7-4 0,-5-18 171,6-5 0,-1-14-54,6-4 0,1-7 44,-1-10 0,0 6-11,1 0 1,-3 8 95,-4-3 1,-1 13 576,-4 4-320,-4 5 0,7 10-68,-3 3 1,-4 6 105,4 6 1,-4 5 335,-2 12 0,0 4-79,0 8 0,-6-6 321,0-1 0,0-1-326,6 2 1,0 2-200,0-8 1,0 6-685,0-6 1,0 2 76,0-2 0,2-4-152,4 4 1,4-10-190,7-1 0,0-8-804,1 2 0,-1-4 1424,0-2 0,8-8 0,2-2 0</inkml:trace>
  <inkml:trace contextRef="#ctx0" brushRef="#br0" timeOffset="1277">1626 588 8346,'-18'10'115,"1"-2"0,2-7 57,3 5 1191,4-4-806,8 6 0,2-6-1,4 4 1,0-5-127,11 5 1,-3-4 73,9-2 0,4 6-326,1 0 0,3-1-272,-2-5 1,4 0-1250,-5 0 787,-3 0 450,8 0 1,-14 0-2245,4 0 714,-3 0 359,-3 0 1277,-7 0 0,-3 0 0,-7 0 0</inkml:trace>
  <inkml:trace contextRef="#ctx0" brushRef="#br0" timeOffset="1486">1781 536 8346,'0'-9'2039,"0"-7"-1169,0 15-420,0-7 162,0 8-38,0 0 1,0 8-135,0 3 1,0 4-162,0 3 0,0 5-239,0 0 0,0 6-313,0-6 0,0 7 309,0-1-1864,8-4 1216,-6 8 1,7-12-2020,-3 8 1107,-4-8 479,14 4 1045,-15-15 0,15-3 0,-7-7 0</inkml:trace>
  <inkml:trace contextRef="#ctx0" brushRef="#br0" timeOffset="1657">2162 433 8350,'-18'0'1266,"1"0"0,6 2-538,-1 3 1,8 5-404,-2 7 0,-1 8-31,1 4 0,0 4-189,6 1 1,0 1-247,0-1 1,2 7-354,4-1 0,4 8 494,7-2 0,8 4 0,2 2 0</inkml:trace>
  <inkml:trace contextRef="#ctx0" brushRef="#br0" timeOffset="2203">1332 1833 8165,'0'-17'0,"-2"2"589,-4 3 34,4 4 552,-6 1-298,8 5-367,0-6 1,-5 16 61,-1 3 1,-6 7-142,7 5 1,-9 4-248,3 7 0,1-5-111,-2 0 0,9-2 124,-3 2 0,4 1-680,2-7 0,0 0-43,0-5 1,8-9-440,3-3 1,4-4 436,3-2 0,1-2-149,4-4 1,-2-9 222,8-8 0,-6-8 62,6 2 1,-8-3 196,2-3 0,-9 6-64,-3 0 1,-7 3 580,2-3 90,3 4 559,-7 7-649,6 9 1,-8 9 234,0 11 1,-6 7-148,0 5 1,1-2 20,5 8 1,-6-6 320,0 6 1,0-6-243,6 5 0,2-6-402,4 1 1,2-4-297,3-2 1,5 0-442,-5 1 1,10-3 80,2-3 0,0-5-613,-5-7 0,5 0 458,0 0 703,0 0 0,2-15 0,2-4 0</inkml:trace>
  <inkml:trace contextRef="#ctx0" brushRef="#br0" timeOffset="2407">1695 1937 8165,'-16'2'708,"5"4"238,-4-4 400,13 5-832,-6-7 1,16-1 76,3-5 0,4 4-140,3-4 1,5 2-209,0-2 0,6 5-374,-6-5 1,8 4 193,-3 2 1,3 0-1021,-2 0 1,2 0 108,-8 0 0,0 0-403,-6 0 1,0 0 1250,1 0 0,-9 0 0,-1 0 0</inkml:trace>
  <inkml:trace contextRef="#ctx0" brushRef="#br0" timeOffset="2607">1850 1764 8307,'-17'0'0,"0"0"0,7 2 2625,4 4-1132,5-4-855,-7 13 1,6-5-56,-4 7 1,4 0-81,2 1 0,0-1-308,0 0 0,0 2-185,0 5 0,6-5-357,0 4 1,7-4-667,-1-2 1,1 1-803,-1-1 0,3-2 823,-3-3 1,3 1 991,2-7 0,1 0 0,-1-6 0</inkml:trace>
  <inkml:trace contextRef="#ctx0" brushRef="#br0" timeOffset="2795">2265 1712 8352,'-17'0'796,"0"6"100,0 0 1,5 2 163,1-3 1,7-1-417,-2 8 0,4-7-234,2 7 0,0 1-148,0 10 0,0-1-140,0 6 1,0-5-92,0 6 0,2-6-271,4 6 0,3 0-511,9 6 1,-3-7-2334,-4 1 3084,5-8 0,-7 4 0,9-7 0</inkml:trace>
  <inkml:trace contextRef="#ctx0" brushRef="#br0" timeOffset="3216">2300 208 8577,'-17'0'755,"7"0"-369,2 0 0,10 2 202,4 4 0,4 13-159,7 15 0,0 11 108,1 12 1,-1 14 31,0 16 0,1 1-439,-1 10 0,-8-48 0,-1 0 85,1 5 0,-1 0 0,0-3 0,0 1-41,-2 2 1,-1 0 0,0 0-1,-2 1-379,-3-1 1,0 0 0,0 0-1,0 1 169,0-1 0,0 0 1,-3-3-1,-2-1-753,0 1 1,-1 0-1,-2 0 1,0-2 161,-9 42 1,-8 0-419,-4-5 1,-3-8 1044,-3-4 0,0-10 0,1-2 0,-1 3 0,1 1 0,-1 2 0</inkml:trace>
  <inkml:trace contextRef="#ctx0" brushRef="#br1" timeOffset="3859">2871 882 17414,'-19'0'332,"-5"0"1,5 2 692,-4 4 0,10 4 1807,1 7 0,6 0-1281,-5 0 1,1 8-653,-1 4 1,-3 4-299,9 1 0,-9 1-166,3 0 0,3-3-435,2-3 0,4 4 0,2-4 0,2-4 0,4-2 0,3-6-1430,9-6 0,7-3-560,4-8 1,3-2 338,3-4 0,-4-5 827,3-12 0,-9-6 377,10-11 0,-5-4 386,5-8 1,-8 0 298,-4 0 0,-4 2 290,-1 4 0,-9-2 546,-3 7 0,-4 9-296,-2 9 0,0 4 170,0 1 0,-2 9-656,-4 3 1,0 6-350,-11 6 0,4 11 499,-10 12 1,3 5 50,3 7 0,0-1-39,-1 12 1,1 0-141,0 17 0,0-2-136,-1 14 1,1 5-381,0 7 0,-2 1 274,-5-2 0,5-4-786,-4 5 1,4-13-123,2-5 1,-1-11 180,1-7 0,6-5 30,-1-6 0,2-5-176,-1-13 737,-4-3 503,5-15 0,-5-4-456,3-12 1,-3-6-137,3-11 1,3-5 1069,-3-13 1,8-3-580,-2-8 0,4 0 313,2 0 0,2 1-138,4-1 0,6 0-338,11 0 1,6 0-266,11 0 0,-4 2 211,5 4 0,1 2 7,-2 4 1,1 3-1170,-7-3 0,7-3 9,-1 3 0,-2-2 1293,-9 1 0,4-3 0,-6-8 0</inkml:trace>
  <inkml:trace contextRef="#ctx0" brushRef="#br1" timeOffset="4289">3147 139 17414,'-17'-18'-794,"8"9"1393,1 1 1,6 8 1750,-4 0-1394,4 0 0,-5 8 220,7 3 0,-6 5-647,0 1 1,0 6-501,6 0 1,0 6 255,0-6 1,0 0-873,0-6 1,6 1-715,0-1-179,7-8 0,-3-1 591,7-8 1,0-4 147,1-7 1,-1-3 673,0-14 1,1-1 349,-1-6 0,0 1 68,0-1 0,-5 2-53,0 4 1,-3 4 977,3 8 1,-5 6 1186,-7-1-845,0 8 0,0 6-697,0 16 1,0 6-109,0 11 1,0 0-495,0-1 1,-7 7 197,-5-1 1,3 6-414,-3-6 1,8 1-105,-2-7 0,-1-5-525,1 0 1,0-8-163,6 2 0,8-4-1252,3-1 1,5-3 249,1-3 1,2-5-372,4-7 1,4-7 267,8-5 1763,-8-3 1,13-10 0,-3-2 0</inkml:trace>
  <inkml:trace contextRef="#ctx0" brushRef="#br1" timeOffset="4483">3649 277 17414,'-17'0'1484,"-1"0"-259,9 0-339,1 0-234,8 0 1,8 0 276,3 0 0,7 0-424,5 0 1,2 0-149,3 0 0,5-2-43,-4-4 0,4 4-222,1-3 1,-1 3-1011,-4 2 1,1 0 547,-7 0 0,0 0-1432,-5 0 1,-7 0-1142,1 0 2952,-8 0 1,-4 7 0,-10 3 0</inkml:trace>
  <inkml:trace contextRef="#ctx0" brushRef="#br1" timeOffset="4662">3805 139 17414,'-27'9'1504,"4"-3"0,5-2 1349,7 2-1958,-5-4 0,14 13 248,-3-4 0,3-1 173,2 2 1,-2-1-296,-4 6 0,4 6-651,-4 1 1,4-1-371,2-6-684,0 8 233,0-6 1,2 12-66,4-8 1,-2 0-1122,8-6 0,-7 1 113,7-1 1019,-1 0 0,14-7 0,2-3 1</inkml:trace>
  <inkml:trace contextRef="#ctx0" brushRef="#br1" timeOffset="4841">4150 18 17414,'0'-10'4515,"0"2"0,-2 10-2343,-3 4 0,3 9-1183,-4 8 1,-2 10-990,3 2 0,-7 7 0,6 10 0,-5-2 0,5-4 0,2 12 0,10-1 0,-2 5 0,7 7 0,-7-4 0,4 12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22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8127,'-17'-7'0,"7"5"1453,3-14-922,7 14 0,13-5-540,4 7 1,12 0-6,0 0 1,4 0 127,1 0 1,1 0-77,-1 0 0,7 0 252,-1 0 0,0 0-182,-5 0 0,0-2-84,-1-4 0,-5 4-180,0-4 0,-8 4-325,2 2 1,-10-1-1048,-1-5 1120,-8 4 0,4-8-1140,-8 4 1548,0 5 0,-8-15 0,-2 7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4:41.6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2214 8192,'0'-11'-1027,"0"-1"952,0 9 0,0-7 70,0 4 68,0-3 0,2-9-16,4 1 0,-4-2 84,3-4 0,3 2 6,-2-8 1,7 6 15,-1-6 0,-3 8 17,3-2 0,-8-2-173,2 2 0,1 0 105,-1 5 0,6-5-80,-7 0 0,3-2 42,-2 2 0,-2-4-110,7-7 0,-5-1 62,5 0 1,-5 1-105,6-1 0,-7-1 73,7-5 0,0 5-29,5-4 1,-6 3 13,1 2 1,1 1 35,10-1 0,-3 1-17,3-1 1,-4 1 3,-2-1 0,6 0-5,0 1 1,2-1 58,-2 1 1,-3-1 100,3 0 1,-2 7-15,2-1 1,-2 2-98,8-2 0,-6-2-24,6 8 0,-1-6 34,7 6 0,-6 0-41,0 6 1,0 0-11,5-1 1,1 1-13,-1 0 0,-5 0 56,0-1 1,-6 1-18,6 0 1,-6 5-8,6 1 0,-6 1 2,6-1 1,-6-3-20,5 8 1,-6-1 23,1 1 0,2 4-47,-2-4 1,5-2 52,-4 3 1,4-1-4,-5 6 1,8 0-4,-2 0 0,-2-6-4,2 0 0,-6 1-10,6 5 0,-6 0 6,5 0 1,-6 0 24,1 0 0,2 5-17,-2 1 0,0 2 24,-6-2 1,0 1-52,1 5 0,-1 3-5,0-3 1,1-3-36,-1 3 0,0-3-11,0 3 1,1 3 31,-1-3 1,0 3-10,1 3 1,-1-1 21,0 0 0,0 6-13,1 0 1,-1 2 34,0-2 0,1-2-10,-1 8 0,0-6 6,0 6 1,1-2-27,-1 2 0,0 4 3,1-5 0,-1 3-36,0-2 1,1 4 40,-1-5 1,-2-1-16,-3 2 0,3-6 7,-3 6 1,1-2-27,-1 2 1,3 9 3,-3-3 0,-3 3-5,3-3 1,-9-1-6,3 1 1,2 5-3,-2 1 1,-1 1 45,-5-2 1,6-3 1,0 3 1,0-3 9,-6-3 1,6 1-37,-1-1 1,1 7 88,-6-1 1,0 0-98,0-5 0,0 2 5,0 3 0,0-4 49,0 5 0,0-5-1,0-1 1,0-1-22,0 1 1,-6 5-6,1 1 0,-7-1 48,6-5 1,-7-1-47,1 1 0,-1-1 116,1 1 0,-3 0-87,3-1 1,-3 1 11,-2-1 1,5-1-28,1-4 0,-1 3-5,-5-3 0,0-2-1,-1 2 1,1-2 17,0 2 1,-6-2 113,0-4 1,-2-2-114,2 8 0,3-6 118,-3 6 1,-2-8-109,2 2 1,-6 2 11,6-2 0,-6 0 2,6-6 0,-5 0-4,5 1 1,-6-3 43,6-3 0,-8 3-37,2-3 0,-2-3 24,3 3 0,-5-7-25,4 7 1,-4-8-48,-1 2 0,-1-5 59,1-1 0,-1 0 5,0 0 0,-5 0 13,0 0 1,-3-7-5,3-5 1,2-3 105,-8-2 1,5-1-118,-5 1 1,6 0 195,-6-1 1,7 1-91,-1 0 1,3-6 82,3 0 1,1-6-167,4 6 1,4-6 10,8 6 0,2-6-55,3 6 0,-1-6-177,7 6 1,0-2-169,6 2 0,10 10 116,7-5 0,10 13-983,13-1 1,8 4 1173,16 2 0,-1 0 0,14 0 0</inkml:trace>
  <inkml:trace contextRef="#ctx0" brushRef="#br0" timeOffset="1754">11604 814 8255,'-10'-43'0,"-3"7"0,7-4 0,0 3 321,6 2 1,0 7-70,0-1 0,2 6-224,4-6 1,9 2-83,8-2 0,8-2-179,-2 8 1,1-5 199,-1 5 0,10-6-106,-5 6 0,5-2 118,-5 2 0,1 3-55,0-3 0,5-2-33,0 2 1,2 0 91,-1 6 0,1-4 110,4 4 0,2-5-67,-7 11 1,7-3 8,-2 3 1,2 1-51,-2 5 1,4 3 1,-4-4 1,2 4-17,-2 2 0,4 0-7,-4 0 1,-2 6-48,3-1 0,-9 7 74,2-6 1,-3 7-32,-3-1 0,1 3 33,0 2 1,3 3 5,-3 3 0,9-2-64,-10 8 0,5-6 2,-5 5 0,7-1-1,-1 2 1,6 2-8,-5-8 1,-1 6-33,-6-6 0,1 0 59,0-6 0,-1 6 80,1 0 0,-1 0-19,1-5 0,-6 5 145,0 0 0,-8 2-130,2-2 0,-4-4 8,-2 4 1,6 4-3,0 2 0,1-2 3,-7 2 0,0-6-55,0 5 1,6-6 45,0 1 1,1 2-2,-7-2 0,6 2 62,0-2 0,6-4 2,-6 4 1,6 2-71,-6-2 1,2 2 12,-2-2 1,-4-2 23,4 8 1,-2-6-6,2 6 0,-4-6-78,4 6 1,2-6 69,-1 6 1,-1-6-90,-6 6 0,6-1 28,0 7 1,0-6-8,-6 0 1,6-3 16,0 3 1,1 4-1,-7-4 1,2 2-21,4-3 0,-4 5 22,4-4 0,-5 4-8,-7 1 0,5 1 8,-5-1 0,-1 1 55,1-1 0,-5 1-47,6 0 1,-7-1 2,7 1 0,-8-1-5,1 1 1,3 0-1,-2-1 1,2 1 17,-3-1 1,-1 1-13,8-1 0,-7-5 40,7 0 1,-8 0-41,2 6 1,-5-7-3,-1 1 1,0 0-8,0 6 1,0-3-2,0-3 0,-5 4 28,-1-4 1,-6-3-3,7 3 1,-9 0 9,3 6 0,-5-6 1,-1-1 1,0-5 13,-1 6 0,-5-2-31,0 2 1,-7 4-48,1-5 0,-4 3 32,-1-2 1,-1 2-2,0-8 0,-5 6-2,0-6 0,-3 2-10,3-2 0,-4-4 47,-8 4 0,0-4 6,0-2 0,0-5 120,0 0 0,1-1-85,-1 6 0,0-5 100,0-1 1,-2-7-119,-4 2 1,5 2 8,-5-3 1,2 7-43,-1-6 1,1 1-28,-7-1 0,5-4-98,-6 4 0,9 2 143,-3-3 0,10 1 99,2-6 1,0 0-121,-6 0 0,2 0 78,4 0 1,2 0-73,3 0 1,5-6 9,-5 1 1,5-7-4,1 6 1,1-7-11,-1 1 1,6-3 24,1-2 1,5-6-3,-6 0 1,8-2-18,-2 1 1,3 0 2,3-5 0,5-4 147,1 4 0,7-3-37,-2-3 0,4 0-26,2 1 0,0 1-87,0 4 0,0-3-3,0 3 0,6-4-390,0-1 1,7 7 184,-1 4 0,-2 0-833,1 5 0,-5-1 1004,5 13 0,1 1 0,5 5 0</inkml:trace>
  <inkml:trace contextRef="#ctx0" brushRef="#br0" timeOffset="3230">1626 3338 7221,'9'-7'714,"7"5"1,-7-6-718,8 8 1,3-6 70,3 1 0,-2-1-148,8 6 1,0 0 108,5 0 1,-5 0-132,0 0 1,-2 8 117,1 3 1,5 4 40,-4 3 0,-2 5-26,2 0 0,-6 6-9,6-6 1,-1 6-14,7-6 1,-6 2 14,0-2 0,-1-2 6,7 8 1,2-6-25,3 6 1,-4-8-6,5 2 0,-5 2-18,-1-2 0,1 6 25,5-6 0,-5 5-54,5-4 1,1 4 50,-2-5 0,2 6-132,-1-6 0,-3 6 78,8-6 1,-1 2-99,1-2 0,4-4 126,-4 4 0,4-3-13,2-3 0,-1 0 37,1 1 1,0 5-54,0 0 1,-2 2 144,-4-2 1,6-4-46,0 4 0,0 4-27,5 2 0,-1-4-21,2-2 0,-3 2 4,9-2 1,-6 0 4,5-6 0,-5 0 1,5 1 0,0-1 5,7 0 1,-1 4-146,0-3 0,0 3 157,0-10 1,6 3-21,0-3 1,0 5-15,-6-5 1,8 3 10,4-3 1,-4 3-1,-2-9 0,7 7-7,-1-6 0,5 7-4,-11-1 1,6-3 26,-6 3 1,13-6-19,-1 5 1,-3-5-13,-3 5 0,0-1 15,5 2 0,-1 3-260,-5-4 0,5-1 195,-4 2 1,9-7-8,2 7 0,0-8 51,-5 2 0,5-3-9,0 3 1,-3-4 36,-3 4 0,-3-4-37,9-2 1,-9 5 136,-3 1 0,1 0-84,6-6 0,-1 6 12,1 0 0,-1-1-4,0-5 0,7 0 9,-1 0 1,0 0-32,-5 0 1,-1 0 1,1 0 1,1 0-114,4 0 1,-9 0 102,3 0 1,-3 0-54,3 0 0,-5 0 40,0 0 0,-1-5 47,7-1 0,-3-2 19,-3 2 1,4 2 13,-5-7 1,5 5-68,1-5 1,-5 5 22,0-6 0,-1 7-48,7-7 1,-1 2 45,1-1 0,-3-4-58,-3 3 1,-2 2 48,-4-1 0,2-1-39,3-5 1,5 0 45,-4 0 0,-3-1 5,3 1 0,-2 0 0,2-1 0,3-5 11,-3 0 0,1-6 105,-1 6 0,4-5-112,-5 4 0,5-6 90,1 1 0,-7 2-60,-4-2 1,-4 8 0,-2-2 1,1-2 13,-1 2 0,-6-6-102,1 6 0,-3-2 76,2 2 0,-3 4 5,-8-4 0,-2 4-75,-4 1 0,2-5 71,-8 0 0,3 6 25,-3 5 0,-9 1-44,3-7 0,-11 7 122,0-1 1,-3 9-610,-3-3-311,0 4 67,1 2-167,-9 0 861,-1 0 0,-8 0 0,0 0 0</inkml:trace>
  <inkml:trace contextRef="#ctx0" brushRef="#br0" timeOffset="3542">12797 3909 8179,'-16'-17'-408,"5"0"1275,3 7-141,8 2-784,0 8 0,10 0 52,7 0 0,8-5 51,10-1 1,5-2 68,0 2 0,8 4-5,-1-3 1,3 3-54,1 2 1,1 0-89,0 0 1,0 0-14,0 0 1,-2 0 99,-4 0 1,2 7 36,-8 5 1,-1 3-9,-10 3 0,-4-1 49,-8 0 0,-2 6-62,-3 0 1,-4 8 5,-8-2 1,-8 3 6,-4 3 1,-11 2 1,-6 3 0,-13 4-577,-10 8 1,-2 0-1235,-9 0 1725,0 7 0,-1-3 0,1 11 0,30-29 0,1 1 0,-2 4 0,0 1 0</inkml:trace>
  <inkml:trace contextRef="#ctx0" brushRef="#br0" timeOffset="4279">1799 3425 8162,'9'8'-2160,"6"-6"2160,-5 5 0,7-1-234,1 0 234,-9 0 449,7-6-145,-14 0-37,5 0-224,-7 0 79,0-8-97,0 6 0,0-8-27,0 5 1,0 1 109,0-8 0,0 6-21,0-5 0,0 5 167,0-5 1,0 5-7,0-6 170,-7 8-41,5-11 158,-6 13-412,8-6 0,0 10 15,0 4 0,0 11 227,0 12 0,0 4-80,0 2 0,2 5-232,4 0 1,-3 8 84,9-2 1,0 2-240,5-1 0,-6-3-187,1-4 0,-1-9-244,7 3 1,-1-11 132,0 1 0,-5-7-686,-1-6 445,1 5 1,5-14 309,0 3 0,-5-10 330,0-7 0,-1-11 0,6-4 0</inkml:trace>
  <inkml:trace contextRef="#ctx0" brushRef="#br0" timeOffset="4450">2092 3390 8356,'0'-17'1753,"0"7"0,8 1-1075,4 3 1,13 4-247,9-4 1,10 4-465,14 2 1,9-5 114,8-1 1,16 0-4293,1 6 4209,8 0 0,-49 0 0,1 0 0,0 0 0,0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4:53.3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206 1903 8331,'-18'-8'0,"9"-1"1140,-7-9-573,14 1 1,-7 6-11,3-1 0,4 0 51,-4-5-32,4 8-60,2 1 0,2 2 196,4 0-264,4 1 0,7 5-110,0 0 1,1 1-179,-1 5 1,6-4 36,0 4 1,8-4-110,-2-2 0,-2 6 20,1-1 1,1 1-277,6-6 0,-1 0-511,1 0 1,-2 0 368,-5 0 0,3 0-502,-8 0 1,0 6 322,-5 0 1,-1 5-419,0-5 0,-5 7 267,-1-1 0,-7-2 75,2 1 0,-4 1 83,-2 5 0,0 0 482,0 0 0,-8 8 0,-2 2 0</inkml:trace>
  <inkml:trace contextRef="#ctx0" brushRef="#br0" timeOffset="210">33 2456 8423,'-18'-9'656,"9"-7"1,3 14-82,12-3 0,5 3 262,12 2 0,6 0-243,12 0 1,3-6-14,8 0 1,0-7-54,-1 1-319,9 5-8,-14-1 1,17 6-972,-11-4 1,4 4 546,-4-4 1,0 5-504,0 1 0,5 0-135,1 0 0,0 0-1659,-6 0 2520,-1 0 0,1 7 0,0 3 0</inkml:trace>
  <inkml:trace contextRef="#ctx0" brushRef="#br0" timeOffset="1747">1918 865 8230,'-27'-17'0,"-6"7"0,14 3 384,-4 7 1,4 0 604,1 0 1,3 2-896,3 3 0,-3 7 4,3 11 1,-9 4-375,-2 8 1,-2 7 202,2 4 0,2 17 155,-8 6 1,6 14-20,-6 4 1,8 7 237,10-43 1,-1 1-1,0 7 1,-1 2-289,1 2 1,1 0 0,0 3 0,1 1 184,3-1 1,3 1 0,-1 0 0,2 0-130,2-3 1,2-1-1,-1 3 1,0 0 70,-1-2 0,2-1 0,3-3 0,1-3-503,3-4 1,2-2 0,13 43 130,6-13 1,3-4-94,-3-8 1,4-15-38,1-8 0,-5-8-332,0-3 1,-2-10-203,2-8 0,3-1 409,-3-11 487,4-6 0,-6-9 0,-2-7 0</inkml:trace>
  <inkml:trace contextRef="#ctx0" brushRef="#br0" timeOffset="2304">2436 727 8366,'0'-27'539,"0"8"845,0 7-473,0 8 101,0-3-790,0 7 1,6 7-119,0 5 1,2 5 587,-3 6-344,-3 4 1,6 10-172,-8 3 0,0-3-203,0 3 1,0 2-437,0-1 0,0 5 312,0-6 1,0-5-579,0-7 1,0-1-27,0 2-140,0-4 56,0-8 434,0-7 0,8-18-74,3-15 1,-1-15 10,1-8 1,1-6 505,5-6 1,0 12-150,1 0 1,-7 8 547,1 3 1,-1 8-174,7 4 1,-1 12 43,0 5 0,1 6 94,-1 6 1,-2 3 347,-3 8 1,1 8-130,-7 4 0,5 4 281,-5 2 1,0-1-798,-6 1 1,0-1 103,0 1 1,2-1-384,4 1 0,-4-6-266,3 0 0,5-8-555,2 2 0,-3-6 538,3-5 456,-1-5 0,14-7 0,2 0 0</inkml:trace>
  <inkml:trace contextRef="#ctx0" brushRef="#br0" timeOffset="2537">3111 935 8217,'-17'0'1139,"-1"0"-626,1 0-529,7 0-37,3 7 1,9-5 382,3 4 0,5 2 374,7-3 0,1 1 518,-1-6 0,6 6-634,0 0 1,8-1-61,-2-5 0,9 0-890,2 0 0,3 0 285,-3 0 0,-4-2-285,5-3 0,-7 3 354,-5-4 1,2 2-1446,-8-2 0,0 4 206,-6-3 0,1-3-1138,-1 2 2385,-7 1 0,-3-3 0,-7-2 0</inkml:trace>
  <inkml:trace contextRef="#ctx0" brushRef="#br0" timeOffset="2716">3457 796 9386,'-18'0'2633,"7"-6"-743,-1 1-765,9-1-706,-5 6-171,8 8-46,0 1 0,6 3 158,-1-1 1,3 7-489,-2 5 0,-4 0-515,4-6 0,-5 6-840,-1 0 1,6 8 787,0-2 1,2-4-326,-3-2 0,-1-4 1020,8-2 0,-1 0 0,7 1 0</inkml:trace>
  <inkml:trace contextRef="#ctx0" brushRef="#br0" timeOffset="2891">3958 762 8216,'-25'-18'3672,"14"9"0,-5 3-3226,16 12 0,0 3-845,0 9 1,0 5 318,0 0 1,0 7-78,0-1 1,0 4-649,0 2 1,0 1 235,0 4 0,0 5 569,0 6 0,8-6 0,2-3 0</inkml:trace>
  <inkml:trace contextRef="#ctx0" brushRef="#br0" timeOffset="3376">3405 2301 8062,'-23'-33'3755,"0"4"-1947,0 12-1635,5 9-228,9 16 0,-5 3-283,9 12 0,-1 1 328,6 10 1,-2-3 238,-4 9 0,4 2-139,-4-1 0,4 1 106,2-2 1,0-3-310,0 3 0,0-11-132,0-6 1,6-4 80,0-1 1,2-3 42,-3-3-219,-3-5 302,14-7 0,-12-13-60,7-4 1,-5-18-211,5 0 0,-7-11 63,2 0 1,-4-4 12,-2-2 1,0 2 93,0 4 0,-2-4 8,-4 4 1,-3 10-32,-9 1 1,7 12-13,-1 0 1,7 11-639,-7 7 811,0 3 0,3 9 0,1 3 0</inkml:trace>
  <inkml:trace contextRef="#ctx0" brushRef="#br0" timeOffset="3873">4650 450 8315,'-10'-9'591,"3"1"1,9 16-1,3 5-38,7 8 1,3 22 87,3 14 0,5 10-178,0 8 0,0 18-379,-14-42 1,-1 1-1,-2 4 1,0 0 178,0 1 1,-1 1 0,-3 3 0,0 1-354,1 6 0,0 2 0,-3 3 0,0 0 119,-3 2 0,0 0 0,-1-1 0,-2 0-131,-2 1 0,-1 0 1,0-4-1,-1 0-80,-1 2 1,-1-2 0,-1-4 0,-1-3-232,-3-3 1,-1-1-1,4-5 1,-1-2-308,2-4 0,-2 0 1,-20 39 227,-5-1 1,-1-11-434,7-12 0,-3-5 287,-3-7 1,9-9-263,-3-9 900,3-7 0,0-12 0,8-3 0,8-4 0</inkml:trace>
  <inkml:trace contextRef="#ctx0" brushRef="#br0" timeOffset="4204">5324 1522 8145,'-9'-9'658,"3"3"0,12 12 641,5 5-267,12 12 0,-2 4-436,8 8 1,-2 5-128,2 1 1,-4 7-160,-8-2 1,1 4-149,-1 2 0,0-2-240,0-4 1,-5 2-407,0-8 1,-7 6-40,7-5 0,-6-3-482,5-9 1,-7-4-1781,2-8 1439,-4 0 1346,-2-7 0,7-2 0,3-8 0</inkml:trace>
  <inkml:trace contextRef="#ctx0" brushRef="#br0" timeOffset="4383">5653 1367 8122,'-27'0'794,"4"0"0,4 9 1112,1 9 0,7 9-1330,-1 13 1,-1-2-383,-10 9 1,2 1-395,-8 9 0,0 3 227,-5 3 0,1 3-1177,4-9 1078,4 1 149,8-6 1,1-8-1467,5-4 1,3-5 1388,8-6 0,-7-4 0,-3-8 0</inkml:trace>
  <inkml:trace contextRef="#ctx0" brushRef="#br0" timeOffset="4801">5809 537 8245,'0'-18'2023,"0"1"0,1 15-941,5 8 0,-2 9-497,8 8 1,-9 10-52,3 7 1,-4 3-181,-2-3 1,0 2-293,0 4 1,0 4-160,0-3 0,0-5-258,0-2 1,0-3-95,0-3 0,0-7-1427,0-4 1007,0-4 0,2-11 283,4-8 0,3-15-210,9-14 1,-1-13 292,0-10 0,1 0-11,-1-6 1,0 4 377,1 3 1,-3 8 407,-4 9 1,5 7 1,-5 10 0,-1 7 870,1 4-514,-7 4 1,10 10-253,-9 3 0,1 11 816,-6 1 1,0 7-443,0-1 0,0-2-189,0 2 1,0 0-403,0 5 0,0 1-434,0 0 1,0-7-227,0 1 0,0-8-585,0 2 0,0-3 428,0-3 1,2-2 655,4-3 0,4-5 0,7-7 0</inkml:trace>
  <inkml:trace contextRef="#ctx0" brushRef="#br0" timeOffset="5004">6362 848 8082,'-8'-10'5055,"14"3"-4685,4 7 0,11 0-627,8 0 0,-3 0 163,3 0 0,-2 0-39,-4 0 1,-4-2 407,5-4 0,-5 4-87,-2-4 1,2 3-340,4-3 0,-3 4 8,3-4-896,-4 4 0,-2-4 45,0 1-653,-7-1 440,-2 6 488,-8-8 719,0 6 0,0-13 0,0 5 0</inkml:trace>
  <inkml:trace contextRef="#ctx0" brushRef="#br0" timeOffset="5193">6639 554 9506,'-10'0'4638,"2"8"-4215,8 3 0,0 5-23,0 1 1,0 8 612,0 4-800,0-4 1,0 7-144,0-3 0,0 4-36,0 1 0,0 1-236,0 0 1,0-8-764,0-4 0,0 2-119,0-2 1,0-6-675,0-6 1,2-7 1757,4 2 0,4-4 0,7-2 0</inkml:trace>
  <inkml:trace contextRef="#ctx0" brushRef="#br0" timeOffset="5354">7106 468 10266,'-8'-10'3356,"6"2"1,-6 10-3088,8 4 1,6 9-165,0 8 0,1 8 127,-1-2 0,-4 4-392,4 1 1,2 10 181,-3 8 0,1 8-3547,-6 9 3202,-8 8 0,-1 9 0,-8 10 0</inkml:trace>
  <inkml:trace contextRef="#ctx0" brushRef="#br0" timeOffset="6145">7209 1955 8164,'0'-27'1032,"0"2"0,10 15-462,7 5 0,8 3-150,10 2 0,-1 7-329,1 5 1,7 3-228,4 2 1,4-1 76,2-5 0,-8 5-209,-3-5 1,-5 5-805,-1 1 734,-1 0 1,-5-5-185,0-1 0,-8-5-222,2 6 1,-4-9 743,-1 3 0,-1-4 0,0-2 0</inkml:trace>
  <inkml:trace contextRef="#ctx0" brushRef="#br0" timeOffset="6330">7711 1644 8164,'-17'0'0,"-1"1"0,1 5 0,2 6 1440,3 11 1,4 4-649,8 7 0,0 3-375,0 3 0,2-1-79,4 7 0,-2-2-31,7 2 1,-7 2-691,2-8 0,2 6 343,-3-5 1,7 5-343,-6-6 1,7 1 201,-1-7 1,-3 1-2481,3-1 2660,7-7 0,8-2 0,8-7 0</inkml:trace>
  <inkml:trace contextRef="#ctx0" brushRef="#br0" timeOffset="6667">9163 969 8113,'0'-17'1297,"0"7"1,8 3-866,4 7 0,9 0 173,2 0 0,9 1-162,3 5 1,7-4-6,10 4 1,6-4-283,0-2 37,7 0 0,-4 0-32,9 0 1,-1 0-162,0 0 1,-6-6-6,1 0 0,-9-1 147,3 1 0,-10 4-438,-2-4 0,-7 4-131,1 2 0,-5 0-293,-7 0 1,-3 2 107,-7 4 0,-7-2-1461,1 7 1449,-8 1 1,-1 5 6,-14 0 0,-3 6 617,-14 0 0,-1 8 0,-6-4 0</inkml:trace>
  <inkml:trace contextRef="#ctx0" brushRef="#br0" timeOffset="7014">9406 1194 8189,'0'-21'787,"0"3"1,1 13-437,5-1 1,10 2-83,7-2 1,7 4 94,-1-3 1,2 3-104,-2 2 0,3 7 113,-3 5 1,-4 3-174,-2 3 1,-3-1-197,-3 0 0,-2 6-53,-3 0 0,-5 8-263,-7-2 1,0 4 107,0 1 0,-2 1-89,-3-1 0,-7 1-391,-11-1 1,2-5 252,-8 0 1,6-2 402,-6 2 0,8-4-143,-2-8 0,6 0 850,5 1 1,-1-7-202,7 1 0,-2-3 23,3 3 0,3 3-156,-4-3 0,4-3 26,2 3 1,8-2-137,3 1 1,-1 3 20,1-9 1,3 7-431,9-6 1,4 5-256,7-5 0,3 0-516,3-6 1,4-2 471,8-4 472,0 4 0,8-13 0,1 5 0</inkml:trace>
  <inkml:trace contextRef="#ctx0" brushRef="#br0" timeOffset="7789">8454 2802 8030,'-9'0'4732,"-7"-8"-4445,15 7 1,-5-13-81,12 8 1,5-7-102,12 1 1,-2 3-3,8-3 0,-6-5 126,6-6 0,-2 0-851,2 6 1,1-1 454,-7 1 0,6-6-1167,-6 0 0,6-6 369,-6 6 0,0-8 320,-5 2 1,-7-3 305,1-3 0,-9 1 138,3-1 0,-4 2 147,-2 4 1,0-1 175,0 7 0,-2 0 470,-4 5 0,5 7-335,-5-1 1,2 8 864,-2-1-751,4 3 0,-5 9-132,7 5 1,0 5 32,0 6 1,0 6 94,0 11 1,-6 5 12,0 7 1,0-6 175,6 0 1,0 0-251,0 6 0,-5-6-78,-1 0 1,0-6-280,6 6 1,0-9-129,0-2 1,-6-3-174,0-9 1,1 0 208,5-5 0,0-7-487,0 1 89,0-8 152,0 3 0,0-14 97,0-5 0,-6-11 119,0-6 1,0-4 188,6-1 1,0-6-213,0-1 1,8-5-207,4 6 1,3-1 173,2 7 0,6 1-61,0 4 1,6 4 212,-6 8 1,2 0 117,-2-1 0,-3 9 805,3 3-499,-4 4 279,-2 2 0,-2 2 135,-3 4-381,-4 3 1,-8 11-181,0 3 0,0-4-256,0 4 0,-8 4-470,-4 2 0,-3-4 281,-2-2 0,-6 0-217,0-6 1,-2 2 161,2-13 0,3 2 214,-3-3 1,4-3-229,2 4 262,0-12 0,5 3 26,1-9 249,7 8 0,-2-9 78,12 7 0,-2 0 292,7 6 1,1 2 337,5 4 1,0-2-386,0 7 1,1 1 50,-1 5 1,0-2-247,1-3 1,-1 3-306,0-3 0,0 3-149,1 3 1,5-3-478,0-4 0,0 3-946,-6-8 0,6 5 134,0-5 1390,0 0 0,10-6 0,4 0 0</inkml:trace>
  <inkml:trace contextRef="#ctx0" brushRef="#br0" timeOffset="8009">9734 2439 8039,'0'-17'691,"0"7"0,8 2 994,3 8 0,10 0-1057,2 0 0,6 0-255,-6 0 1,6-5-5,-6-1 0,6 0-320,-6 6 1,6 0-309,-6 0 1,6 2-156,-6 4 0,0-2-551,-6 7 0,1-5 119,-1 5 1,-8 1 845,-3 5 0,4 1 0,-1-1 0</inkml:trace>
  <inkml:trace contextRef="#ctx0" brushRef="#br0" timeOffset="8176">9838 2802 8017,'-17'0'4685,"7"2"-5279,4 4 1,12 2 441,5 3 1,11-1 595,1-5 0,7-3 44,-1 4 0,10-4 411,1-2 1,0 0-887,-5 0 1,1-6-609,5 0 0,-5-5-1261,5 5 0,-5-5 1856,-1 5 0,7-8 0,2 5 0</inkml:trace>
  <inkml:trace contextRef="#ctx0" brushRef="#br0" timeOffset="8368">10927 2318 8083,'0'-17'4795,"0"-1"-4107,0 9 1,0 9 115,0 11 0,8 7-509,4 5 0,-5-2-91,-1 8 0,2-1 217,-3 7 1,1 7-704,-6 4 1,0 4-982,0 2 0,0 0 182,0 0 1,-2 4 1080,-3-4 0,-13 3 0,-9-11 0</inkml:trace>
  <inkml:trace contextRef="#ctx0" brushRef="#br0" timeOffset="8870">9233 122 8105,'0'-33'1588,"0"4"-653,0 4-192,7 16 1,3 1-200,7 8 1,0 0-234,1 0 0,-1 2 133,0 4 0,-1-2 338,-5 7-922,5 1 1,-9 5-107,5 0 1,-4 0-272,-8 1 1,0-7-357,0 1-90,7-1 1,-5 1-523,4-1 985,4-7 1,-1-6-75,8-15 1,3-2 142,3-10 0,-4 6 341,4-6 1,-4 10 255,-2 2 1,1 1 901,-1 10-523,0 1 0,1 12 702,-1 5 0,0 3-199,1 3 0,-3 1-427,-4 4 0,5-2-69,-5 8 1,-1-6-128,1 6 1,-5-1-1576,6 7 0,-8 0 1150,1-1 0,5 9 0,0 1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5:03.0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295 277 8469,'0'-17'932,"0"0"-334,-8 7-393,-2 3 1,-5 8-19,4 5 0,-5 12-142,5 10 0,-7 13 290,-5 5 1,2 17-67,-8 6 0,6 26-183,8-47 0,2 2 0,3 4 1,2 1 81,-4 2 0,1 1 0,6 2 1,1 1-154,-5 5 0,0 1 0,6-2 1,0-1 223,0-3 1,1-1-1,0-3 1,2-1-44,-1-1 1,2 0 0,3 41-234,7-10 1,3-7 80,14-10 1,1-9-483,6-8 0,5-2 322,1-10 1,1-6-763,-2-5 1,-3-9 275,3-3 0,-3-2-270,-3-9 0,1-2 872,-1-10 0,1 4 0,-1-6 0</inkml:trace>
  <inkml:trace contextRef="#ctx0" brushRef="#br0" timeOffset="480">917 53 8193,'0'-18'719,"2"9"-439,4 3 0,-2 4 299,7 2 1,-5 8 12,6 3 0,-8 7-47,1 5 1,-3 3-176,-2 9 0,0 2 38,0 3 0,0-4-477,0 5 0,-6 1 141,1-2 0,-3 1-493,2-7 1,4-5 267,-3 0 0,3-14-271,2 3 1,0-11-488,0 5 256,7-8 1,3-10 187,7-11 1,2-20-5,4-3 1,-1-10 76,6-8 0,-1-1 132,2-5 1,2 7 497,-8 10 0,2 7-193,-2 11 0,-4 4 146,4 8 0,-4 7 356,-1 5 1,-1 3 1,0 9-89,1 5 1,-3 9 299,-3 2 1,1 2 56,-7-2 1,0 4-295,-6 8 0,0-7-233,0 1 1,0 0-43,0 6 0,0-6-555,0-1 0,0-1-208,0 2 1,5 2-560,1-8 0,2 0 256,-2-6 1,-3 1-1770,9-1 2589,-1-8 0,7-1 0,-1-8 0</inkml:trace>
  <inkml:trace contextRef="#ctx0" brushRef="#br0" timeOffset="713">1747 277 8316,'-9'-15'489,"-7"11"1,16-11 724,0 15 1,8 0-832,9 0 1,6 0-425,1 0 1,6 0 452,-1 0 1,4-2-52,1-4 1,1 4 7,0-4 0,-1 5-111,1 1 0,-3 0-535,-3 0 1,2 0-282,-8 0 0,0 5-608,-6 1 0,-1 2-132,-5-2-787,-3-5 738,-8 7 1347,0-8 0,-8 8 0,-1 1 0</inkml:trace>
  <inkml:trace contextRef="#ctx0" brushRef="#br0" timeOffset="889">2093 70 8276,'-17'0'0,"0"0"0,7 2 1135,4 4 1,-1-3-451,1 9 1,0-1-195,6 7 0,0 1-23,0 4 1,0-2 205,0 8 1,0-6-509,0 6 1,0-2 32,0 2 0,0 3-484,0-3 1,0 2 301,0-2 0,0-2-1674,0-4 0,0-10 260,0 4 1397,8-11 0,1 2 0,9-8 0</inkml:trace>
  <inkml:trace contextRef="#ctx0" brushRef="#br0" timeOffset="1054">2560 18 8317,'-2'-10'796,"-4"5"0,5 10 1096,-5 7 0,6 3-1479,6 3 1,-5 5-256,5 0 0,-4 7 199,-2-1 0,0 6-488,0 5 1,-8 2-566,-3 5 0,1 3 435,-1-4 261,7 11 0,-19 5 0,4 7 0</inkml:trace>
  <inkml:trace contextRef="#ctx0" brushRef="#br0" timeOffset="1851">1315 2197 8128,'-6'-17'1518,"1"-1"-844,-1 1 1,6 0 295,0-1 1,2 1-567,3 0 0,11-6-140,7 0 0,6-8-179,-6 2-19,8-3 0,-10-3-186,7 0 0,1 1-393,6-1 1,-8 1 204,-4-1 1,2-5-87,-2-1 1,-2-5-706,-9 6 1,-5-6 387,-7 5 1,0 1 348,0 5 0,0 3 298,0 3 0,-6 4 286,1 8 1,-9 7-7,3 4 39,-5 4 0,-1 4-16,0 4 0,-1 6-73,1 11 0,0 4 228,0 7 0,5 3-94,1 3 1,1 4 206,-2 8 0,-1 0-19,7 0 1,-5 0 71,5 0 0,-6-1-215,7 1 1,-3-2-84,2-4 0,4 2-197,-4-7 0,5-1-219,1-5 1,-6-3-548,0-3 1,0-4 123,6-7-475,0-1 526,0-8 433,0-1 0,-6-21-180,1-5 1,-1-18-107,6-4 1,2-5 135,4-7 0,-3 4 106,9-9 1,5 3-230,6 2 0,8 8 148,-2 4 0,2 5 263,-3 6 1,5 4 8,-4 8 0,-2 5 252,2 1 0,-6 7-162,6-2 1,-8 4 60,2 2 0,-4 2 36,-2 4 0,-5-2 136,-1 7 1,-7 1-107,2 5 1,-4 8-53,-2 4 1,-2-2-469,-4 2 1,-3-6 42,-9 6 0,-1-8-141,-4 2 0,2-6 165,-8-5 0,2-5 90,-2-7 0,-1 0 66,7 0 0,-1 0 216,7 0 0,2-7 653,3-5-414,5 4 420,7 1-531,0 7 1,2 0 302,3 0 1,5 7-132,7 5 0,0 3-35,1 3 1,5 1-367,0 4 0,8-4 101,-3 4 0,-1 4-1279,2 2 1,6-2 625,5 2 1,2-3 462,-1 3 0,3 4 0,8-6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5:05.9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606 35 8163,'0'-9'-687,"0"-1"1685,0 4-18,0 5-77,0-7-498,7 8 0,1 8 108,4 3 1,3 14 48,-3 10 0,3 7-154,2 10 1,-1 9 289,-5 8 1,5 3-386,-5 8 1,-3 3 195,-2 9 0,-5-2-627,-1 8 1,0-46 0,-1 0 124,-1 3 0,-2 0 1,-3 3-1,-4 1-112,-2-2 0,-2 1 0,-4 4 0,-1 1-255,1 1 0,-2-1 1,-5 0-1,-2-1-138,2-4 0,0-1 1,-1-2-1,-2 0 223,4-6 0,-1 0 0,-1-3 1,0 0-1174,-31 34 0,6-5 155,0-11 1293,0-12 0,16-4 0,-4-8 0,3-1 0,3-3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5:06.4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1315 8157,'-5'-27'82,"-1"4"1,-6 4 196,7 1 1,-1-1 31,6-4 1,8 4 310,3-4 0,4 9 507,3 3-704,-1 7 0,0-2 34,1 12 0,5 11 6,0 12 1,0 11 418,-6 7 1,0 2-359,1 3 0,-1 2-605,0 4 1,-7-4 124,-4 3 0,1-3-863,-1-2 0,0-2 74,-6-4 1,0 2-441,0-8 0,-2-5-220,-4-6-400,4-8 1803,-5 4 0,7-23 0,0-4 0</inkml:trace>
  <inkml:trace contextRef="#ctx0" brushRef="#br0" timeOffset="177">467 1073 8110,'-23'-8'2045,"0"-4"0,0 7-1009,6 5 1,2 13-672,3 10 0,-3 8-273,3-2 0,-3 3-205,-2 3 1,-8 5-734,-4 1 733,-4 7 0,-2-4 0,1 6-1093,-1-4 1,8 2 297,4-8 908,4 1 0,2-7 0,0 1 0</inkml:trace>
  <inkml:trace contextRef="#ctx0" brushRef="#br0" timeOffset="729">675 433 9721,'15'8'1104,"-3"3"1,-3 6-592,-3 6 1,-4-1 190,4 6 0,-4-5-247,-2 6 1,0-6-203,0 6 0,0-8-654,0 2 1,0 2 310,0-2 0,2-2-1987,4-9 777,-5 3 590,15-13 1,-8 4 83,3-12 0,4-11-36,-3-12 0,3-3 295,3-3 0,-7 0 110,1 1 1,-1-1 431,6 1 1,-1 7-201,-5 4 1,5 5 426,-5 7 425,5 3 35,1 8 1,-2 10-149,-3 7 0,-3 0 429,-3 6 1,-4 2-209,4-2 0,-4 6-393,-2-6 0,0 6-905,0-6 1,0 6 260,0-6 1,0 2-392,0-2 1,0-4-269,0 4 0,2-11-2296,4-6 3055,-5 3 0,23-7 0,-5 6 0</inkml:trace>
  <inkml:trace contextRef="#ctx0" brushRef="#br0" timeOffset="941">1246 571 8136,'-16'2'1679,"5"4"1,11 2-1650,11 3 1,5-1 49,1-5 0,0-3 108,1 4 0,-1-4 237,0-2 1,0 0 196,1 0 0,7 0-6,3 0-555,-3 0 0,8 0 0,-8 0-959,4 0 1,2 0 220,-8 0-769,7 0 0,-10 0-53,3 0-46,-12 0 1545,-3 0 0,-8-8 0,0-1 0</inkml:trace>
  <inkml:trace contextRef="#ctx0" brushRef="#br0" timeOffset="1136">1592 433 8136,'-2'-17'1015,"-4"-1"-31,4 9 875,-6 1-1214,8 8 1,0 10-192,0 7 0,-6 2 116,1 10 1,-7-2 60,6 2 0,-7 3 77,1-3 1,3 4-622,-3 1 1,8-1-566,-1-4 1,-3 3-54,2-3 1,0-4-689,6-2 1,0-3-2575,0-3 2130,0 0 1663,8-7 0,2-3 0,7-7 0</inkml:trace>
  <inkml:trace contextRef="#ctx0" brushRef="#br0" timeOffset="1357">1955 398 8073,'0'-27'3501,"0"4"-2400,0 12 0,2 3-482,3 8 0,-3 2-163,4 4 1,2 3-113,-3 9 0,1 7 668,-6 3 1,0 1-533,0 6 1,-6-8-405,1 13 0,-9-7-505,3 7 1,1-1-896,-1 1 1,7-4-266,-2 5 1,4-5 1588,2-1 0,0-1 0,0 1 0</inkml:trace>
  <inkml:trace contextRef="#ctx0" brushRef="#br0" timeOffset="2214">2404 606 8122,'-17'-8'678,"7"6"219,-5-13-341,13 13 1,-6-8-154,8 4 0,8 5 118,4-5 0,3 4 335,2 2 0,8 0-334,4 0 0,2 0-199,-2 0 0,3 0-84,-3 0 0,-2 0-817,2 0 1,-6 2-320,6 4 1,-8-3-2288,2 9 3184,-12-1 0,5-1 0,-7-2 0</inkml:trace>
  <inkml:trace contextRef="#ctx0" brushRef="#br0" timeOffset="3323">3113 606 8088,'-27'0'0,"2"-12"832,8 1 1,6-1 657,-1 12-461,8-8 0,4-1-851,12-8 1,9-1-518,2 1 1,6-2 9,-6-4 0,6 4 17,-6-5 1,0-1-406,-6 2 0,0-5 325,1 5 0,-1-6-43,0 6 0,-7-2 3,-4 2 0,-4 1 8,-2-6 0,0 7 246,0-3 0,-8 5 210,-4 2 1,-3 2 433,-2 3 0,-1 4-315,1 8 1,0 0 220,-1 0 0,3 8-150,4 4 1,-5 9 98,5 2 1,-5 8-55,-1-3 0,5 13 184,1 5 1,5 4 17,-5 2 0,7-4 49,-2 4 0,-2-10-245,3 10 1,-1-6-22,6 0 0,-2-4-469,-4-7 1,4-1 214,-4 1 0,5-8-197,1-4 1,-6-4 38,0-2-908,0-7 625,6-2 1,0-12 39,0-8 1,0-1 128,0-16 0,2-7-158,4-11 0,4 3 367,7-2 0,2 0-61,4-6 1,4 6 75,8 0 1,-5 13-60,5-1 0,-6 13 224,5 3 1,-1 9 197,-10 9-82,8 0 0,-12 7 33,4 5 0,-11 3 142,-7 3 1,-3 1-74,-2 4 0,-7 2-63,-5 4 1,-9 3-360,-2-3 1,-6 2-65,6-2 1,-8 1-208,2-7 0,-1-1 83,1-11 0,-2 3-165,8-9 1,0 1 352,6-6 1,1-2-74,5-4 1,3-3 218,8-8 1,0 5-128,0 0 0,8 3 541,3-3 0,5 5 43,1 7 0,0 0 234,1 0 0,-1 7-322,0 5 1,0 3 42,1 3 0,-1 1-421,0 4 1,-1-2-128,-5 8 0,5-6-323,-5 6 0,3-6 301,-3 6 0,4-6-2144,-3 5 2245,3-6 0,3 3 0,-1-8 0</inkml:trace>
  <inkml:trace contextRef="#ctx0" brushRef="#br0" timeOffset="3930">3770 1055 8146,'-5'-23'0,"-1"0"0,-6 6 3470,7 5-1128,-1 9-1854,6-5 1,0 10-606,0 4 1,0-3 91,0 9 0,0 5 156,0 6 0,-6 8 139,0-2 1,1-2-281,5 2 1,0-6-351,0 5 1,0-6 29,0 1 0,1-4-362,5-2 0,4-7-547,7-4 0,6-5 532,0-1 0,8-3-162,-2-9 0,3-1 359,3-16 0,0 0 510,-1-6 0,-1 1 0,-4-1 0,-4-5 0,-8 0 0,-2-1 0,-3 7 0,-4 1 0,-8 4 547,0 4 0,-2 10-191,-4 3 1,2 5 382,-7 7 0,-1 3-228,-5 9 1,-1 1-223,1 16 1,0 2 54,0 9 1,-1 5 100,1 6 0,-6 9-100,0 3 0,-8 7 116,2 4 1,-3 5-548,-3 8 0,15-41 1,0 0 220,-1 0 1,1 0 0,0 0-1,0 0-483,-15 41 0,7-3-113,-1-3 0,0 2-426,-6-8 1,7-8 295,-1-9 0,8-7-366,-3-4 0,0-1 409,0-12 1,1-3 100,6-14 1,0-7 379,0-4 0,-1-4-133,1-2 1,0-10 914,-1-7 0,3-8-661,3-10 1,-1-7 1265,7-4 1,0-6-424,6-6 0,8 4-65,4-3 0,11 3-266,6 2 1,3 0-268,3 0 1,13 0-363,4 1 0,11-1-21,1 0 1,5 6-893,6 0 1,-2 5-1181,7-5 2156,1 15 0,4-15 0,-1 12 0,-1 1 0,-1 8 0,-1 10 0</inkml:trace>
  <inkml:trace contextRef="#ctx0" brushRef="#br0" timeOffset="4335">4687 588 8085,'-25'-7'3537,"6"-3"-1634,1 1-1740,11 1 0,11 2 31,7 0 0,3-7-1010,14 1 0,1-3 329,6-2 0,3-6-24,-3 0 0,3-8-588,-9 2 1,2 2 541,-2-2 1,-4 0 556,-8-5 0,0-8 0,1-3 0</inkml:trace>
  <inkml:trace contextRef="#ctx0" brushRef="#br0" timeOffset="4771">5016 1 8085,'-12'0'0,"0"0"0,1 1 130,-6 5 1,5 6 334,1 11 1,1-2-208,-2 8 1,-1 1-24,7 11 0,-5 3 212,5 8 1,-8 0-80,3 0 1,1 1-134,-1 5 0,-1-4 111,-5 4 1,5-7 144,1-4 1,5-3-338,-5-4 0,5-5-229,-6-1 0,7-1-302,-7-10 0,8 0 157,-2-6-599,5-7 302,1-2 55,0-31 0,0 1 124,0-18 1,5-4 10,1-2 1,8-2 92,-3 2 0,6-2 40,6 7 1,-1 1-89,6 5 1,1 8 96,6 4 1,-1 6 191,1 6 0,-6 3-126,0 8 0,-8 2 166,2 4 0,-6 3 123,-5 8 1,1 6 119,-7 1 1,0-1-125,-6-6 0,0 6-110,0 0 1,-2 2-379,-4-2 0,-4-4 142,-7 4 0,-2-3-164,-4-3 0,2-2 100,-8-3 1,6-5 136,-6-7 1,8 0 186,-2 0 0,3 0 1054,3 0-262,0-7 834,0 5-218,7-6-978,2 8 0,16 6 171,4 0 1,5 7-234,6-1 0,-2 3-169,8 2 0,0 1-194,5-1 0,9 2-254,3 4 1,2-4 251,-2 4-83,4-3 0,2 5 0,9 2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5:17.1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17 139 8441,'0'-17'624,"0"-1"-145,0 9 865,0 1-864,0 8 0,6 4 45,0 7 1,0 3-118,-6 15 0,0-6-4,0 6 1,0-1-173,0 7 1,-6-4-247,0 3 1,0-9-284,6 10 1,0-6-591,0 0 1,2 1-570,4-7 1,-2-7 689,7-11 0,1-3 56,5-2 0,0-9 295,1-8 0,1-10 400,4-14 0,-4-3 49,4-8 0,-3 8-127,-3 4 0,-6 5 327,1 6 1,-6 4 241,5 8 0,-5 7 331,5 5 0,-5 10-330,6 7 0,-8 13 333,1 9 0,-3 9-233,-2 9 0,0-1-65,0 1 1,0-6-219,0 1 1,-5-3-198,-1 2 0,0-4-226,6-7 0,2-6-495,4-1 0,-2-6-24,7 1 0,6-6-721,6-6 1,2-3 1368,-2-8 0,4-15 0,8-4 0</inkml:trace>
  <inkml:trace contextRef="#ctx0" brushRef="#br0" timeOffset="217">623 329 8269,'0'10'346,"0"5"1,7-7 11,5 3 1,9-1 379,2-4 1,8-4-295,-2 3 0,3-1-140,3 2 0,-3-4-335,-3 4 0,4-4 89,-4-2 1,-4 0-203,-2 0 1,2 0-222,-2 0 1,0 0-323,-6 0 0,-5 0-287,-1 0 47,1 0 0,-1-2 257,1-4 0,-8-4 670,1-7 0,5 0 0,0-1 0</inkml:trace>
  <inkml:trace contextRef="#ctx0" brushRef="#br0" timeOffset="377">1124 156 8252,'-17'0'0,"-1"0"977,1 0 0,0 2-355,0 4 0,1-2-114,5 7 0,-3 1-136,8 5 1,-5 2-131,5 4 1,-1-3-53,1 3 1,4 4-16,-4 1 0,-2-1-237,3 2 1,-1-2-412,6 2 0,0 4-1100,0-5 0,8-1 737,3 2 1,4-8 835,3 2 0,-1-4 0,0-1 0</inkml:trace>
  <inkml:trace contextRef="#ctx0" brushRef="#br0" timeOffset="572">1608 139 8499,'0'-17'1404,"0"5"1997,0 1-2138,0 7-914,8-4 1,-6 10-42,4 4 0,-4 5-32,-2 12 1,0 4-180,0 8 1,-6 1-443,0 5 0,0 5-603,6 11 0,-5-3 836,-1 4 112,0 3 0,14 1 0,1 7 0</inkml:trace>
  <inkml:trace contextRef="#ctx0" brushRef="#br0" timeOffset="1131">104 1453 8181,'-27'-15'1470,"2"11"306,8-8 0,7 16-1298,4 8 1,4 3-578,2 3 1,0 5 264,0 0 0,0 7 43,0-1 1,-5 4-597,-1 1 255,0 1 1,6-6-127,0 0 0,0-6-335,0 6 0,0-8 22,0 2 0,0-10-122,0-1 68,0-8 0,6 1 130,0-10 0,7-13 195,-1-11 0,3-5 151,2-6 0,0 3 128,1-3 0,-1 11-102,0 6 0,1 4 85,-1 1 606,0 9 1,-1 9-299,-5 11 0,3 12 647,-9 6 1,1 4-373,-6 1 0,0 1 375,0 0 1,0 5-438,0 0 0,0-5-258,0-6 0,2-2-143,4 1 0,-2 3-237,7-8 0,-5-2-1209,5-9 0,1-5 757,5-7 0,6 0-1877,0 0 2484,8-15 0,-4-4 0,8-16 0</inkml:trace>
  <inkml:trace contextRef="#ctx0" brushRef="#br0" timeOffset="1322">726 1713 8181,'10'7'2634,"5"-5"-2056,-3 4 0,5-4 37,6-2 1,4-2-119,8-4 0,-7 2-172,1-7 0,0 5-529,6-5 1,-6 7 239,-1-2 1,-5 4-949,6 2 1,-8 0 42,2 0 1,-9 0-1918,-3 0 1813,-7 8 973,4 1 0,-8 1 0,0-2 0</inkml:trace>
  <inkml:trace contextRef="#ctx0" brushRef="#br0" timeOffset="1510">1020 1505 8181,'-17'-2'1425,"0"-4"0,-1 5-636,1-5 1,6 10-161,-1 1 0,8 9-160,-2-3 1,5 12-97,1 6 0,0 2-200,0-2 1,-2 5-113,-4 1 1,4 0-191,-4 5 0,4-4-467,2-1 1,0-2-852,0-5 0,0 3-418,0-8-799,8 0 2664,2-5 0,15-9 0,1-1 0</inkml:trace>
  <inkml:trace contextRef="#ctx0" brushRef="#br0" timeOffset="1710">1401 1540 8308,'-8'-18'1747,"6"9"334,-6 1 0,8 16-1239,0 3 1,0 5-347,0 1 1,6 2-167,0 4 0,0 4-55,-6 8 1,0-1-1306,0 1 576,0 0 61,0-1 1,0-1-289,0-4 0,0 1-368,0-7 1,0 0-801,0-5 1,7-3 1848,5-3 0,3-5 0,3-7 0</inkml:trace>
  <inkml:trace contextRef="#ctx0" brushRef="#br0" timeOffset="2010">2075 381 8245,'0'-23'0,"0"0"1170,0 8 1,2 9-564,4 12 1,3 5-393,9 12 0,-1 12 174,0 11 1,-1 13 223,-5 11 0,-1 6-211,-4 11 0,-4 9-175,1-44 0,-1 0 1,-1-1-1,-2 2-210,-1 1 1,-1 1 0,-2-2 0,0 0 34,-3-1 0,-1-1 0,-3 4 0,-1 0-182,-1 0 0,-1 0 0,-1-1 1,-1-1-281,0-3 0,0-2 1,-18 44-1020,0-11 0,9-8 451,2-15 1,5-8-1649,2-16 2626,7-7 0,3 6 0,7-6 0</inkml:trace>
  <inkml:trace contextRef="#ctx0" brushRef="#br0" timeOffset="2686">2888 865 8187,'0'-25'0,"-6"6"0,0-4 3162,1 11-1372,5-3-1364,0 13 1,0 2-119,0 12 1,0 11 157,0 6 1,0 3-489,0 3 1,0-1 106,0 1 1,0-6-96,0 0 0,0-2-333,0 1 1,2-3-445,3-7 1,-1-3 240,8-3 1,-1 1-360,7-7 0,-1-2 430,0-10 0,6-10-41,0-7 1,0-7 258,-5 1 0,3-11 11,-4-7 1,2 3 236,-13-2 0,6 8 249,-7-3 0,1 12 304,-6 6 1,0 4-225,0 2 0,-2 7 267,-4 5 0,3 12-314,-9 11 0,6 8 26,-5 15 1,-1-1-64,-5 12 1,0 4-8,-1 13 1,1 6-246,0 0 1,-6 7 167,0-1 0,0-6-293,5-6 1,1-2 20,0-9 1,1-2-7,5-10 1,-5 2 129,5-8 0,-3-1-313,3-10-83,-4 3 222,5-13 1,-2 5-62,1-13 0,5-3 363,-5-8 0,1-8-37,-2-3 1,-3-5 9,4-1 1,1 0 244,-2-1 0,7-5-40,-7 0 0,8-2 161,-2 2 0,5 4-77,1-4 1,0 4-10,0 1 1,1-5-252,5 0 1,4-6 73,7 6 1,8-7-571,4 1 1,6-6-200,5-5 1,-2 1-503,8-7 0,6 0 252,6-6 1,0 0-443,-7 1 1,1-9 904,0-3 1,0-12-1,0-4 1</inkml:trace>
  <inkml:trace contextRef="#ctx0" brushRef="#br0" timeOffset="3062">3511 18 9762,'-8'-10'1442,"6"3"1,-6 14-1109,8 5 1,0 3 248,0 3 0,-2-1-145,-3 0 0,3 2-324,-4 4 1,-2 2-268,2 4 1,-1 4-438,1-4 0,4-2 312,-4 1 0,4-6-316,2 1 0,6-10-478,0-1 1,7-9 381,-1 3 0,3-12 414,3-5 1,-1-12 112,0-6 0,6-4 106,0-1 1,0 1 121,-5 4 1,-1-1 380,0 6 1,-5 7-35,-1 6-58,-7 7 1,9-2 258,-7 12 1,6 9-227,-6 8 1,5 8 400,-5-2 1,0-2-365,-6 1 1,0 1-207,0 6 0,0-6-426,0 0 0,2-3-604,3 3 1,-1 2 365,8-8 1,-7 0-389,7-6 0,-1-1 834,7-5 0,7-3 0,2-8 0</inkml:trace>
  <inkml:trace contextRef="#ctx0" brushRef="#br0" timeOffset="3242">4081 295 10172,'8'9'1066,"3"5"-828,12-9 0,1 1-60,10-6 0,-3 0 0,9 0 0,-3 0-107,-3 0 0,1 0 50,-1 0 1,-1 0-409,-4 0 1,2 0 278,-8 0 1,6 0-2031,-6 0 951,0 0 1087,-6 0 0,-7 0 0,-3 0 0</inkml:trace>
  <inkml:trace contextRef="#ctx0" brushRef="#br0" timeOffset="3444">4496 174 8175,'-29'0'0,"1"0"0,6 5 741,-1 1 0,10 6 1033,1-7 0,9 9-1210,-3-3 1,4 7-291,2 5 1,-2-2-225,-4 8 0,2-8-162,-7 2 1,5 4-324,-5 2 1,7-3 146,-2 3 1,4-2-119,2 2 0,0-4-910,0-8 0,2-1 528,4-5 0,-2-3-752,7-8 1540,1 0 0,13-15 0,1-5 0</inkml:trace>
  <inkml:trace contextRef="#ctx0" brushRef="#br0" timeOffset="3619">4859 156 8279,'0'-17'1544,"0"7"256,0 3 0,2 7-1007,4 0 0,4 2 40,7 3 1,-6 7 239,1 11 0,-8-2-433,2 8 0,-4 7-738,-2 11 39,0 2-437,0 11 1,-2 9 495,-4 12 0,-4 3 0,-7 3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5:16.0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70 986 7513,'-18'-7'768,"3"3"-370,4-8 1,1 3 0,6-5 337,-2 3 0,1 5 526,5-6-870,0 9 0,0-13 76,0 5 1,7 1-114,5-1 0,5 5-31,6-6 1,2 8 50,4-1 1,9 3-55,-3 2 1,5 0-237,1 0 1,-3 0-74,8 0 0,-2 0-153,3 0 1,1 0-184,-8 0 1,0 2-441,-5 3 0,-1-3 85,1 4 1,-2 2 267,-4-2 0,-4 5-790,-8-5 1,-2 7 504,-3-1 1,-5-3-683,-7 3 1378,0 0 0,-7 5 0,-3 0 0</inkml:trace>
  <inkml:trace contextRef="#ctx0" brushRef="#br0" timeOffset="192">468 658 8283,'-18'-27'934,"1"4"1390,7 11-1687,-5 5 1,13 14-182,-4 5 0,4 17-167,2 5 0,0 12-34,0 1 0,0 2-171,0 3 0,-7 2-441,-5 4 1,-1 1-651,1 5 0,-1 9 164,7-4 843,0 4 0,-2-4 0,-1 0 0</inkml:trace>
  <inkml:trace contextRef="#ctx0" brushRef="#br0" timeOffset="618">1298 53 8376,'-14'-16'0,"-3"5"0,-4-3 482,3 8-180,9 1 0,-7 5-193,5 0 1,-4 9 102,-3 9 0,-1 9-201,-4 13 1,4 8 156,-4 15 0,-2 3 59,2 14 0,2 3-1453,9 9 1589,4-3-269,4-38 1,1-1 0,1 37-7,-4-1 1,6-1-87,6-10 1,3 0-452,9-6 0,-1-4 243,0-7 1,2 3-690,4-14 0,-1-9 282,6-15 0,1-6-422,6-5 1035,-1-5 0,7-5 0,-1-7 0,0-9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5:25.9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122 762 8414,'12'-21'-559,"-1"3"1,-5-1 496,5 13 1,-7-1 114,2 1 642,-4 4-146,-2-6 288,-8 8 0,-1 0-270,-9 0 1,1 0 141,0 0 0,-1 14-140,1 3 0,2 14-237,3 3 0,-3 7-117,3 5 1,5 10 0,1-5 0,4 7-161,2 0 1,0-4 156,0 3 1,0 3-660,0-3 1,0 1 251,0-6 0,8-2-811,3-4 1,5-6 242,1-11 1,0-4-48,0-8 0,1-7 230,-1-4 1,6-4-28,0-2 1,8-2 606,-2-4 0,3-11 0,3-10 0</inkml:trace>
  <inkml:trace contextRef="#ctx0" brushRef="#br0" timeOffset="247">831 848 8355,'0'-9'2102,"10"9"-1368,7 11 0,4 6-229,14 7 0,-3-3-135,14 8 0,-5-1 103,5 7 0,-8-6-164,3 0 0,-5-1-47,-1 7 0,-6 0-289,-1-1 0,-6 1-264,1-1 1,-4-1-398,-2-4 0,-2-2 429,-3-4 0,-2-10-197,-5 5 1,-3-11-611,4 5 159,-4-8 0,0 3-556,4-7 1463,-4-7 0,13-11 0,-5-9 0</inkml:trace>
  <inkml:trace contextRef="#ctx0" brushRef="#br0" timeOffset="442">1454 831 8295,'-18'0'1633,"1"0"1,0 0-1029,-1 0 0,7 0 10,-1 0 0,1 8-332,-6 3 0,3 12-40,-3 6 0,1 0-199,-12 5 0,5-1 100,-6 13 1,6-2-1534,-6 3 667,8 3 261,-4-14 1,9 12-221,5-8 0,-3-5-110,9-6 1,-1-8 790,6 2 0,7-4 0,3-1 0</inkml:trace>
  <inkml:trace contextRef="#ctx0" brushRef="#br0" timeOffset="645">1782 1125 8184,'0'-10'4099,"10"3"-4193,7 7 1,8 0 356,10 0 1,1 0 202,4 0 0,-3 0-312,3 0 0,1 0-160,-7 0 1,9 5-702,-15 1 0,7 0 526,-12-6 0,0 2-2297,-6 4 1060,1-4 1418,-9 5 0,-1 1 0,-8 2 0</inkml:trace>
  <inkml:trace contextRef="#ctx0" brushRef="#br0" timeOffset="833">2059 935 8184,'-17'0'3899,"7"0"-2833,2 0-601,8 7 0,0 3-205,0 7 0,0 1 0,0-1 1,0 2 40,0 4 1,0 4 30,0 8 0,0-1-887,0 1 1,0-1-1078,0 1 1,2 0-155,4-1 1,-2-5 1785,7 0 0,-7-8 0,4 4 0</inkml:trace>
  <inkml:trace contextRef="#ctx0" brushRef="#br0" timeOffset="1413">2768 762 8207,'0'-35'1361,"-2"14"1980,-4 4-2302,4 11-829,-5-2 0,7 10-510,0 4 180,0 4 168,0 15 0,0 2-55,0 7 1,-8 1 215,-4-1 0,5 7-224,1-1 1,4 0-266,2-5 1,0 0-632,0-1 0,2-7 331,4-4 0,3-6-160,9-5 0,-1 1 223,0-7 1,2-2 158,4-10 1,-1-5 324,6-12 0,-5 1-174,6-6 0,-6-3 126,6-9 0,-8 3 83,2-3 1,-3 3 250,-3 3 0,-2-1-9,-3 0 0,1 3 184,-7 3 1,5 4-100,-5 8 0,0 5 469,-6 1-180,0 7-324,0-4 0,0 18-432,0 7 1,-8 4 70,-3 14 0,1 3 141,-1 14 0,-1 8 68,-5 3 0,0 10 74,-1 2 0,-5 6-112,0-6 1,0-1-7,6-4 0,-1-1 15,1 0 0,0-8 46,0-3 0,-1-4-377,1-2 1,0-8-128,-1-4 0,7-5-153,-1-6 0,7-4 127,-7-8 0,6-5-91,-5-1 0,5-7 231,-6 2 1,3-14 265,-3-9 1,-1-10 145,7-14 1,-5-3-188,5-8 0,-8 2 817,3 4 0,3-2-165,2 8 0,4 2 66,2 9 1,0-2-323,0 8 1,2-6-90,4 6 1,4 2-308,7 9 0,-5-3 90,-1 3 1,6-1-143,6 1 1,8-1-393,-2 7 1,6-5-494,5 5 0,4-6 185,8 7 1,0-7-478,0 6 0,4-7 316,-5 1 919,-3-3 0,-5-2 0,1-1 0</inkml:trace>
  <inkml:trace contextRef="#ctx0" brushRef="#br0" timeOffset="1659">3684 416 8253,'-9'-8'2160,"1"6"1,8-3-1694,0 10 0,8 7-264,3 11 1,-1 4 158,1 7 1,1 9-112,5 3 1,-5 10 328,-1 1 1,-7 1-177,2-6 1,-4 7-307,-2 5 1,-2-3-332,-4 3 1,-3-3-686,-9 2 0,-5 3 111,0-9 0,-2-7-636,2-9 0,4-11 437,-4-1 0,4-15 1006,1-3 0,1-7 0,0-4 0</inkml:trace>
  <inkml:trace contextRef="#ctx0" brushRef="#br0" timeOffset="2083">4290 53 8265,'-2'-25'2177,"-4"8"-1197,4 7-642,-6 10 0,8 2 99,0 4 0,6 3 179,0 9 0,0-1-19,-6 0 1,0 6-128,0 0 1,0 8-442,0-2 1,0 3 89,0 3 0,0-6-1026,0 0 0,5-2 61,1 1 0,2-3-364,-2-7 0,-3-7 607,9 1 0,-6-8-37,5 1 1,1-10 229,5-7 0,0-11 97,1-6 1,-1-4 104,0-1 1,-5-5 17,-1 5 0,-5-3 1066,6 14 212,-9 0 1116,5 14-1563,0 1 0,-6 10 214,3 4 0,-3 5-171,-2 12 0,0-2-196,0 8 0,6-6 20,0 6 0,0-6-102,-6 6 0,2-6-538,3 6 1,-1-8-372,8 2 1,-3 2-615,3-2 1,3 0-638,-3-6 97,3 1 1,2-9 1656,1-3 0,7-4 0,2-2 0</inkml:trace>
  <inkml:trace contextRef="#ctx0" brushRef="#br0" timeOffset="2284">4878 243 8265,'-10'0'1993,"2"8"1,10-1-1567,4 5 1,4-2-175,7-5 1,6-1 160,0 8 0,6-7-132,-6 7 0,8-8-16,-3 2 0,5 1-201,2-1 1,-3 6-254,-3-7 0,2 3-845,-8-2 0,6-4 533,-6 3 1,-6-3-1672,-5-2 1503,-8 0 1,3-2 667,-7-3 0,0-5 0,0-7 0</inkml:trace>
  <inkml:trace contextRef="#ctx0" brushRef="#br0" timeOffset="2488">5241 139 9048,'-18'0'1760,"7"0"-1389,-1 0 0,7 6 133,-7 0 0,8 7 7,-2-1 1,5 3-181,1 2 0,0 3 232,0 3 1,0-4-108,0 4 0,0-2-376,0 2 0,0-2-302,0 8 0,0-2-471,0 2 1,0 2 378,0-8 0,5 5-921,1-4-103,8-1-1161,-5-6 1008,8-8 598,1-1 893,-1-8 0,8-15 0,2-4 0</inkml:trace>
  <inkml:trace contextRef="#ctx0" brushRef="#br0" timeOffset="2650">5673 191 8257,'10'-8'1731,"-3"7"2385,-7-7-2867,0 8 0,0 13-614,0 5 0,0 12 307,0 5 0,0 7-352,0 10 1,6 2-2099,0 4 1,2 3 1507,-3 8 0,-3 16 0,6 3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5:25.3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225 226 8177,'-11'-6'0,"-1"0"0,8-1 978,-1 1-154,3 4-390,2-14 1,0 13-191,0-9 1,2 6-4,3-5 1,-1 5 61,8-5 1,-1 7-31,6-2 0,1-2 213,-1 2-213,0-7 1,1 11-51,-1-4 0,2-1 0,4 1 0,-4 0-78,4 6 0,4 0 41,2 0 0,6 0-71,5 0 1,-1-6 37,7 1 1,2-3-167,9 2 1,-3 2 85,4-7 1,1 7-187,-1-2 0,-6-2-189,-6 3 1,-6-1 154,6 6 1,-7 0-31,1 0 1,-9 0 96,-2 0 1,-8 0-374,2 0 0,-10 2-656,-1 4-326,-8-4 191,4 13 514,-8-5 1,-2 7-10,-4 0 1,-6 0 16,-11 1 722,-4-1 0,-7 8 0,-1 2 0</inkml:trace>
  <inkml:trace contextRef="#ctx0" brushRef="#br0" timeOffset="253">156 658 8177,'-35'8'85,"3"-6"170,3 3 1,4-3 487,8-2-169,7 0-427,2 0 0,10 0 55,4 0 0,11-5 169,12-1 0,4 0-40,1 6 0,9-6 127,3 1 0,4-1-134,2 6 0,7-8-1,5-3 1,9 1-356,2-2 0,-1 7 126,-4-7 0,-1 6-308,0-5 1,-2 7 176,-3-2 1,1 4-1484,-7 2 0,-6 0 1520,-6 0 0,-8 8 0,4 2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5:36.3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2145 8119,'-11'0'2499,"-1"0"1,7 2-2693,-7 3 1,6 5-1192,-5 7 0,1 1 963,-1-1 0,-5 2 474,5 4-53,-5 4 0,-1 15 0,0 2 0</inkml:trace>
  <inkml:trace contextRef="#ctx0" brushRef="#br0" timeOffset="862">1384 381 8185,'2'-10'5387,"4"4"-3761,3 4-182,9 2-660,-1 0 1,0 0-237,1 0 0,-7 0-436,1 0 0,-1 2 23,7 4 0,5 2-1064,0 3 1,0 5 0,-6-5 1,-2 7-574,-3 5 1,1 4 362,-7 7 1,-2 10 1137,-10 8 0,-11 8 0,-10 9 0</inkml:trace>
  <inkml:trace contextRef="#ctx0" brushRef="#br0" timeOffset="1470">1073 1332 8185,'-17'15'1654,"-1"-3"-870,9 3-526,1-13 0,8 4 118,0-12 0,8 2-71,3-7 1,5 5 251,1-6 0,0 9-217,0-3 0,-5 4-379,0 2 0,-9 2 221,3 4 0,-4 3 58,-2 8 0,0 7 16,0-1 1,-6 7-34,1-1 1,-9 2 137,3-2 1,-3 1 116,3-6-363,-5-1-484,14-6-378,-5 0 0,9-9 308,3-8 1,13-10-356,10-13 0,13-13 11,5-16 0,12-10 428,5-13 0,-30 36 0,1 0-111,1-5 1,-1 1 0,0 4 0,0 1 6,29-31 1,2 2 326,-7 9 0,-2 10 43,-10 14 1,-6 9 130,-11 13 1,2 4 133,-8 8 0,-8 4 442,-9 8 0,-4 3 154,-2 20 1,0-3-318,0 14 1,0 1 343,0 4 1,-6 1-74,0 0 1,-5-6-215,5 0 0,0-7-246,6 1 1,-5-3-233,-1-3 1,0-1 5,6-4 1,2-4-144,4-8 1,-2-2-179,7-3 0,-5-4 170,5-8 0,1 5-332,5 1 1,2-2 177,4-10 0,-3-3 5,3-9 0,-4 7-125,-2-1 0,0 1-114,1-6 0,-9 5-338,-3 0 504,-4 1 1,-2-6 385,0-1 0,-10 3-92,-7 3 0,0-3 835,-6 4 1,4-3-399,1 3 1,1-3 1213,0 8 0,5-7 704,1 1-1406,7 5 1,-2-9-497,12 5 1,3-5-297,9-1 1,9 0-8,7 0 1,8-1 88,10 1 1,-2 0-430,-4-1 1,2 1 221,-7 0 0,-1 5-1278,-5 1 1,-3 7 34,-3-2 0,-4 4-352,-7 2 0,-7 0 33,1 0 758,-9 0 1,3 6 810,-12 0 0,-3 7 0,-8-3 0</inkml:trace>
  <inkml:trace contextRef="#ctx0" brushRef="#br0" timeOffset="2099">3615 225 8002,'-8'-11'1264,"-3"-1"1580,-5 8-1791,-1-3 1,6 7-487,-1 0 1,1 0-701,-7 0 1,-1 7 134,-4 5 1,2 3-1140,-8 2 1,6 6 307,-6 1 1,2-1-43,-2-6 1,-1 0 439,7 0 0,-6-5-6,6 0 0,-6-9 448,6 3-63,0-4-45,13-2 1,-3-8 193,7-3 0,0-5 94,6-1 0,0 0 517,0 0-522,8-1 1,1 9 146,9 3 1,-7 4 101,1 2 1,-3 2 271,3 4 0,-4 5 394,-8 12 1,0 10-489,0 7 1,0 6 153,0-5 1,-6 5-403,0-6 0,-2 1-180,3-7 0,3-1-123,-4-4 1,12-4-239,5-8 0,5 0-63,1 0 0,8-7-412,4-4 1,3-12-186,3-5 0,7-12 301,4-6 1,2-4-199,-1-2 0,2-5 271,-2 0 0,-5-6 113,-2 5 1,-3-5 102,-3 6 0,-7-8 14,-4 2 0,-4 3-9,-1 3 1,-1 4 0,0 1 0,-5 6 233,-1 0 1,-7 8-211,2-2 1086,-4 4 72,-2 2 452,0 7-1082,0 2 1,-2 8 60,-4 0 0,2 8-23,-7 4 0,5 9-88,-5 2 0,1 13 202,-2-1 0,-1 3-64,7-3 1,0-1 267,6 1 0,2 0-220,4-1 0,4-5-429,7 0 1,2-8-80,4 2 1,-2-4-10,8-1 1,2-3-156,9-4 1,-7 3-588,7-8 0,-9-1-874,4-5 1,-3 0 692,-9 0 0,1 2-298,-7 4 0,-8 0 172,-3 11 1119,-12-3 0,-11 18 0,-10-5 0</inkml:trace>
  <inkml:trace contextRef="#ctx0" brushRef="#br0" timeOffset="2620">3961 830 8002,'-62'37'0,"-7"3"0,-2 4 356,-10 8 1,8-6 15,-2 1 0,12-9 0,5 2 1018,5-3-1006,8-3 1,11-7 154,11-4 0,4-3-223,1-3 0,9 0-57,3 0 1,6-5-118,6 0 1,3-7-198,9 7 1,7-8 85,3 1 0,11 3 224,1-2 1,6-2-308,-5-10 0,7 2 34,-2-7 1,-4 5-178,-2-6 0,-11 7-51,-6-7 0,-4 8-556,-1-2 380,-9-3 189,-1 7-86,-8-6 0,-2 8 24,-4 0 1,-3 8-131,-9 3 0,-5-1 76,0 2 1,-5-1 279,4 6 0,-6 3 74,1 3 0,-4-4 169,-1 4 1,1 2-95,4-2 0,-4 6 178,5-6 0,-3 6 176,2-6 1,4-2 145,8-10 165,7 5-170,-5-14-247,13 5-30,-6-7 0,10 0 203,4 0 0,-2 0-212,7 0 0,-5 0-58,6 0 1,-1 0-277,6 0 1,-5 0 89,-1 0 0,1 0-53,5 0 1,1 0 121,-1 0 1,0-5-498,0-1 1,1-8-90,-1 3 0,0-3-195,1 3 1,-1-5-556,0 5 358,1-4 0,-1-3 435,0 1 1,-5 5 187,-1 1 0,-5 7 124,5-2 1,-5-1-88,6 1 0,-6-6 147,5 7 0,1-9 26,5 3 0,-2 1 18,-3-2 1,3 3-11,-3-3-146,3-3-227,2 5-375,-7 1 407,-2 1 0,-16 8 364,-4 0 0,-11-8 0,-4-1 0</inkml:trace>
  <inkml:trace contextRef="#ctx0" brushRef="#br0" timeOffset="2840">3235 1591 8002,'-27'6'0,"4"0"1570,3 7-966,3-11 0,6 6 602,-1-8-542,8 0 0,0 0-245,16 0 1,1 0-179,16 0 0,8-8 145,9-3 1,6-7-93,5-5 0,3-4-402,3-7 1,8-3-284,-7-3 0,5 3 30,-11-3 1,-1 9-255,-5 3 0,-8 4-769,-3-4 0,-13 7 334,-4-3 0,-7 5-90,-6 2 118,-3 0 1022,-16 7 0,-9-5 0,-10 5 0</inkml:trace>
  <inkml:trace contextRef="#ctx0" brushRef="#br0" timeOffset="3150">3771 1142 8002,'-23'0'-103,"0"0"1,5 0 740,7 0-127,7 0-7,-4-8 1,8-2-70,0-7 1,2 6-35,4-1 0,-2 0-58,7-5 1,-7 6 88,2-1 0,2 6-154,-3-5 1,1 5 485,-6-5-165,0 7-57,0-12-10,0 14-333,0-13 0,0 11 142,0-7-218,0 7 1,0-6-156,0 4-17,0 5 0,0-9 67,0 4-288,-8 4 45,6-5 524,-5 7-306,7 0 767,0 0 0,0 15-164,0 8 1,-6 12 203,0 11 1,-5 15 453,5 20 1,-6 7-1070,7 10 0,1-48 0,2 2 3,1 8 0,2 1 0,-1-2 0,2 1-1250,0 6 0,2 1 0,0-4 0,3 1 519,4 2 0,1 0 543,-3-3 0,1-1 0,6 3 0,1 1 0,-3-3 0,1 1 0,1 2 0,0 0 0,2 2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23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8127,'-10'0'3484,"3"1"-3021,7 5 0,0 4-166,0 7 0,0 0 85,0 1 0,0-1 1,0 0 1,0 3-92,0 3 1,-6-4-352,0 4 1,0 2 110,6-2 0,0 6-233,0-6 1,-1 2-357,-5-2 1,4-4-641,-4 4 1,4-9 354,2-3 0,2-5-326,4 5 1,-2-7 456,7 2 0,1-4 691,5-2 0,0-8 0,1-1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6:25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8079,'8'18'-634,"3"-1"0,-1-6-244,1 1 878,1-8 0,3 5 0,-3-3 0,-5-2 0,-7 8 0,8 7 0,2 8 0</inkml:trace>
  <inkml:trace contextRef="#ctx0" brushRef="#br0" timeOffset="103">53 519 8082,'0'17'-2055,"0"1"2490,7 7 1,-3-6 15,8 4 0,-6-10-404,5-1-1,1-8-4,5 2-42,8-5 0,2-8 0,7-3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6:22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36 779 8081,'-10'-8'0,"-3"4"0,7-7 587,0 7 190,6-11 0,0 11 193,0-8-140,0 8 363,0-11-215,0 13-179,0-13-504,0 13 0,8-4-29,3 12 1,-1 3 82,1 9 0,-1 1 201,1 4 1,3-2-219,-8 8 1,1-2-99,-1 2 1,-4 1-193,4-7 1,-4 6-3,-2-6 0,0 0 9,0-5 0,0-7-81,0 1 1,0-7-1023,0 7-103,0-8-1027,0 3 856,0-7 0,0-7 638,0-5 0,0-5-327,0-6 1,6-4 350,-1-8 1,7-5 665,-6 0 0,7-8 0,-3 4 0</inkml:trace>
  <inkml:trace contextRef="#ctx0" brushRef="#br0" timeOffset="321">295 225 8081,'0'-11'171,"0"-1"917,0 9-262,0-13-541,0 14 254,0-5-260,0 7 1,6 1-35,0 5 1,5 4-23,-5 7 1,7 10-53,-1 8 0,1 3-88,-1 14 0,1-2 147,-7 13 0,6 8-39,-7 10 1,1 4-392,-6 1 0,-2 6 243,-4 1 0,3-5-49,-9-13 0,8-2-24,-2-15 1,3 3-202,-3-9 0,4-4 159,-4-13 1,4-9-51,2-3 1,-6-3 50,1-3 53,-1-7 1,6-1-219,0-3 0,-2-4 156,-4 4 1,4-6-410,-4-6 1,5-6-160,1-11 1,0-4-1149,0-7 1796,7-8 0,3-10 0,7-10 0</inkml:trace>
  <inkml:trace contextRef="#ctx0" brushRef="#br0" timeOffset="1015">866 554 8094,'-27'0'2724,"9"-8"-2683,11 6 1,7-7 131,0 3-88,0 4 139,7-13 0,-5 11 393,4-8-380,4 9 0,-1-7-15,9 4 0,-7 4-31,1-4 1,-1 5-175,7 1 0,-1 0-41,0 0 231,0 0 0,1 0-34,-1 0-98,0 0 1,1 0-135,-1 0 132,0 0 1,0 1-16,1 5 0,-7-2 83,1 8 0,-3-1 90,3 6 0,1 6 205,-7 1 1,0 12-81,-6-1 1,0 7-3,0 4 1,-2 0 17,-4 12 1,-1-4 44,-5-3 1,-3 1-393,3 0 0,-1-8-267,1-3 1,-1-7 4,7-5 0,-6-4-380,7-8 1,-3-1-438,2-5 733,4-3 0,-7-8-498,3 0 1,2-2 124,-7-4 1,1-9-7,-2-8 1,-3-8 279,3 2 1,-3-3 143,-2-3 1,5 2 89,1 5 0,7 3 112,-2 7 55,-3 1-387,7 0 549,-6-1 0,10 7 55,4-1 0,1 7 145,5-7 0,3 6-93,-3-5 0,3 7 47,2-2 1,1-2-174,-1 3 1,0-7 28,1 6-150,-1 1 1,0 5 94,0 0 1,-5 2-244,0 3 0,-9 7 64,3 11 0,-4 4-75,-2 7 0,-2 1 227,-4 0 1,-9-1 115,-8 1 1,2-6 146,9-1 1,-3-6 393,3 1 0,5-4-222,1-2 1,4-5 384,2-1-477,0-7 1,0 6-218,0-5 0,8-3-143,3 4 0,5-6-308,1-6 0,8-3-568,4-9 0,3 1-17,3 0 1,0-6-880,-1 0 1,1-6 1717,-1 6 0,9-8 0,1 4 0</inkml:trace>
  <inkml:trace contextRef="#ctx0" brushRef="#br0" timeOffset="2251">1990 104 8210,'-8'-17'-2259,"6"7"2921,-6 3-1084,8 7 304,0 7 1,-2 3 117,-3 7 0,-1 6 0,-11 0 0,3 14 0,-9-2 0,-2 11 0,2 0 0,0-4 0,6-2 0,-1-3 0,1-2 0,6-7 0,-1 1 0,8-8 0,-1 2 0,3-3 0,2-3 0,5-6 0,1 1 0,8-6 0,-3 5 0,-1-5 0,1 6 0,1-9 0,5 3 0,0 2 0,1-2 0,-7 5 0,1-5 0,-1 7 0,1-3 0,-1 7 0,-7 1 0,2-1 0,-4 6-6,-2 0 1,0 8 106,0-3 1,0-1 34,0 2 1,-6-6 200,0 6 1,1-2-223,5 2 1,0 2-10,0-8 1,5 0-117,1-6 0,6 0 70,-7 1 0,1-7-225,-6 1 154,8-1-66,-6-1-123,13-3-5,-13-7 1,8-2-379,-5-3 331,-3-5 252,14-15 0,-7-8 0,9-7 0,5-8 0,0 2 0,6-4 0,-6-2 0,7 2 0,-1 4 0,4 4 0,1 7 0,-5 3 0,0 3 0,-6 4 0,6 7 0,-8 7 0,2-1 0,-9 9 0,-3-3 0,1 4 16,-3 2 0,5 4 142,-9 7 0,1 3-3,-6 15 1,-6-5 237,1 11 0,-7-4-92,6 9 0,-5-1 182,5 1 1,-5-4-629,5 5 1,0-7 105,6-5 0,0 2-1214,0-8 492,0 0 181,0-6 580,0-7 0,6-6 0,0-16 0,5-1 0,-5-16 0,7-7 0,-1-11 0,-3-4 0,3-7 0,-6 4 0,5-4 0,-1 7 0,1 4 0,5-1 0,-5 8 0,5 5 0,1 7 0,0 1 0,1-2 0,-7 4 0,1 8 0,-1-6 0,6 0 0,1 1 0,-1 11 0,-5-5 0,-1 5 0,-1 1 0,1-1 0,5 5 0,-5-5 0,-1 5 0,1-6 0,1 8 0,5-1 0,-5-3 0,-1 2 0,1 0 0,5 6 0,0 0 0,1-5 0,-1-1 0,-6 0 37,1 6-18,-1 0 212,7 0 0,-3 2 113,-3 4-223,3-4 1,-11 11-52,7-7 1,-7 2 2,2-3 1,2-1-15,-3 8 1,3-6-126,-2 5 0,-2-5 11,7 5 0,-7-5 128,2 6 1,2-7 278,-3 7-245,1-1 1,0 7 133,0-1-103,-1 0 0,1 6 152,0 0 0,2 1-163,-3-7 0,-1 8 3,8 4 0,-7 3 139,7 3 1,-6 1-81,5 5 1,-3 3 89,9 8 0,-3 21-206,9 8 0,-6 5-464,-5-5 1,3-4 294,-4-8 1,3-8-162,-3-3 0,3-6 86,-8-6 0,1-4 94,-1-7 1,-4-8-65,4-4 1,-4-4-17,-2-2-309,0 0 273,0-7 1,-8-4 275,-3-12 0,-11-4-424,-1-7 1,-6-10-345,6-7 0,-7-9 685,1-8 0,-2 4 0,2 1 0,-1 0 0,7-6 0,-6 0 0,6 1 0,0-1 0,5 0 0,1 0 0,0 0 0,-1-2 0,1-3 0,-8 3 0,-2-6 0</inkml:trace>
  <inkml:trace contextRef="#ctx0" brushRef="#br0" timeOffset="2541">2768 87 8032,'0'-17'-575,"0"-1"-71,0 1 0,-6 6 646,0-1 0,1 8 0,3-3 630,-4 7 48,4 0-590,-6 0 0,8 7-39,0 5 1,0 11-156,0 6 1,0 15 109,0 2 0,0 10-196,0-4 0,2-2-2,4 1 1,4-1 71,7-9 1,2 1 69,4-2 1,-4-5-6,4 0 0,-1-1 50,1-5 1,-8-2 61,8 2 1,-13-2 160,7 1 1,-6-1-130,1-4 0,-2-3-11,-5 3 0,-3-4-352,4-2 0,-4 2 112,-2 4 1,-6-3 20,0 3 0,-7-10 143,1-1 0,-3-3 0,-2 3 0,0-5 0,-1-7 0,1 0 0,0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6:40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8170,'-17'0'189,"-1"0"0,7 2 279,-1 4 1,8 5-343,-1 13 1,3-5-330,2 4 1,0 4 196,0 2 1,0 1-11,0-1 1,0 2 224,0-8 4,-8 0-184,6 2 0,-5-6 38,7 4-149,0-4-117,0-9 64,0 5 0,0-15 84,0 0 1,7-7-43,5-11 0,3-5 1,2 0 1,3-6-9,3 6 1,-4-5 65,4 5 0,2-1 1,-2 7 1,0 8 142,-6 3 1,1 4 55,-1 2 1,0 10 215,0 7 0,1 8-155,-1 9 1,-7 3 399,-5 3 1,-3-1-131,-2 7 1,0-8 36,0 3 1,0-5-188,0-1 1,0-1-123,0 1 0,0-8-874,0-4 0,0-4 457,0-2 0,0 1-1267,0-1 0,0-6 1459,0 1 0,-7-1 0,-3 7 0</inkml:trace>
  <inkml:trace contextRef="#ctx0" brushRef="#br0" timeOffset="795">18 1989 8106,'-2'11'0,"-4"1"998,4-8-108,-6 4-569,16-8 0,4-2-143,11-4 1,-2-4-223,8-7 1,-6-6 73,6 0 0,-1-14-364,7 3 0,0-7 126,-1 1 0,-5 2-63,0-8 1,-8-1-26,2-4 1,-4 1-185,-2 3 1,-7-3 268,-4 4 1,-4 4 163,-2 2 0,0 9 339,0 2 0,-6 14 73,0-2 363,-7 3-317,3 4-172,-7 3 0,0 9-29,-1 3 0,7 5-84,-1 7 0,3 3-141,-3 3 1,-3 5 92,3 13 1,3-3 143,-3 8 0,2 6-80,-1 6 1,-3 1 134,9-1 1,-9-4-110,3 4 1,1-5 140,-1-1 1,5-6-247,-6 0 0,8-7-224,-1 1 0,-3-5-77,2-6 0,0 1 64,6-7-278,0 0 199,-7-13 179,5-2 0,-6-10 25,8-4 0,0-11 64,0-12 0,0-4-27,0-1 1,0-9 18,0-3 0,8-2-166,3 2 0,12-2 89,6 8 0,4-1-231,2 7 0,-1 1 78,1 4 1,-1 4 53,1 8 1,-1 2 89,1 3 0,-6 5 160,0 7 1,-8 0-39,2 0 205,-4 7 1,-4 3-23,-3 7 1,-4 0-156,-8 1 0,0 1-165,0 4 1,-2-4 83,-4 4 1,2-4-144,-7-1 1,-3-1 54,-9 0 0,4 1-201,-4-1 1,-2-6 171,2 1 0,0-8-157,5 2 569,-7 3 1,6-7-141,-4 4 1,10-4 1011,1-2-552,8 0 79,-3 0 102,7 0-382,0 7 1,7 3-22,5 7 0,1 1 76,-1-1 1,3 2 103,-3 4 1,3-4-141,2 5 0,-1-3-55,-5 2 0,5-4-197,-5 4 1,5 2-167,1-2 1,-6 0-319,1-6 0,1-5-628,10-1 0,-9-7-91,3 2 0,-3-4-2210,3-2 3242,0 0 0,1-8 0,-1-1 0</inkml:trace>
  <inkml:trace contextRef="#ctx0" brushRef="#br0" timeOffset="1298">1228 329 8067,'0'-10'-1540,"2"3"1409,4 7 136,-4-8 636,6 6 130,-1-6 237,-5 8-345,6 0-199,-8 0 0,2 2 171,3 4-273,-3 4 0,12 13-76,-8 0 1,7 9-39,-1 3 0,-3 7-87,3 10 0,1 4 87,10 7 0,-4 1 104,5 11 1,-5 9-376,-2 3 0,-2 5 438,-3 0 0,-4-2-114,-8 8 1,-8 0-106,3-46 0,-2 0 1,-3 1-1,-3 0-170,0 2 1,-2-1 0,-5-1 0,-1 0 38,-1 2 1,-2-1 0,0-4 0,-2-2-543,1-1 0,-2-1 0,-1-3 0,-1 0-384,-29 38 0,6-12-332,6-11 0,4-12 424,1-6 769,1-11 0,7-2 0,-7-4 0,0 4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6:36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1712 7998,'-17'0'-1825,"7"0"1906,2 0 1248,8 0-568,0 0-591,8 0 0,2 0 98,7 0 0,0 0 97,0 0 1,6 0-70,0 0 1,6 0-15,-6 0 1,8 0-497,-2 0 0,-2 0 227,2 0 1,-8 0-854,2 0 0,2 0 167,-2 0 0,-6 0-852,-5 0 1525,-1 8 0,1 0 0,-1 3 0,-7 5 0,2-5 0,-12 4 0,-3 3 0</inkml:trace>
  <inkml:trace contextRef="#ctx0" brushRef="#br0" timeOffset="162">139 1989 7998,'-18'10'-161,"1"-3"1,5-1-439,1 0 954,7 0 0,-2-5-4,12 5 0,-2-2-77,7 8 0,3-3-112,9 3 0,-2 1-120,8-7 0,-2 6-15,2-7 1,9 3-184,-3-2 0,5-4-881,0 3 1,6-5 158,12-5 878,-4-13 0,13-9 0,-5-7 0</inkml:trace>
  <inkml:trace contextRef="#ctx0" brushRef="#br0" timeOffset="732">1902 1176 8020,'-9'-7'160,"1"5"1,8-8 0,2 6 390,4-2 1,5-5-100,12 5 1,2-5-96,4 5 0,4-6-55,-4 7 1,9-7 119,2 6 0,9-5-326,-3 5 0,6-6 102,5 7 1,-3-1-202,4 6 0,1-6 84,-1 0 0,-6 1-66,-6 5 1,-8 0-118,3 0 0,-5 5-125,-1 1 0,-8 2 43,-4-2 1,-4 1-114,-2 5 1,-5 1-297,-1-7-171,-7 7 63,4-3 376,-8 0 91,0 5 0,0-11-479,0 7 286,0-7 0,-8 12-77,-3-5 1,-5-1 503,-1 1 0,-8 8 0,-2 8 0</inkml:trace>
  <inkml:trace contextRef="#ctx0" brushRef="#br0" timeOffset="1068">2196 1436 8020,'-7'9'0,"5"-1"1565,-6-8-1094,8 0 0,10 0-490,7 0 0,2 0 98,10 0 0,0 0 55,5 0 1,5 2-87,-5 4 0,5-3 5,-10 9 0,1-6-454,-1 5 0,-4 1 211,-7 5 0,-3 0-276,-4 1 1,-3-1 191,-8 0 1,-2 6 49,-4 0 0,-5 8 66,-12-2 1,-4 4 133,-8 1 0,1-1 87,-1-4 1,1 3 480,-1-3 1,0-2 339,1 2 0,7-8-388,4 2 0,6-4 881,5-1-917,-3-1 1,15-2-256,0-3 1,9 1-104,14-7 0,6 0-96,12-6 0,3-2-42,8-4 0,0 2-336,-1-7 1,1-1-1018,0-5 0,-6 0 618,0-1 1,-7 7 770,1-1 0,-3 1 0,-3-7 0</inkml:trace>
  <inkml:trace contextRef="#ctx0" brushRef="#br0" timeOffset="1821">1107 2802 8016,'-27'9'0,"2"1"172,8-4 1,7-2-58,4 7 808,5-7-550,1 4 0,0-6 171,0 3 1,7-3 92,5 4 1,3-6-195,2-6 1,3 2-131,3-7 1,5-6-314,13-6 1,-5-8-252,5 2 0,1-9-283,-2-3 0,1 1 168,-7 5 1,-7 6-415,-4 1 0,-4 1 355,-1-2 1,-9 2-105,-3 4 1,-6 4 426,-6-4 1,-3 3-99,-9 3 0,1 2 154,0 3 1,0 5 119,-1 7 1,1 0 184,0 0 1,-1 1-35,1 5 1,0 6 66,-1 11 1,7-2-26,-1 8 1,3 2 60,-3 9 1,3 4-8,3 8 0,2 4-52,-7-4 1,5 9 312,-6-9 0,6 2-175,-5-8 1,5 4-144,-5-4 0,7-6-289,-2-5 1,4-1-668,2-5 292,0-4 45,0 0 0,0-13 118,0-1 1,6-9 16,0-2 1,1-8 208,-1-9 0,-4-8-17,4-4 0,1-3 123,-1-3 0,8-1-266,-3-5 0,7 5-167,5-5 1,-2 7 83,8 5 0,-1-2-175,7 8 0,5 0 99,1 6 1,-3 5 2,-9 1 0,4 7 309,-5-2 0,-3 4 43,-2 2 1,-3 0 182,-3 0 0,-6 6 79,1 0 275,-8 7-364,4-3-191,-8 7 1,-6 0-81,0 1 1,-13-7 78,1 1 0,-5-6-171,0 5 1,2-7 190,-8 2 0,8-4 196,-2-2 1,-2 5 13,2 1 0,6 0 274,5-6 0,7 0 201,-7 0-308,8 0 1,-3 2-25,7 4 1,0-3-20,0 9 0,7-2 64,5 1 1,1 4-173,-1-3 1,3 3-62,-3 3 0,3-3-16,2-3 1,1 3-93,-1-4 1,2 3 48,4-3 1,-2 3-198,8-8 0,-6-1-1270,6-5 0,-6 0 654,6 0 0,0-1-2266,5-5 2947,-7 4 0,6-21 0,-6 4 0</inkml:trace>
  <inkml:trace contextRef="#ctx0" brushRef="#br0" timeOffset="2106">2525 2646 9008,'-10'0'1076,"3"0"0,9 0-182,3 0 1,-1 0-371,8 0 1,-1 0 96,7 0 0,5-2-339,0-4 1,2 5-449,-2-5 0,-2-2-211,8 2 1,-8-5-459,2 5 1,2 0 40,-2 6-1,0 0 0,-8 8-1755,-3 3 2550,-4 5 0,-16 16 0,-2 5 0</inkml:trace>
  <inkml:trace contextRef="#ctx0" brushRef="#br0" timeOffset="2271">2490 3061 10481,'18'0'328,"1"0"-347,4 0 0,-2 0 5,8 0 0,-6 0 62,6 0 0,-2 0 9,2 0 1,-3 0-384,-3 0 1,-3 0 117,3 0 1,2 0-1523,-2 0 1730,0 0 0,2-8 0,2-1 0</inkml:trace>
  <inkml:trace contextRef="#ctx0" brushRef="#br0" timeOffset="2574">3493 2750 8050,'-7'17'1532,"-5"0"1,-3 1-1012,-2-1 1,-1 0 240,1 1 0,5 1-649,1 4 1,5-2 18,-5 8 0,1-6 343,-2 6 1,-1-6-116,7 6 0,-5-8-160,5 2 0,0-4-57,6-2 0,8-1-156,3-5 1,5 3-84,1-9 1,6 1-419,0-6 0,2-2 237,-2-3 1,-2-5 112,8-7 1,-2-1 31,2 1 1,-2 0 23,-4-1 68,-4 1 1,4 0 50,-11 0 1,1 5 308,-7 1-325,0-1 0,-8-5-310,-4-1 0,-4 1-614,-7 0 1,-8-2 434,-4-4 1,-9-4-1695,-3-8 2188,-7 0 0,-3-14 0,-11-5 0</inkml:trace>
  <inkml:trace contextRef="#ctx0" brushRef="#br0" timeOffset="3225">1902 69 8216,'12'-15'234,"0"4"0,-9 1 256,3 4 379,4 4-442,-8-5 1,7 7 710,-3 0-656,-4 0 0,8 7 115,-5 5 1,-3 3-237,4 2 0,-4 1-39,-2-1 0,0 0-434,0 1 0,0-1 175,0 0-49,0 8 0,0-6-219,0 4 1,0-9-776,0-3 215,0-7-163,0 4 621,0-8 0,0-10-37,0-7 1,8-2-179,3-10 0,6 0 125,6-5 0,-3 1 61,3 4 0,2 4 185,-2 8 0,0 1 125,-6 5 0,0 3-2,1 8 0,-7 0 381,1 0 0,-3 8 5,3 3 1,-4 11 345,-8 1 1,5 2 241,1-2 1,0-4-387,-6 4 1,0 2-4,0-2 0,0 0-231,0-6 1,0 1-292,0-1 0,0-6-260,0 1 1,2-8-1337,4 2 907,-5 3 1,9-1-1950,-4 3 2603,3 5 0,16-7 0,2 9 0</inkml:trace>
  <inkml:trace contextRef="#ctx0" brushRef="#br0" timeOffset="3884">4462 744 8325,'-8'-17'-29,"6"7"-55,-5-5 1,5 7 137,-4-4 1,4 3 565,-4 3-289,-3 4 0,5-6 74,-8 8 1,6 0-75,-5 0-159,-1 0 1,-5 0 17,0 0 1,-1 8-25,1 4 1,0 5 34,0 6 0,-6 6 13,-1 11 0,-1 14 172,2 15 0,4 12-239,7-33 1,1 2 0,2-1-1,1 2-162,1 6 0,2 1 1,1-3-1,1 0 87,2 2 1,2 1 0,-1-1 0,0-1-75,-1 2 0,2-1 0,2-3 0,1-2 143,8 46 0,3-15-191,3-3 0,5-8-758,0-9 0,5 0 461,-4-11 1,-1-4-456,-6-13 0,0-6 115,0 0 0,-5-14-854,0 2 552,-9-11 864,13 2 0,-14-18 125,3-7 0,5-8 0,0-10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6:33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156 588 8313,'-21'-17'689,"3"0"1048,-3 7-1594,12 2 17,-1 8 0,0 2 104,5 4 0,-3 6-15,-4 11 1,3 5 234,3 13 1,2 3-82,-7 8 0,7 6-254,-2-1 0,4 7 23,2-7 1,0 1-168,0-6 0,2-6 97,4 0 0,-2-8-184,7 3 0,-1-7 24,1-5 0,5 2-249,-5-8 0,-1 0-151,1-6 0,1-1 215,5-5 1,0 3-869,1-9 0,1 1 439,4-6 0,-4-2 672,4-3 0,4-13 0,0-9 0</inkml:trace>
  <inkml:trace contextRef="#ctx0" brushRef="#br0" timeOffset="268">813 692 7982,'0'-10'764,"9"5"1,7 8-237,5 3 0,8 13-69,-6-1 0,8 5-93,-3 0 0,5 6 88,2 11 0,-1-2-60,1 9 1,-3-3-154,-3 2 0,-2 2-195,-4-8 1,-4 6-203,5-5 1,-5-3-274,-2-9 0,-2 2-20,-3-8 1,3 0-553,-3-6 0,-3-5-335,3-1-582,-8-7 1918,4 4 0,-1-8 0,3 0 0</inkml:trace>
  <inkml:trace contextRef="#ctx0" brushRef="#br0" timeOffset="491">1384 709 7999,'0'-11'1757,"0"-1"-405,-8 8-94,6-3-853,-13 7 1,11 7-16,-8 5 0,1 5 512,-7 6 1,1-2-353,0 8 0,-1 6-205,1 5 0,-6 1-380,0-7 1,0 1-390,6-1 0,-6 1-94,0-1 0,5-5-733,7 0 1,5-8-243,-6 2-279,9-4 1772,-5-1 0,16-9 0,1-1 0</inkml:trace>
  <inkml:trace contextRef="#ctx0" brushRef="#br0" timeOffset="728">1781 934 8143,'-7'10'2520,"3"-3"-1050,-8-7-1435,8 0-17,4 0 1,18 0-246,10 0 0,5 0 245,2 0 1,1-2-145,5-3 1,-5 3 93,4-4 0,-1 4 114,1 2 1,-3 0 15,3 0 1,-5 0-95,-7 0 1,5 0-417,-4 0 0,2 0-140,-2 0 1,1 0-455,-7 0 0,6 0 1006,-6 0 0,-7-8 0,-9-1 0</inkml:trace>
  <inkml:trace contextRef="#ctx0" brushRef="#br0" timeOffset="928">2214 657 8942,'-25'0'1737,"11"2"-1293,-3 4 0,11-2 208,0 7 1,-1 1-365,1 5 1,0 1-305,6-1 1,6 6 465,0 0 1,1 8-94,-1-2 1,-4 1-390,4-1 0,1 4-470,-1-4 1,8-2-640,-3 1 1,5-7 54,1 3-550,0-5 1636,8-10 0,2-1 0,8-8 0</inkml:trace>
  <inkml:trace contextRef="#ctx0" brushRef="#br0" timeOffset="1627">3026 398 8170,'10'2'2397,"-4"4"-1171,-4-4-1004,-2 5 1,0-5-385,0 4 1,0-2 177,0 7 0,2-5-55,3 6 0,-3-1 282,4 6 0,-4 7-149,-2-1 0,0 5-140,0-5 1,6 2 44,-1-1 1,1-5-159,-6 4 89,8-4 1,-4-4-214,7-3 0,-5-4-121,6-8 29,-1 0 0,6-14 39,1-3 1,-1-6 121,0 0 0,-1 4 195,-5-5 0,3-1-47,-9 2 1,7 0 60,-6 6 0,5 0 22,-5-1 1,0 1 259,-6 0 0,0 5 215,0 1 329,0 7-171,0-11-116,0 13-20,0-6-214,0 8-440,0 0 0,0 8 190,0 3 0,6 7 7,-1 5 0,1 3 110,-6 9 1,6 7 1,0 4 1,-1 14 212,-5 9 0,0 2 60,0 10 1,0-2-428,0 1 1,-5 18-1008,-1 0 0,-6 0 446,7-5 0,-3-16 166,2-14 1,4-5 314,-4-18 1,3 0 208,-3-5 1,2-8-199,-8-4 1,9-4-33,-3-2 557,-4-7 1,1 3 39,-9-7 1,1 0-94,0-6 0,-1-6 9,1 0 1,0-7-77,0 1 1,-1-1-103,1 1 0,0-3-43,-1 4 1,3-5-103,3-1 0,-1 0-151,7-1 0,-5-1-286,5-4 0,0 2 215,6-8 0,0 0-201,0-5 1,8-1-162,3 0 1,5 1-362,1-1 1,6 1 77,0-1 1,8 1-223,-2-1 0,9-3 300,3 3 1,-1-3-150,-6 9 0,9-4 834,3-2 0,-2 3 0,2 3 0,0-11 0,6 3 0</inkml:trace>
  <inkml:trace contextRef="#ctx0" brushRef="#br0" timeOffset="1908">3960 398 8094,'0'-10'2492,"0"3"-2241,0 7 0,8 9 148,3 9 0,5 1-41,1 10 0,0 7 110,1 10 1,3-2-283,-4 3 0,4-1-15,-9 6 1,-5 1-138,-1 5 0,-4-6-280,-2 0 1,0 0-113,0-6 0,-8-4 259,-3-2 0,-10 1-649,-2-7 0,0 3 148,5-14 1,-5 0-692,0-6 798,0-7 0,6-2 95,0-8 1,7-4 43,4-8 354,4-15 0,-5-17 0,-3-8 0</inkml:trace>
  <inkml:trace contextRef="#ctx0" brushRef="#br0" timeOffset="2286">4583 18 8094,'2'-10'653,"3"4"185,-3 4 0,12 4-402,-8 4 1,7 4-127,-1 7 1,-5 2 186,-1 4 0,2-2-44,-3 8 1,1 0-7,-6 6 1,0-7-405,0 1 1,0-8-241,0 2 0,0-3-250,0-3-736,0 0 232,0-7 681,8-3 0,0-10-135,3-9 0,4-7 56,-3-16 1,9 1 131,2-1 1,0 6 122,-5 0 0,-1 8 220,0-2 1,0 10-70,1 1 1,-1 8 86,0-1 1,-1 10 362,-5 7 1,5 9-243,-5 2 0,-3 8 349,-2-2 0,1 1-227,-1-1 0,0 2-134,-6-8 0,2 6-496,3-6 1,-3 0-631,4-6 0,-2 1 383,2-1 0,-4 0 490,3 0 0,5-7 0,0-2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6:46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35 484 9063,'-8'-9'987,"6"1"-410,-6 8-485,8 0 1,-1 2 5,-5 4 1,4-2-93,-4 7 186,4-7 25,2 11 8,0-5-166,8 0 1,1-3 61,9-7 1,-1 0-209,0 0 1,1-9 98,-1-9 1,6-1-171,0-10 1,6 3-140,-6-3 1,0-4-160,-6 4 1,1 2 197,-1-2 1,-8 3-39,-3-3 0,-4-4 353,-2 4 1,0 2-135,0-1 0,-2 6 434,-4-1-169,5 4-106,-15 2 271,14 0-139,-5 7-13,-1 2 1,4 8 131,-7 0-324,7 0 1,-10 8 25,8 3 0,-5 13-83,5 4 0,-7 5 107,1 2 1,3 1 26,-3 4-43,8-3 13,-11 13 1,11-8 23,-8 4 0,9 2 4,-3-7 0,-2 1 19,2-2 1,-1-5-135,1 0 1,4-3-148,-4-9 0,4 6-89,2-6 1,0-6 112,0-5 0,0-6-134,0 5 394,0-7 270,0 4-245,0-8 0,-5-8 188,-1-3 1,0-1-127,6-5 0,-6 3 45,1-9 1,-1 4-595,6 2 192,0-1 123,0 1 0,7 0-246,5 0 0,3-1-86,3 1 0,1 5-276,4 1 0,-2 7 299,8-2 0,-6 4-34,6 2 1,-8 0 8,2 0 449,-4 0-122,-2 8 1,1-6 355,-1 4-238,-7 3-42,-3 1 58,-7 7 0,-2-1 73,-3-5 0,-7 3-168,-11-9 55,4 9-50,-6-12 0,2 5 47,0-7 0,0 0 92,5 0 1,1 0 83,0 0 1,1-2 98,5-3 174,-4 3-165,13-6-34,-6 8 42,8 0-71,0 8 1,2 1-21,4 9 1,-3 5 111,9 0 1,-6 0-101,5-6 1,-5 0 96,6 1 1,-1 5-338,6 0 1,-1 0-268,-5-6 1,5-5-456,-5-1 1,5 1 29,1 5 0,6-7 676,0-5 0,8 5 0,-4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6:46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346 252 8025,'0'-9'1890,"-8"1"-1199,6 16 0,-5-5-375,7 9 0,0 0-511,0 5 0,0 2 326,0 4 0,-2-4-32,-4 4 1,4 2-145,-4-2-73,4 0 1,4-7-282,4-5 1,-2 3 124,8-8 1,-1-1-108,6-5 1,3-7 103,3-5 0,2-5-78,3-6 0,5 2 131,-4-8 0,2 0-25,-3-6 0,3 1 254,-8-1 1,0-1 67,-5-5 0,-7 7 66,1-1 1,-8 3 170,1 8 243,-3 1-204,-2 6-95,0 8 0,-2 9-210,-3 11 1,-5 4 62,-7 3 0,-1 9-155,1 7 1,0 3 10,-1 9 1,7 0-102,-1 6 0,3 5 104,-3 1 0,-3 13-27,3-2 1,3 10 83,-3-4 0,1 12-319,-7 5 1,9-39 0,-1 3-92,-1 7 0,-1 1 0,2-2 0,-1-1 115,-3-5 0,-1-2 0,-6 42 64,-2-16 0,4-14 124,1-3 0,1-7-17,0-4 1,0-10 56,-1-7 1,1-3 179,0-9 0,-1-7-104,1-11 1,-2-5 613,-4-5 0,7-7 111,-7-11 0,8-10-148,-8-7 1,6-8 80,5 2 1,-1-4-68,7-2 1,0 6-2,6 0 1,0 6-375,0-7 1,2 9-273,4-2 0,5-3 66,12 3 1,4-6-146,8 6 0,0-1-928,-1 7 0,1-1 541,-1 0 0,1 7-721,-1-1 0,1 8 377,0-2 0,-7 1 834,1-1 0,8-4 0,7-7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6:47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52 536 8007,'-17'0'1004,"7"0"0,5 0-601,10 0 1,5-2-595,7-3 1,1 1 153,-1-8 0,6 1-42,0-7 0,0-1-71,-6-4 0,2 2-353,5-8 0,-11 6 74,4-6 0,-5 6 184,-1-6 1,3 6 87,-8-5 0,-1 5 195,-5-6 1,-2 2 304,-3-2 0,1 2-122,-8 4 1,3 4 34,-3-4 1,-1 9 323,7 3-163,-8 7 1,11-4-78,-9 8 1,6 0-74,-5 0 1,5 8-212,-6 3 0,7 7 67,-7 5 1,3 6-14,-3 11 1,-3 4 9,3 8 0,3 0 17,-3 0 0,6 2 15,-5 3 0,1-3 27,-1 4 1,-3-4-346,8-3 1,-1-1 100,1-4 1,4-3-332,-4-9 0,4-1 126,2-4 1,0 2-18,0-8 1,0-6-46,0-6 27,0-7 339,0 4 0,0-16 380,0-3 0,0-7-159,0-5 0,8-11-66,4-12 0,1 2-96,-1-3 1,3 7-55,-4-6 1,11 8-11,1-3 0,0 12-96,-6 6 0,0 4-277,1 2 0,1 7 89,4 4 0,-2 4-142,8 2 0,-8 2 113,2 4 0,2 4 131,-2 7 1,0 0 197,-6 1 1,-1 1-67,-5 4 0,3-4-25,-9 4 1,1-4 15,-6-1 0,0-1 147,0 0-123,-7 1 1,-3-1-14,-7 0 1,-3-7 89,-3-4 1,4-5-98,-4-1 0,2 0 350,-2 0 1,4-1-10,-4-5 0,5 2-17,7-8 1,-5 7 411,5-7 422,3 8-293,-7-3-366,13 7 0,-6 2-82,8 3 1,0 5-165,0 7 1,0 0 369,0 1 1,0 5-120,0 0 1,0 0-16,0-6 1,2 2 401,4 4-301,4-3 1,7 5-254,0-8 0,0-2-94,1-3 0,5 1-1061,0-7 1,8 0 581,-3-6 1,7 0-2270,5 0 1,6 0 2530,12 0 0,19-8 0,11-1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6:43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1 882 7049,'0'-9'73,"0"-7"1,0 13 16,0-9 1,0 6 55,0-5 0,0 5 138,0-6-73,0 9 31,0-13 25,0 7 1,0-3-33,0 1 374,0 7 90,0-4 392,0 8 1256,0 0-2201,7 0 1,-5 2 39,4 4 1,2 3 60,-2 9 1,7 7-99,-1 3 0,3 5 12,2 2 0,8 1-184,4 5 0,-2-3 97,2 8 1,-6-6-122,6 7 1,-6-9 87,5 2 1,-4-3-182,4-3 0,-6-5-204,1 0 0,-6-8 156,-6 2 1,5-3-103,-5-3 1,-3-6-131,-2 1 0,-2-8-874,1 1 272,-3 5 495,6-8 0,-8 4 61,0-12 0,0-4-34,0-7 0,0-2 5,0-4 1,-6-2 182,0-4 1,1-6 311,5 1 0,0 3 0,0-9 0,-8 7 0,-2-9 0</inkml:trace>
  <inkml:trace contextRef="#ctx0" brushRef="#br0" timeOffset="244">502 796 8159,'0'-17'0,"0"5"147,0 1 123,0-1 1,0 1 407,0-1 213,0 8-58,0-3 274,0 7-674,-7 0 0,-3 7-176,-7 5 1,-1 11 191,1 6 1,-6 5-219,0 7 1,-6-5-50,6 4 1,-6 3-78,6-3 0,-6 0-207,6-5 0,0-2-138,6-5 1,2-3-435,3-7 0,-1-1-698,7 0 571,0-7-320,6-2 1,2-8 386,4 0 1,3-10 198,9-7 0,5-3 29,0-8 506,15-9 0,-9 1 0,13-7 0</inkml:trace>
  <inkml:trace contextRef="#ctx0" brushRef="#br0" timeOffset="905">814 35 6599,'0'-10'434,"0"3"0,0 5 620,0-4-160,0 4-397,0-6-136,0 8 0,5 8-110,1 4 1,2 3 125,-2 2 0,-5 3 80,5 3-214,-4-4-31,-2 14 0,6-12-69,0 7 1,-1-6-151,-5 1 0,0-4 138,0-2 1,0-5-147,0-1-317,0 1 1,0-1-99,0 1-73,0-8 325,0 3 23,0-7 20,0 0 1,2-5 38,4-1 1,-4-8-105,4 3 1,-4 1 103,-2-1 1,5-1-452,1-5 226,0 0 113,2-1 0,-6 7-290,3-1 173,-3 1 164,6 1 1,-4-3-46,7 7 114,-7-8 0,10 5 195,-9-8 0,3 7 46,-2 4-112,-4-3 1,11 5 192,-7-8 0,2 8-59,-3-1 0,-1 3 98,8 2 1,-3 2-74,3 3 434,3 5-359,-13 7 0,12 2 35,-9 5 1,3-3 72,-2 7 0,-4-6-116,4 1 1,-4 2 127,-2-2 1,0 0-784,0-6 0,5 0 291,1 1 1,2-7-2011,-3 1 1154,-3-1 1,14-1 956,-5-4 0,5-4 0,1-2 0</inkml:trace>
  <inkml:trace contextRef="#ctx0" brushRef="#br0" timeOffset="1269">1505 208 10476,'18'0'602,"-1"0"1,0 0-150,0 0 0,1 0-386,-1 0 0,2 0 39,4 0 0,-4 0-1357,5 0 494,-5 0 1,-2 0-1515,0 0 2271,1 0 0,-1-8 0,0-1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6:54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1090 8054,'0'-17'-924,"-8"8"694,6-7-81,-5 14 66,7-13-293,0 13 538,0-6 0,7 1 0,3-3 0</inkml:trace>
  <inkml:trace contextRef="#ctx0" brushRef="#br0" timeOffset="483">0 606 10742,'0'-9'2447,"8"1"1,1 8-1603,9 0 1,-7 0-379,1 0 1,-1 0-108,6 0 0,1 0-155,-1 0 0,0 0-29,1 0 1,-1-6-347,0 0 0,1-5 205,-1 5 0,0-5-351,0 5 0,1 0 26,-1 6 0,-5 0-534,-1 0 617,1 0 1,3 2 137,-4 4 0,-1 3 50,-4 9 1,-4 7 163,4 3 1,-5 7 247,-1 5 0,0-3-149,0 3 0,-5-1-32,-1 1 1,-6-3-310,7 3 0,-7-4-274,6-1 1,-5-6-100,5 0 0,-2-2-455,3 1 1,3-3 330,-4-7 1,-2-1-173,2 0 0,1-5-1464,5-1 1015,0-7 356,-8 4 0,6-10 47,-4-4 812,4-11 0,2-10 0,0-8 0</inkml:trace>
  <inkml:trace contextRef="#ctx0" brushRef="#br0" timeOffset="1223">259 831 7993,'0'-17'178,"0"-1"1442,0 1-635,0 8-122,0 1 156,0 8 1821,0 0-2412,0 8 0,0 1-121,0 8 1,6 1-335,0-1 1,2-5-333,-3-1 0,-1 1 181,8 5 0,-3-6-318,3 1-137,3-8 1,-5 9-803,7-7 1,-5 0-864,-1-6 1708,1 0 0,5 0 152,0 0 1,-1-8 177,-5-3 0,5 1 57,-5-2 1,5 1 202,1-6 0,0-1 0,0 1 0,3 0 0,3-1 0,-4 1 0,4 0 0,-4 2 24,-2 3 1,7-3-39,-1 3 1,0-1 672,-6 1 1,6-1-51,0 7 1,2-6 140,-2 7 1,-4-7-328,4 6 0,-3-1 41,-3 1 0,0 4-290,0-4 0,1-2-221,-1 3-396,0-1 0,1 0 336,-1 0 1,-6-1-489,1 1 1,-6 2 225,5-7 1,-7-1 39,2-5 0,-4 5-32,-2 1 369,0-1 0,-2-5 8,-4 0 0,4 5 335,-4 1 1,-1 5 53,1-6 0,-6 6-149,7-5 1,-7 5 71,6-5 1,-7 7 9,1-2 0,3-2-120,-3 3 0,6-3-30,-5 2 1,5 4 5,-5-4 1,5 5 17,-6 1-241,9 0 1,-5 1-208,8 5 1,0 6 137,0 11 1,0 6 257,0 11 0,2 12-7,4 11 0,1 1 87,5 5 0,3-4-248,-3 10 1,-3-4 312,3-2 1,-6-5-216,5-1 0,-5-13-205,5 2 0,-5-12-322,6 1 0,-8-11 249,1-1 1,-3-8-204,-2 3 1,0-11-142,0-2 127,0-7 475,0 4 0,-7-8 143,-5 0 0,-5-8-55,-6-3 1,-4-10 127,-8-2 0,2-8 279,5 2 0,-5-4-203,4-1 1,4 5 374,2 0 0,6 8-250,5-2 1,-1 4 71,7 1-531,0 1 0,6 0-260,0 0 1,8-1-167,4 1 0,5 0-538,6-1 1,4-1-741,7-4 0,7 2 742,-1-8 1,8 6-430,-2-6 1363,4 8 0,2-19 0,0 3 0</inkml:trace>
  <inkml:trace contextRef="#ctx0" brushRef="#br0" timeOffset="1484">1816 139 8044,'-10'0'1481,"3"0"-353,7-7-621,0 5 1,1-6 2,5 8 0,-2 2-28,8 4 0,-1-2 210,6 7 0,-5-7-769,-1 2 0,-1 3 122,2 3 0,3-4-340,-4-3 1,-1 3-271,2-2 1,-9 7-685,3-1 1,-4-1 424,-2 7 1,-2-3-1285,-4 14 2108,-3 0 0,-16 5 0,-2 1 0</inkml:trace>
  <inkml:trace contextRef="#ctx0" brushRef="#br0" timeOffset="2419">1712 658 8044,'-15'17'90,"3"1"0,-1-1 172,7 0 1,0 1 47,6-1 1,0-6-1,0 1 0,2-8 57,4 2 1,2-3-63,3 3 1,10-4 66,-4 4 0,7-6-94,-1-6 0,-2-2-189,8-3 1,-6-5-144,5 5 1,-1-4-248,2-3 0,-4 1 50,-8 0 0,-1 5-258,-5 1 1,3 5 287,-8-6 0,-1 7-68,-5-7 0,0 6 75,0-5-169,0 7 594,0-4 0,-5 10-41,-1 4 1,0 5 61,6 13 0,0 4-5,0 13 0,-6-3 186,0 8 0,1 0-116,5 6 0,0-6 36,0 0 0,0-7-64,0 1 1,0-5-325,0-6 0,0 1-279,0-7 1,2 0-325,3-5-566,-3-1 552,6-7 210,-8-3 0,6-14 96,0-5 0,-1-11 47,-5-6 1,-2 0 201,-3-5 1,-5 3-75,-7-9 1,-1 3 424,1 3 1,0 1 184,0 4 1,1 4 1113,5 8-550,-5 7-251,7 3 1,-7 9 113,5 3 0,-5 5-311,5 7 1,1 1 167,-1-1-472,7 0 0,-4 0-345,8 1 81,0-9-1122,8 7 861,2-14 1,9-2-194,4-12 0,6-13-551,11-10 1,4-13 209,8-9 1,0-10 73,0-3 1,0 1 260,0-6 1,-6-2 260,0 2 1,-14 1 313,3 4 1,-12 11 105,0 7 1,-4 4 293,-1 13 1,-9 5 154,-3 12 709,4 9-911,-8 1 0,5 10 120,-7 4 0,0 3 1163,0 9-1068,0-1-305,0 0 0,0 6 50,0 0 0,0 0-240,0-5 1,0-1-99,0 0 0,2-5-70,4-1 0,-2-5-263,7 6 0,7-9 115,5 3 1,5-4-161,-4-2 1,6 0-406,-1 0 1,2-2 146,-2-4 0,1 4-50,-7-3 1,6 3 147,-6 2 0,0 2 26,-5 3 0,-1 5 271,0 7 1,-5 1 137,-1-1 0,-7 2-75,2 4 58,-4 4-111,-2 8 1,0-6 325,0-1 1,0-5-146,0 6 1,0-2 492,0 2 1,0 2-29,0-8 0,0 6 164,0-6 0,0 5-183,0-4 0,0 4 156,0-5 0,0 8 169,0-2-514,0 4 1,-2-5-1,-2 3-168,-2 6 1,-1 3 17,1 6 0,-4-4-587,-7-7 1,0-2 277,-1-4 0,1 1 43,0-7 0,0-5 260,-1-7 0,1-7 79,0 2 0,-6-6 1096,0-6-557,-1-4-435,-1-7 1,6-8 324,-4-4 1,10-1-175,1 1 1,8-2-71,-1 8 1,5-6-339,5 6 1,1 0-230,11 6 0,-3 5 158,9 1 1,-2 7-79,2-2 0,-4 4-463,4 2 1,2 0-130,-2 0 1,1 2-1058,-7 4 0,0 1 323,0 5 0,1 3 1441,-1-3 0,8 11 0,2 4 0</inkml:trace>
  <inkml:trace contextRef="#ctx0" brushRef="#br0" timeOffset="3424">2836 624 9730,'0'-10'3072,"0"2"-2654,0 8 0,0 2-143,0 4 0,6 5 115,0 13 0,7 2 40,-1 9 0,3 7-91,2 4 0,1-1-49,-1 1 1,-6-6-53,1 6 1,-8-7-171,2 1 0,-5-4-44,-1-1 1,0-6-154,0 0 1,0-8-357,0 2-36,-7 4 0,-3-8-127,-7 4 1,5-6 268,1-5 0,-3 1-179,-9-7 0,4 0 97,-4-6 1,4 0 20,2 0 0,-7-8-80,1-3 0,0-12-250,6-6 0,2-4 234,3-2 1,-1-5-39,7 0 1,0-1 406,6 7 1,0 5 166,0 0 0,0 8 110,0-2 1,2 10 10,4 1 114,-4 8 586,5-3 1274,-7 7 1370,0 0-2690,0 7 0,0 3-322,0 7 0,-5-5-8,-1-1 0,-2 1-231,2 5 0,-1 0-167,-5 1 0,3-7-146,3 1 1,4-7-1034,-4 7-9,4-8-134,2 3 1,2-7-137,4 0 1,11-3 697,12-9 1,11-1 61,7-16 1,10 0 650,7-6 0,1 8 0,-2 4 0,1 10-91,-12 1 0,-4 9 91,-14-3 301,1 4 1,-8 8 403,-4-1 1,-12 9 896,-5-3 1,-4-1-694,-2 2 1,0-7-228,0 7 1,0-6 68,0 5-642,0-7-346,0 11-983,-8-13 1187,6 6 33,-5-8 0,7 0 0,0 0 0</inkml:trace>
  <inkml:trace contextRef="#ctx0" brushRef="#br0" timeOffset="4702">3787 278 8159,'-17'0'3898,"7"-2"-2965,5-4-456,3 4 264,2-6-260,7 8-280,3 0 1,5 8-26,-3 4 1,3 3 12,-3 2 0,-3 8 118,3 4 1,-8 6 87,1 5 1,-3 4-128,-2 8 1,2 6 15,4-1 0,-4 7-737,4-7 1,-4 1 310,-2-6 0,2-8-330,3-4 0,-1-5-142,8-6 1,-3 2-499,3-8 0,-3-6-204,-3-5-214,-4-9 964,6 5 673,-8-8 0,0-2-38,0-4 0,-2-1-176,-4-5 0,2-9 13,-7 4 0,1-4 66,-1 3 1,-5 1 92,5 0 0,1-6-290,-1 0 0,5-6-254,-6 6 1,7-8 28,-7 2 0,8-2-55,-2 3 0,3-5 505,-3 4 0,4 2 0,-4-2 0,-2 8 0,3-2 0,-9 4 0,5 4 0,-9 3 356,1 4 1,0 8 580,-1 0 0,7 8-179,-1 4 1,7-1 323,-7 6 1,2-3-283,-1 9 1,-2-4-318,7-2 1,-6 6 959,6 1-1198,1-1 0,-1-6-353,0 0 1,2-5-283,10-1 0,-2-7-546,7 2 0,3-4 270,9-2 0,4-8-719,7-3 0,3-13 478,3-4 0,-1-5 410,7-2 1,-2-3 17,2 3 0,2-7 455,-7 13 0,3-5 10,-10 11 1,3 2 283,-14 9 163,0-3 393,-6 13 1199,-7-6-135,-2 8-1272,-8 0 1,0 8 29,0 3 0,-2-1-227,-4 1-921,4 1-301,-6 5-902,1 0 1300,5-7 0,2-2-303,11-8 0,5-2 58,1-4 0,0-4 185,0-7 0,1 0 508,-1 0 1,0 7 231,1 4 0,-7-1 727,1 1-464,-1 0 0,1 12 568,-1 0 1,-5 7-457,6-1 0,-7 1 33,7-1 1,-6 3-329,5-4 1,-5-1-99,5 2 0,-5-9-621,6 3 0,-1-4 10,7-2 0,-1-2-231,0-4 1,6-3 120,0-9 0,6-5-394,-6 0 1,2-7 335,-2 1 0,-6 2 10,1-2 0,-3 2 339,-9-2 0,0-3-50,-6 3 1,0 2 440,0-2 0,-2 6 112,-4-6 1,-2 8 366,-3-2 1,-5 10-324,5 1 0,1 8 167,-1-2 1,5 5-170,-6 1 0,7 0 143,-7 0-680,1 7 1,-7 3 175,1 7 0,7 0-199,5 1 0,1 5 211,-2 0 0,4 8 329,-4-3 1,6 5-120,6 2 0,-4-1 183,4 1 0,-2 5-225,1 1 1,-3-1-27,4-6 1,-2 7-313,2-1 0,-4-1 168,3-11 0,-3 3-266,-2-8 0,2 0-77,4-5-129,-4-1 280,6-8 67,-8-1 271,0-8 0,-2 0 889,-4 0-476,4-8-61,-13-1-762,13-8 0,-4 1-62,12 5 1,-1 3-94,13 8 0,-5-6 186,10 0 1,2 1-49,-2 5 1,2 0-42,-2 0 1,-5 2 87,-1 3 1,-2-1 257,-9 8 0,0-1-144,-6 7 0,0 1 621,0 4 1,-2 2 123,-4 4 1,-4 1 364,-7-7 1,2 1-414,3-7 1,-1 0 159,7 0 0,-5-5 208,5-1-561,0-7 0,6 6-660,0-4 307,0-4 0,8 5-835,3-7 0,-1 0-134,1 0 0,7 0-701,5 0 0,6 0 641,-6 0 1,7-2-68,-1-3 0,4 1 317,1-8 725,1 1 0,0-7 0,-1 1 0</inkml:trace>
  <inkml:trace contextRef="#ctx0" brushRef="#br0" timeOffset="4878">5655 935 13389,'-16'2'2299,"5"3"0,3-1-2696,8 8 1,2-3 74,4 3 0,-4-2-474,4-5-1526,3-3 1029,-7 6 1293,14 0 0,-15 1 0,7 9 0</inkml:trace>
  <inkml:trace contextRef="#ctx0" brushRef="#br0" timeOffset="4983">5810 1298 7994,'-7'11'3612,"-5"1"1,5 0-5178,1 5 854,4 0 711,2-7 0,-8-3 0,-1-7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23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8148,'0'-10'3263,"0"3"-3471,8 7 0,-4 2 207,7 3-972,1-3 0,5 6 547,0-8 1,1 0-16,-1 0 1,-2-2 30,-3-4 1,9 2 409,-4-7 0,4 7 0,-3-11 0,-1 5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02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87 8201,'-17'-8'-662,"7"-1"716,3-1 0,1 0 895,0 5-573,0 3 0,1-8 194,-1 4 0,-2 4-206,2-3 0,4 1 31,-3-2 0,1 4 189,-2-4-60,4 4-90,-5 2-267,-1 0 1,0 2-103,-3 4 1,-5 4 65,5 7 0,-5 0-149,-1 1 0,0 7 96,-1 3 1,7 5 10,-1 2 1,3 7-88,-3 4 0,-1 10 99,7 1 0,0 9 68,6-3 1,0 4 7,0 3 0,6-1 171,0 0 0,7-2-177,-1-3 0,3 1 8,2-7 1,-5-7-36,0-4 0,-1-9-18,6 2 0,1-3-362,-1-3 1,-2-7 144,-3-4 1,3-3-481,-3-3 1,1 0-559,-1 0 259,3-7 1,-5 3-418,7-7-408,-7 0 1153,5-6 1,-11-10 96,7-7 0,-7-2 445,2-10 0,4-7 0,-1-9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05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294 206 8050,'-7'-25'-304,"-3"6"190,-7-6 0,-1 7 273,1 1 1,6 6 390,-1-1 1,1 0 46,-7-5-413,1 0 1,0 7 92,-1 5 0,7-3-11,-1 2 1,1 2-189,-6 10 1,5 0 84,0 11 0,7 6-53,-7 17 0,6 14 156,-5 15 0,7 3-3,-2 8 0,4 3-254,2 9 0,0-4 494,0 5 1,0-1-144,0-6 1,0 10 66,0-9 0,6-10-547,0-8 0,7-6 134,-1 1 0,5-1-255,6-11 1,-4 2-240,4-14 1,-3-1-573,-3-11 0,6-4 210,0-13 1,2-3-1258,-2-8 2240,-4-8 1,14-17 0,-6-11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05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70 105 8213,'0'-10'472,"2"4"805,3 12-674,5 4 1,2 9-172,-1 4 0,-5-2 36,5 8 0,-7-6-83,2 6 1,-4 0 1,-2 5 1,0-5-246,0 0 0,2-6-255,4 6 0,-4-6-138,3 6 0,-3-14-976,-2 2 438,0-3 61,8-5 0,0-9 314,3-11 1,5-12-6,-5-6 0,10-11 32,2-7 1,0-3 187,-5-1 0,-1 1 193,0 4 1,0 3 121,1 9 1,-7 7 359,1 4 0,-1 11-115,7 6 1,-7 8 281,1 10 0,-3 1-9,3 16 1,-4 6-26,-8 5 0,0 2 186,0-1 1,0-3-291,0 8 0,0-5-217,0 5 1,-6-8-489,0 2 0,-6-3-516,7-2 1,-3-1 228,2 1 1,4-3 486,-3-3 0,3 4 0,2-6 0</inkml:trace>
  <inkml:trace contextRef="#ctx0" brushRef="#br0" timeOffset="548">87 1350 8016,'-17'0'1576,"1"7"-511,5 5 0,3 3-241,8 3 1,-6 5 1,1 0 1,-3 6-384,2-6 0,4 7-209,-3-1 0,3-4-102,2-2 1,0-4-165,0-1 0,0-1-630,0 0 1,0-5 339,0-1-780,7-7 1,-3 4 353,8-8 0,-7-8 156,7-3 0,-2-7 139,1-5 1,10-4 171,-3-7 0,3-1 15,-4 1 1,8 1-1,4 4 1,-4-2 373,-2 8 0,-4 8-155,-2 9 825,1 4 1,-3 4 43,-3 4 1,1 4 390,-7 7 1,1 6-539,-1 0 1,-4 8 38,4-2 0,-4-2-292,-2 1 1,0-5-163,0 6 1,0-8-792,0 2 1,0-3 431,0-3 1,2-6-1542,3 1 0,-1-8 226,8 2 1,-1-5 1413,7-1 0,-1-7 0,0-3 0</inkml:trace>
  <inkml:trace contextRef="#ctx0" brushRef="#br0" timeOffset="757">744 1540 8011,'-9'0'2452,"1"0"-2189,8 0 1215,8 0-331,1-8-538,9 6 1,-1-5-379,0 7 0,0-2-71,1-4 0,5 4-202,0-4 1,6 4-402,-6 2 1,2 0-1101,-2 0 1,-4 0 797,4 0 0,-4 0 745,-1 0 0,-1 0 0,0 0 0</inkml:trace>
  <inkml:trace contextRef="#ctx0" brushRef="#br0" timeOffset="1474">1505 1454 9708,'0'-12'63,"0"0"1,8 1-326,3-6 0,-1-1 108,1 1 1,1-2-220,5-4 0,-1 4 50,-5-4 0,3 1 48,-9-1 0,1 4 138,-6-4 0,0 2-10,0-2 0,0 4 52,0-4 1,-8 1 389,-3-1 270,-4 4 0,-3-4-312,1 12 1,5-3 361,1 8 0,5 1-209,-5 5 1,5 7 18,-6 5 0,7 5-28,-7 6 1,6 0-104,-5 12 0,5-3 4,-6 15 0,9-1-14,-3 6 0,-2-1 230,2 1 0,1 0-109,5 0 1,-6 0-310,0 0 1,0-8-2,6-4 0,0 1-184,0-7 1,0 3-165,0-14 1,0 0-1120,0-6 845,0-7 0,2-2-413,4-8 1,-4-2 417,4-4 1,1-6 138,-1-11 1,6-6 293,-7-11 1,7-4-57,-6-8 1,7 2 55,-1 4 0,-3-2 16,3 8 0,-1-1 257,7 7 1,-1 7 172,0 4 1,1 11-170,-1 6 1,0 4 281,0 2 0,-5 2-195,0 4 1,-7 4-16,7 7 1,-8 6-123,1 0 0,-3 2-165,-2-2 0,0-4-64,0 4 0,0 2-393,0-1 0,-5 0 111,-1 0 0,-8-5-312,3 4 0,-5-10 265,-1-1 0,-6-6 77,0 5 1,0-7 1147,6 2-509,-1-4 0,1-2 572,0 0 246,7 0 1142,3-8-394,7 6-1335,0-6 1,7 16-127,5 4 0,-3-3-159,3 3 0,1-7-195,10 7 1,-3-2-176,3 1 0,-4 3-328,-2-9 1,6 3-296,0-2 1,2-4-1002,-2 3 1,-3-3 1751,3-2 0,3-7 0,1-3 0</inkml:trace>
  <inkml:trace contextRef="#ctx0" brushRef="#br0" timeOffset="1805">2162 1 9255,'18'27'785,"5"9"-395,0 5 1,13 11 222,-1 17 0,3 9-2151,-3 9 1815,-17-37 0,-2 2 1,-1-2-1,-3 0 199,0 2 1,-1-1-1,9 44 759,-3 3 1,-8-12-884,-3 6 1,-12-5-246,-5 11 0,-14-6-509,8-43 0,-1 0 0,-20 43 227,13-43 1,-2 0 174,0 4 0,-2 0 0,-2-1 0,-1 0 0,-1 3 0,-1 1 0,-4 1 0,-1-1 0,-4 1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04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8030,'-10'2'97,"4"3"478,12-3 0,4 6-134,7-8 0,0 6 5,1-1 0,1 1 70,4-6 1,-4 0-136,4 0 1,2 0-559,-2 0 1,6-6-217,-6 1 1,6-1-447,-6 6 1,0 0 195,-6 0 1,1 0-519,-1 0 1,-8 8 1160,-3 3 0,-4 4 0,-2 3 0,0 7 0,0 2 0</inkml:trace>
  <inkml:trace contextRef="#ctx0" brushRef="#br0" timeOffset="153">189 329 8030,'-16'2'511,"5"4"1,3-2 366,8 7-636,0-7 0,2 10 39,4-9 1,3 1 76,9-6 0,-1 0-200,0 0 0,8 0-94,4 0 1,0 0-477,5 0 0,-3-2-1815,9-4 2227,5-3 0,-1-9 0,8 1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03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8074,'0'-17'-429,"8"7"768,-6-5-296,13 5 1,-11-1 567,7-1 742,-7 8-146,12-3-742,-7 7 0,7 2 84,-5 3 0,-1 11-67,-4 7 0,-5 2-150,5-2 1,-4 2-124,-2 4 0,0 1-79,0-7 0,0 0-20,0-5 1,0-1-374,0 0-989,8 1 706,-6-1-302,5-8 632,-7-1 0,2-10 144,4-4 1,-4-5-108,4-12 1,3-4 10,3-8 1,-2 3-36,1 3 1,1-2-132,5 8 1,0-6 44,1 6 1,-1 8 148,0 9 0,-3 4 236,3 2 1,-9 0-18,9 0 0,-4 8 383,5 3 0,-3 11-160,-4 1 0,-1 2 117,-4-2 1,-4 2 127,4 3 1,-5 3 418,-1-8 1,0 8-586,0-2 1,0-4-136,0-2 1,-1-4-2260,-5-2 531,4 1-379,-6-1 1861,8 0 0,8 1 0,1-1 0</inkml:trace>
  <inkml:trace contextRef="#ctx0" brushRef="#br0" timeOffset="903">225 1298 7984,'-8'9'0,"-1"-1"40,-1-8 190,2 8 348,8-7-128,0 7 156,0-8-206,0 0-334,8-8 0,2-1-47,7-8 1,-6-6-259,1-1 1,0-1 52,5 2 1,-6 2-206,1-8 1,-8 8 111,1-2 0,-3-2 86,-2 2 0,0-6 87,0 6 0,0 0 38,0 6 0,-5 0 183,-1-1 1,-2 7 76,2-1 253,4 9 53,-13-5-376,6 8 0,-7 2-14,5 4 0,-3 3-25,8 8 1,-5 6 41,5 1 1,-7 6 30,1-1 1,3 10 71,-3 1 1,6 6-70,-5-6 0,7 3 156,-2-3 0,-2-4-245,3 5 1,-1 1-95,6-2 1,-6-1-131,0-10 1,1 1 81,5-7 0,0 1-88,0-7-183,0 0-67,7 0 491,-5-7 271,6-2-270,-8-8 1,0-2 499,0-4-318,0 4-150,0-13 0,0 5-199,0-7 0,2 1-162,4 5 0,-3-10-358,9 4 0,-1-7 207,7 1 0,-1 2-260,0-8 0,1 6 271,-1-5 1,0 1-18,1-2 1,-1 4 492,0 8 0,0-1-117,1 1 0,-7 5 58,1 1 0,-6 7 328,5-2 384,-7 4-457,11 2 0,-13 8 35,4 4 1,-4 3-157,-2 2 0,0 2-182,0 5 0,-6-5-67,0 4 1,-7-4 12,1-2 1,-3-1-104,-2-5 0,5-1 28,1-4 21,-1-4 196,-5 5 258,0-7 19,-1 0 22,9-7 1,1 3 343,8-8-112,0 8 132,0-3-288,0 7 1,8 7 78,3 5 0,5 3-175,1 2 1,0 1 39,0-1 1,1 2-273,-1 4 1,0-3 85,1 3 0,-1-10-297,0-1 0,0-3 119,1 3 1,-1 1-1217,0-7 1,1 0-38,-1-6 1,0 0-504,0 0 0,1 0 691,-1 0 1040,0-8 0,1-2 0,-1-7 0</inkml:trace>
  <inkml:trace contextRef="#ctx0" brushRef="#br0" timeOffset="1309">1020 208 7957,'0'-17'-1180,"0"7"1010,0 3 743,0 7-255,8 0 1,-4 0 0,7 0 0,3 7 90,9 5 0,-2 11 95,8 6 1,-6 11-130,6 6 0,-8 6 10,2 6 1,2 3-123,-2 8 0,-6 0-83,-5 1 1,-8 5-161,1-1 1,-5 1 72,-5-5 0,-5-1-631,-7 0 0,-2-2 309,-4-3 1,3-5-628,-3-7 0,4-6 163,2 0 0,-1-9-100,1-3 0,0-7 333,0-9 0,5-9 460,1-3 0,5-4 0,-6-2 0,8-2 0,-1-4 0,3-5 75,2-12 0,7-4 0,3-8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09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52 987 8433,'0'-25'0,"0"4"-282,0-8 0,-5 8-347,-1-2 1,-6-2 417,7 2 1,-7-1 210,6 7 0,1-6-152,5 0 150,0 0 0,0 4 0,0-4 0,0 3-3,0-3 0,0 4 64,0 2 1,5 0-61,1-1 1,2 1 71,-2 0-66,-4-1 0,5 1-113,-7 0 108,0 7 0,8-5 0,1 5 0</inkml:trace>
  <inkml:trace contextRef="#ctx0" brushRef="#br0" timeOffset="784">277 174 8433,'0'-12'-435,"0"1"0,2 1 834,4-1 1,-2-3-96,7 8 0,-5-7-182,6 2 0,-1 1-13,6-2 1,3 3 6,3-3 1,-4-1-24,4 7 1,2-2-119,-2 3 0,0 3 1,-6-4 0,1 4 122,-1 2 1,0 0-81,1 0 0,-7 0 87,1 0 1,-7 8-6,7 3 0,-8-1 24,2 1 0,1 1 19,-1 5 0,2 2 1,-3 4-187,-3-3 119,6 5 1,-2-8-68,0 0 1,-1 0 77,-5 1 1,6 1-18,0 4 0,0-2-2,-6 8 0,0 0 102,0 5 0,-2 1-35,-4 0 1,-4-1 9,-7 1 1,6 1-83,-1 5 0,0-3 1,-5 8 1,0-2 22,0 2 0,-1 10 8,1-4 1,0 6 74,-1-1 0,1-1-8,0 7 0,0 5 151,-1 1 0,3 4-198,3-10 1,-1 5 27,7 1 1,0-6-25,6 1 0,0-9 21,0 3 1,2 0-54,4-7 0,6 5 48,11-10 0,-2 2-39,8-2 1,-6-5 95,5-12-380,1 3 109,6-5 1,5 0-15,1-4 1,7-6-246,-2-5 0,4 1-23,2-7 1,-1 0-237,1-6 1,-7 0-197,-5 0 1,0-8 308,-5-3 1,1 1 29,-13-1 0,-5 5-87,-7-6 502,-7 8 1,2-3-59,-12 7 0,-9 15 147,-8 8 1,-14 16 133,2 7 1,-9 11 456,4 7 1,-6 11-509,5 5 1,21-32 0,2 1 25,3-1 0,1 1 0,1 3 0,1 0 319,-5 40 1,11-38 0,2 0-286,1 0 1,1 2-1,0 5 1,2 1-88,-1 1 0,2 0 1,2-1-1,1-1-72,2-5 1,0-2 0,1 0 0,-1-2-302,6 34 0,3 0-6,-3-16 0,-5-5-123,-1-13 0,-4-8 26,-2-4 1,-2-5 29,-4-6 1,-11-4-169,-12-8 0,-3-5 0,-3-1 1,-7-7 372,-4 2 0,-4-4-277,-2-2 0,-6 0-86,1 0 1,-7 2 117,7 3 1,7-1 544,9 8-165,12-8 0,4 3 0,8-7 0</inkml:trace>
  <inkml:trace contextRef="#ctx0" brushRef="#br0" timeOffset="1161">2698 2422 8354,'0'-27'0,"2"10"321,4 11-288,4-4 0,9 9 966,4-5 0,4 4-452,7 2 0,9-2 186,3-4 0,6 4-497,5-4 0,-1-1-431,7 1 0,-5 0-166,5 6 1,-13 0-542,2 0 1,-11 0 444,-1 0 1,-5 0-728,-7 0 1184,-10 0 0,-3 0 0,-5 0 0</inkml:trace>
  <inkml:trace contextRef="#ctx0" brushRef="#br0" timeOffset="1355">3165 2111 8321,'-17'-25'588,"5"6"-412,1-5 0,5 13 756,-5 5 1,7 6-396,-2 6 1,4 5-306,2 13 0,-6 4 64,1 13 1,-3 3-1,2 8 1,-2 0-248,-3 0 0,-5 1 154,5 5 0,-2-6-1070,1 0 1,4 5 9,8-5 0,0 2-436,0-8 1,8-4 1292,4-7 0,3 0 0,2-1 0</inkml:trace>
  <inkml:trace contextRef="#ctx0" brushRef="#br0" timeOffset="1960">2024 2163 8505,'0'-45'-233,"0"3"0,0 2 151,0-1 0,0-3 80,0-2 0,8 6 144,3-12 0,12 4-172,6-4 1,4 0 115,1 0 0,1 6-197,-1 0 1,1 6 106,0-6 1,5 7 108,0-1 1,1 5 148,-7 6 0,7-1-119,-1 7 0,8-2-9,-2 2 0,0 9-49,6-3 1,-4 5 3,10 1 1,1-3 4,-1 8 1,9 1-168,2 5 1,1 0-202,4 0 0,3 7 270,-2 5 1,2 3-106,-2 3 1,-4 1 109,4 4 0,-2-2-2,2 8 1,-10 2 27,5 9 1,-13 4 14,1 8 1,-4 2-27,-2 3 1,-10 1 5,-8 11 1,-1 2 93,-10 10 1,-2 4-85,-9-5 1,-5 1 72,-7 5 1,0-9-64,0 10 1,-15-5 3,-8 5 1,-15-6-11,-9-1 0,-4-7-304,-7 2 0,-4-6 374,-7-5 0,-8-5 103,-3-7 0,-3-8 118,2-3 1,-3-5-135,3-1 0,-3-6 30,-3 0 0,-1-14-70,-4 2 1,5-11 29,1 0 1,-1-6 79,6-6 0,-1-6-5,1-11 1,2 0-100,4-11 0,8 1-127,-8-13 0,16-2-288,-5-10 0,9-5 179,3-12 1,0-8-122,25 35 1,2-2 0,3 2 0,2-2 48,1-4 0,3-1 1,2-2-1,3 0-43,4 0 1,3-1 0,3-2-1,3-1 12,5-2 0,4-1 188,7 3 0,4-1 0,1-4 0,2 0 0,6 4 0,2 3 0,-2 0 0,1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13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35 329 8270,'-10'0'16,"3"-8"-226,7 6 338,0-6-61,7 8 0,3 6 441,7 0-294,0 0 0,1-6-21,-1 0 0,8 0-16,4 0 0,-2 0-80,2 0 1,-1 0 8,7 0 1,0-6-112,-1 0 1,6 0 81,1 6 1,-1 0-186,-5 0 1,-3 0-51,-3 0 0,2 0-219,-8 0 0,6 0 68,-6 0 1,0 0-84,-6 0 1,-5 2 63,-1 4 0,-5-2-81,6 7 0,-9-5 409,3 6 0,-4-1 0,-17 7 0,-4-1 0</inkml:trace>
  <inkml:trace contextRef="#ctx0" brushRef="#br0" timeOffset="302">18 692 8491,'-10'0'-1018,"2"0"1178,8 0 0,2 0 150,4 0 0,4-2-81,7-4 1,2 4 193,4-4 0,-2 5-50,8 1 1,0 0-187,5 0 1,1 0 58,0 0 1,1 0-138,5 0 0,-3 0-242,8 0 1,-6 0-21,7 0 0,-9 0-362,2 0 0,1 0 33,-7 0 0,3 0-263,-14 0 0,6 0 150,-6 0 1,-6 0 594,-5 0 0,-1 0 0,6 0 0</inkml:trace>
  <inkml:trace contextRef="#ctx0" brushRef="#br0" timeOffset="651">433 17 8585,'0'-9'-234,"2"1"265,3 8 306,5 0 0,9 0 63,4 0 1,-2 2 114,8 4 0,0 3-165,6 9 0,1 1 85,4 4 1,5 4-211,6 7 1,-1 1 79,-3 0 1,1-3-212,-8-3 1,0 4 102,-5-4 1,-2 3-467,-5 3 0,-10-1-192,-13 1 1,-5 7-405,-5 4 0,-15 6 210,-14 6 0,-10 3-1182,-14 9 1567,24-32 1,-1 0-1,-4 2 1,-1-1-1,-3 4 1,0 1-1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24.5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17 8200,'-8'-9'1345,"6"1"-952,-5 16 0,7 3 57,0 12 1,6 4 24,-1 8 0,1 5-132,-6 1 1,0 5-120,0-6 0,0 6-254,0-6 1,0 3-197,0-3 1,0-9-220,0 3 1,-2-5 239,-4 0 1,4-4-141,-3-8 0,5-7-51,5-4 1,-1-4-280,8-2 1,5-10 182,6-7 0,8-10 94,-2-14 0,3-3 74,3-8 1,-6-5 138,0-1 0,-8 8 423,2 10 1,-4 7-95,-2 10 0,-5 2 174,-1 15 0,-5 0 40,6 6 1,-7 8 377,7 4 1,-8 11 238,2 6 1,1 3-345,-1 3 0,0-1-110,-6 1 0,0 0-146,0-1 1,0 6-934,0 1 1,0-1 148,0-5 1,-2 5-199,-4 0 0,2 7 607,-7-7 0,-1 8 0,-5-4 0</inkml:trace>
  <inkml:trace contextRef="#ctx0" brushRef="#br0" timeOffset="973">87 2110 8252,'-17'-17'2415,"5"7"-1674,1 4 1,7 2-254,-2-1 0,18 1-458,5-8 1,6 1-369,0-7 0,-2 1 120,8 0 1,-8-6-253,2 0 0,0-8-19,-5 2 0,1 2 287,-13-2 1,5 1-57,-5-7 1,0 0-79,-6 1 1,0-3-273,0-3 1,0 3 375,0-3 1,-8 11 325,-3 6 0,1 4 0,-2 2 1,3 5 479,-3 1-265,-3 7 1,5-2-122,-7 12 1,0 3 13,-1 9 0,7-1-22,-1 0 1,1 8 207,-6 4 0,1 4-65,5 1 0,-5 7 168,5-1 0,3 6-260,2-5 1,-1 5-67,1-6 0,0 2-213,6-1 0,0-11 118,0 5 1,0-4-63,0 3 1,0-5-48,0 0 1,0-8-340,0 2-5,0-4-174,8-1 362,-6-9 392,5-1-25,-7-8 0,0-8-115,0-3 0,0 1-30,0-1 0,0-1-19,0-5 17,0-8 0,0 0-123,0-4 1,6 4-239,0 8 0,5-1 89,-5 1 1,8-2-206,-3-4 1,10 2 112,2-8 0,6 6 92,-6-6 1,8 6 188,-2-6 0,3 8 113,3-2 1,4 6 253,-5 5 1,5-1-43,-11 7 1,-1 0 677,2 6-623,-8 0 0,2 8 38,-11 3 1,-5 5-250,-7 1 1,0 2 110,0 4 1,-1-4-663,-5 5 0,-6 1 7,-11-2 1,2 2-206,-8-2 0,0-6 321,-5 0 1,1-1-78,4-11 1,-3 1 227,3-6 1,4 0 190,2 0 1,4 0 166,1 0 0,9-2-40,3-4 990,-4 4-161,8-13-408,2 13 1,10-5-44,7 7 1,1 7 108,-1 5 0,0 3-79,0 2 0,7 3 17,-1 3 0,2-4-109,-2 4 1,-4-4-202,4-2 1,2 1-422,-2-1 1,2 0-252,-2 1 1,-4-7-521,4 1 0,-4-7 96,-1 7 0,-1-8-799,0 2 0,3-5 1628,3-1 0,-4 0 0,6 0 0</inkml:trace>
  <inkml:trace contextRef="#ctx0" brushRef="#br0" timeOffset="1350">1142 329 8338,'0'-18'0,"6"1"0,0 0 0,1 7 326,-1 4 1,4 4 99,7 2 1,0 0 124,1 0 0,1 18 23,4 11 0,-4 13 333,4 16 1,-4 13-484,-1 15 1,-12-37-1,-1 2-304,1 3 1,0 2 0,-4 2 0,0 1 398,1-2 0,-1 1 0,0-1 0,-2-1-222,0 2 0,0 0 0,0-4 0,0 1-429,1 3 0,-2-1 0,-4-3 1,-3 0-170,0 1 1,-1 0 0,-6-2-1,-1-1-408,-1 0 1,-1 0 0,0-1 0,-2 0 252,-6-2 0,0 0 0,2-2 0,0 0-819,-4-3 1,-2-2 0,-26 37 1274,-1-4 0,1-4 0,-3-2 0,5 1 0,6-1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20.8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606 1090 8185,'0'-17'708,"2"1"-402,4 5 0,3-3 125,9 8 1,-1-7-63,0 1 1,8 3 88,4-3 1,6 7-67,5-7 0,4 8 182,8-2 0,13-3-182,5-3 1,7 3-243,3-3 1,1 6-193,11-5-1197,-3 7 1351,-11-11 0,-1 13-374,-8-4 0,-7 4 115,-5 2 0,-3 0-83,-2 0 0,-8 0-89,-3 0 0,-7 2-286,-5 4 0,2-2 499,-8 7-1050,0-7 1324,-6 11 1,-5-11-1624,-1 8 968,-7-1 0,4 7-13,-8-1 1,-8 2 499,-3 4 0,-20-4 0,-6 6 0</inkml:trace>
  <inkml:trace contextRef="#ctx0" brushRef="#br0" timeOffset="409">1038 1297 8322,'0'-17'76,"0"-8"1,2 12 331,4-5 1,4 13-100,7-1 0,8-2-156,4 2 1,-2 1 95,2 5 0,-6 0 185,5 0 0,-4 2-272,4 3 0,-7 5-172,3 7 0,-3 1-360,2-1 1,-4 2 257,4 4 1,-10-2-506,-1 8 1,-8-6 253,2 6 0,-4 0-35,-2 5 1,-14 1 177,-3 0 1,-12-1-29,0 1 1,-4-3 119,-1-3 1,-3 4 231,-3-4 1,4-4 532,-5-2 0,5-4-375,1-2 0,8 0 202,4 1 1,6-1-59,5 0 1,-1-5 71,7-1 1,2-5-26,10 6 1,7-8 81,16 1 1,4-3-52,19-2 0,5-7 112,18-5 1,4-5-567,8-6 0,-3 2 198,-3-8 1,3 8-246,-3-2 1,-6 3-392,-6 3 0,-3 2-536,-15 3 1,1-1-609,-17 7 61,3 0 0,-20 14 1491,-1 3 0,-7 5 0,-10 1 0</inkml:trace>
  <inkml:trace contextRef="#ctx0" brushRef="#br0" timeOffset="1147">70 2629 8353,'-17'0'-7,"-1"0"1156,1 0 1608,8 0-2304,1-8 0,16-1-322,3-9 0,12 1 30,6 0 1,2-6-195,-2 0 0,3-8-112,-3 2 1,4-2 146,1 3 0,-1-3-830,-4 8 1,-4-6 184,-8 6 1,-2-6-140,-3 6 0,-4-2 322,-8 2 0,-8 4-39,-4-4 1,-3 3 306,-2 3 0,-6 8 239,0 3 1,-6 4 2,6 2 1,-2 2-61,2 4 1,2 9 675,-8 8-280,8 0-163,-4 2 0,7 2 161,1 8 0,2 5-30,3 0 1,-1 8 87,7-2 0,0 4-91,6 2 1,0 0 66,0 0 0,2-2-322,4-4 129,-4 4-67,13-6 1,-11 0-323,8-3 1,-7-7-56,7-5 0,-6 2-102,5-8 1,-7-6-135,2-5-170,3-8 294,-7 3 550,6-14-281,0-11 1,-6-9-205,3-7 1,-1-8 170,2-5 0,-2-3-94,7-1 1,1-1 137,5 0 1,8 6 123,4 0 0,4 9 0,1 3 0,7 3 228,-1 13 1,6-1-222,-6 14 72,1-9-46,-7 12 1,-5-6 107,0 8 1,-10 8-60,-2 4 1,-1 3-286,-10 2 0,-1 3-107,-5 3 1,-2 3-147,-3 9 1,-13 0 72,-10-1 0,-5 1-127,-2-1 0,1-7-20,-1-4 70,1-3 272,-9-3 1,13-7 183,-5-5 1,12-3-171,0-2 563,4-7 1,9-3 1,4-7 1,4 5 214,2 1 1,16 7-190,7-2 0,4 4 281,7 2 0,-3 0-318,9 0 0,-1 0-50,1 0 1,-3 0-330,3 0 0,-4 6 53,-1 0 1,0 7-1156,-1-1 553,1-5-150,-1 9 1,-5-13-641,0 9 0,-6-6 520,6 5 745,-8-7 0,4 4 0,-8-8 0</inkml:trace>
  <inkml:trace contextRef="#ctx0" brushRef="#br0" timeOffset="1334">1626 2473 8268,'2'-9'1382,"4"3"1,6 4-717,11 2 0,-4 0-634,4 0 0,-4 0 343,-1 0-310,-1 0 1,-6 0-94,1 0 0,-6 0-278,5 0 1,-7 2-1066,2 4 1,-4 5 1370,-2 12 0,0 4 0,0 8 0</inkml:trace>
  <inkml:trace contextRef="#ctx0" brushRef="#br0" timeOffset="1741">1454 2854 8087,'-18'0'1858,"9"0"0,9 0-1357,11 0 0,12 0-240,6 0 0,4 0-93,1 0 0,7 0-121,-1 0 1,-2 0 53,-9 0 0,10-2 85,-5-4 0,12 2-977,0-7 0,4 5-11,2-6 0,0 7-543,0-7 1,-6 6 664,0-5 0,-7 1 158,1-1 0,-3-5 522,-3 5 0,-5-5 0,0-1 0,-8 6 0,2-1 0,-10 8 0,-1-2 867,-8-3 514,4 7-146,-8-6 0,-8 18-525,-4 7 0,-3 2-126,-2 10 0,1-6-141,5 6 0,-3 0 51,9 5 0,-1-5-368,6 0 1,2-6 57,3 6 0,5-8-352,7 2 0,6-9 89,0-3 1,6-7-60,-6 2 1,8-4-191,-2-2 0,-2-8-465,2-4 0,-2-3 178,1-2 0,-3-8-268,-7-4 1,-9-4 319,-3-1 0,-4-3 174,-2-3 0,-10 1-130,-7-7 0,-8 6 190,-10-6 0,-1 2 329,-4-2-184,-5 3 1,-6 9-1,-1-1 1</inkml:trace>
  <inkml:trace contextRef="#ctx0" brushRef="#br0" timeOffset="2670">1004 0 8473,'10'8'554,"-3"-4"-86,-7 7 1,6 7-45,0 5 0,-1 8 55,-5-3 1,0 5-227,0 2 0,0-1-347,0 1 0,0-3 74,0-3 0,0 2-210,0-8 1,0 0-60,0-6-503,0 1 440,0-1 1,2-7 8,4-5 1,-2-10 2,8-7 0,-1-11 62,6-6 1,6-5-234,0-7 1,2 3 251,-1-8 0,-3 7 47,7-1 0,-4 5 330,4 7 0,-7 5 78,3 11 0,1 4 176,-2 8 1,5 2-223,-5 4 0,6 9 883,-6 8 1,0 6-201,-5-6 1,-1 8 123,0-2 0,1 4-774,-1 1 0,0-5-622,0 0 1,-5 0-903,0 5 0,5-5 1341,6 0 0,8 0 0,-4 5 0</inkml:trace>
  <inkml:trace contextRef="#ctx0" brushRef="#br0" timeOffset="3265">3546 294 8311,'-25'-7'361,"6"-3"-226,1 1 1,9 1-520,3 8-865,4 0 637,-5 0 225,7 0 848,-8 8 1,-2 3 3,-7 12 0,2 4 221,3 8 0,-3 20-317,3 9 0,-5 18-21,-6 11 1,5 1-361,10-43 0,-1 1 1,0 3-1,1 0 219,2-3 0,0 0 1,2 1-1,-1-1-177,-7 46 0,8-2-472,-1-3 0,7-18-217,9 0 1,6-16 263,12-1 1,6-6-293,-1-6 0,1-10 282,5-7 1,-3-8-107,-3 2 0,1-11 527,0-6-16,-1-4 0,1-2 0,-1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19.9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35 8425,'0'-10'2792,"14"3"-2356,3 7 1,6 0 57,0 0 1,4-2-612,7-4 35,-7 4 0,6-6 31,-4 8 1,-4 0-143,-2 0 0,-4 0 50,-2 0 0,1 0-205,-1 0 0,0 0-713,1 0 1,-7 8 497,1 4 0,-9 3 563,3 2 0,-12 8 0,-3 2 0</inkml:trace>
  <inkml:trace contextRef="#ctx0" brushRef="#br0" timeOffset="162">16 554 9329,'-9'-27'3548,"3"10"-2795,12 11 0,17 4-726,11 2 0,12-6 80,1 0 1,2-5-1008,3 5 0,-6-5 71,1 5 0,-9 0-237,2 6 0,-9 0 279,-2 0 787,-8 0 0,4 8 0,-8 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23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8099,'27'6'0,"-4"0"0,-3-1-57,-3-5 1,-6 6 204,1 0 1,-6 2 745,5-3-657,-7-3 0,10 8-30,-9-4 1,9-5-557,-3 5 0,5-4 295,1-2 0,0 0-941,1 0 1,-1 0 994,0 0 0,8-8 0,2-1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16.8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1021 8529,'0'-17'-968,"0"7"1123,0-5 0,0 11 269,0-8 70,0 9-105,0-13 15,0 14-92,0-5-42,-7-1-252,5 6 165,-14-6 1,7 16-184,-9 4 0,7 5 134,-1 6 1,1 10 88,-6 7 0,5 8-91,0-2 0,9-2 0,-3 2 0,-2-1-48,2 1 1,1-4-13,5-7 0,0-1-174,0 1 1,2-8 146,3-4 0,-1-4-407,8-2 1,-3 1 58,3-1 0,3-2-80,-3-3 0,-3-3-132,3-3 1,-1-4-766,7 4 1280,-1-4 0,0-2 0,1 0 0</inkml:trace>
  <inkml:trace contextRef="#ctx0" brushRef="#br0" timeOffset="298">641 1021 8378,'0'-17'-612,"0"7"667,7 3 0,-3 7-64,8 0 1,-7 0 294,7 0 1,-6 1-12,5 5 0,1 4-4,5 7 1,2 8-114,4 4 0,-4 4 163,5 1 1,-5 1-161,-2-1 1,6 1 45,0 0 0,0-3-269,-6-3 1,1 2 158,-1-8 1,0 6-535,1-6 1,-7 0-188,1-6-56,-1 0-111,7 1-379,-9-1 1170,-1-7 0,-8 5 0,0-5 0</inkml:trace>
  <inkml:trace contextRef="#ctx0" brushRef="#br0" timeOffset="540">1090 1090 8484,'-8'-9'708,"7"-1"1104,-5 4-1368,4 4 0,0-5-296,-4 7 0,2 0-178,-7 0 1,-1 2-132,-5 3 1,0 11-178,-1 7 1,-7 10 26,-3 1 0,1 1-218,-2 5 1,2-3 124,-2-3 0,-4 6-518,5 1 922,3-1 0,-8-5 0,6-1 0</inkml:trace>
  <inkml:trace contextRef="#ctx0" brushRef="#br0" timeOffset="937">1471 1194 8270,'-8'-10'608,"6"3"0,-4 7-353,12 0 1,4 0-102,7 0 1,0 0 313,0 0-224,8 0 1,2 0-201,8 0 0,-4 0-121,3 0 1,-3-2-149,9-4 1,-3 4-366,-3-4 0,-5 4-23,0 2 0,-8 0 285,2 0 0,-9 0 328,-3 0 0,-7 8 0,4 2 0</inkml:trace>
  <inkml:trace contextRef="#ctx0" brushRef="#br0" timeOffset="1132">1730 1108 8270,'0'-27'356,"0"4"1,0 9 537,0 3 0,2 5-55,4-6-551,-4 9 222,13-5-256,-5 8 0,-1 2-288,-3 4 0,2 3-275,-3 8 1,1 3-369,-6 3 1,6 4 159,0 7 1,5 1-467,-5-1 1,5 1 307,-5 0 675,8-9 0,3-1 0,10-7 0</inkml:trace>
  <inkml:trace contextRef="#ctx0" brushRef="#br0" timeOffset="1702">2456 848 8407,'0'-17'600,"0"0"-447,0 7-253,0 2-351,0 8 735,0 8 1,0 2-95,0 7 0,6 6-92,0 0 1,0 6-149,-6-6 1,5 2-164,1-2 0,8-4 97,-3 4 0,4-4-110,3-1 1,-7-3 94,1-3 1,-1-5-16,7-7 1,-1 0-36,0 0 1,0-2 47,1-3 1,-1-5 63,0-7 1,1-1 22,-1 1 1,-7 0 143,-5 0 0,3-7-116,-2 1 1,0 0 144,-6 6 0,0 0-85,0 0 1,-2 1 19,-4 5 1,4 1 96,-4 4 1,2 4 18,-1-3-183,3 3 1,-12 4 72,8 3 1,1 5-4,5 7 0,-2 8 19,-4 4 1,4 4-8,-4 1 1,4 9 26,2 3 1,0 11 18,0 7 1,0 5-151,0 6 0,0 2-104,0 3 0,0 3-99,0-8 0,0 0-34,0-6 1,0-2-60,0-3 0,-5-3 138,-1-3 1,-8-12 32,3 0 1,1-9 67,-1-9 0,1-3 2,-1-7 0,-5-9 353,5-3 1,-5-8-124,-1-9 1,0-3 561,-1-15 1,1-7-195,0-10 1,5 1 157,1-1 0,7 0-236,-2-6 0,4 6 50,2 0 1,8 8-228,3-3 1,5 7-203,1 5 1,0-2-612,1 8 0,1 0 402,4 6 0,-2 0-847,8-1 0,-6 3 103,6 3 0,5-1 894,7 7 0,7-7 0,-4 3 0</inkml:trace>
  <inkml:trace contextRef="#ctx0" brushRef="#br0" timeOffset="1992">3442 831 8371,'17'0'2229,"1"2"-1545,-1 4 0,2 3-218,4 9 1,2-1-119,4 0 1,-4 6-15,-8 0 0,-5 6-147,-1-6 1,-7 8-133,2-2 0,-6 11-1011,-6 6 1,-4 4 626,-7 2 1,-8 2-2344,-4 3 2672,-3-3 0,-11 13 0,-1-5 0</inkml:trace>
  <inkml:trace contextRef="#ctx0" brushRef="#br0" timeOffset="2845">4047 53 8444,'0'-27'1200,"0"10"1,2 9-1206,4 8 1,4 0-59,7 0 0,-6 8 28,1 3 0,-6-1-73,5 1 0,-7 1 31,2 5 0,1-5-4,-1-1 0,0 1-107,-6 5 1,2-6-634,4 1 130,-4-8 494,13 11 0,-5-15 52,7 0 0,-6-4-60,1-13 0,-1 4-77,7-10 1,-3 3 108,-3 3 413,3 0 63,-5-1 144,7 9 1,-2 9 8,-3 11 1,1 5 259,-7 1 1,7 8-112,-1 4 1,-4-4-148,-3-2 0,5 4-119,2 2 0,-3-3-448,3 3 1,-3-8-528,3 2 1,3-1 52,-3 1 0,5-6 583,6 0 0,-4 1 0,6-9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27.9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18 951 8289,'-10'-17'-304,"5"0"-76,3-1 1,2 1 295,0 0 1,0 5 74,0 1 0,5-1-26,1-5 14,8 0 0,-7-1 22,5 1 0,-3 2-8,-3 3 0,-4-3 146,4 3 1,2-3-74,-3-2 0,7-1 143,-6 1 0,1 0-161,-1-1 1,4-1 15,7-4 0,6 4-63,0-4 0,2-2-3,-2 2 0,-2-6-22,8 6 1,0-2 66,6 2 0,-1 4-134,1-4 1,-1 2 100,1-3 0,-1 5-6,1-4 0,5 4 15,1 2 0,-1 1 8,-5 5 1,-1-5 0,1 5 1,-1-3 6,1 3 0,0-3 2,-1 9 1,1-7-11,-1 6 1,7-5 86,-1 5 1,2-5-107,-1 5 0,-5-6 1,5 6 0,1-1 25,-2 1 0,1 4-2,-7-4 0,6-1-65,1 1 1,-3 0 58,-9 6 0,4 0-29,-4 0 1,3 0 15,3 0 1,-6 0-47,-1 0 0,-1 2 40,2 4 1,4-4-2,-4 4 1,-2 1 12,1-1 0,-5 0 0,6-6 1,-6 5 2,6 1 0,-8 0 5,2-6 0,2 6-29,-2 0 1,6 1 19,-6-1 1,2-2-38,-2 7 0,-4-7 45,5 2 1,-5 4-1,-2 1 0,-2-1-16,-3 1 1,3-5 0,-3 6 0,3-1-55,3 6 0,-1 1 53,0-1 1,0-6-55,1 1 1,-7 0 45,1 5 1,-1 0-17,7 0 1,5 1 11,0-1 0,0 0-4,-6 1 0,0-1 6,1 0 0,-1 2 4,0 4 1,-3-1 1,3 6 0,-9-5-3,9 6 1,-4-8-1,5 2 1,-1 2-3,0-1 0,1 0 0,-1 0 1,0-3-9,0 8 0,-5-8 0,-1 2 0,-1 2-24,2-2 1,3 7-4,-3-1 0,-3-2 13,3 2 1,-9-6 8,3 6 0,-4-6 38,-2 6 0,0-6-40,0 6 0,0-6 114,0 6 1,-8-8-96,-3 2 0,1 2 8,-1-2 1,-1 6-41,-5-6 1,0 5-3,-1-4 1,1 1 31,0-2 1,-6-4-8,0 4 1,-8 2 45,2-2 0,2 6-48,-2-6 0,1 2 76,-7-2 1,0-4-12,1 4 1,-6 2 15,-1-2 1,-5 2-39,6-2 0,-8-2 10,2 8 1,-4-8-40,-2 2 0,0-3 29,0-3 0,2 0-48,4 0 0,-4-1 42,4-5 1,-4 5-41,-2-5 1,0-1 27,0 1 0,-4-1-2,5 1 1,-11 3 6,10-8 1,-5 5 3,-1-5 0,6 0 11,0-6 1,-4 5 8,10 1 1,-7 0 210,6-6 1,-1-2-127,2-4 0,-4 2 32,4-7 0,-2 1-110,2-1 0,-2-5 5,8 5 1,-6-10-8,5-2 0,1-8 10,5 2 0,1 2-110,-1-2 1,6 1 65,0-7 1,6 2-29,-5 5 0,6-3 38,-1 8 0,4 0-289,2 5 1,5 1-110,1 0 1,7 0-595,-2-1 591,-3 1 0,9 7-337,0 5 710,7 3 0,18-6 0,2-2 0</inkml:trace>
  <inkml:trace contextRef="#ctx0" brushRef="#br0" timeOffset="1027">4082 1176 8492,'-25'-17'0,"6"-6"-125,-4 0 0,3 2 165,3 9 1,-6-9-185,0 4 0,0-3 68,6 9 1,5-8 2,1 7 1,7-9 84,-2 4 1,4-3-26,2-8 1,0 5 130,0-6 0,0 6 13,0-6 0,6 2 57,0-2 0,5-4-137,-5 5 1,5 3-48,-5 2 1,8-4 76,-3-2 1,4 2-83,3-2 1,-1 8 38,0-2 1,3 2-141,3-2 1,-2 4 67,8-4 1,-3 5-122,3 7 0,4-5 14,-4 5 0,5 1 109,7-1 0,-5 5 32,5-6 1,-5 9-35,-1-3 1,1 4 32,5 2 1,-5-6 46,4 0 0,-3 1 20,-3 5 0,7 0 19,-1 0 1,1 5 15,-7 1 1,6 6-49,1-7 0,1 9-12,-2-3 1,-3 5-108,3 1 1,3 0 98,-3 1 1,0-1-84,-5 0 0,-1 0 6,1 1 1,0-1-18,-1 0 0,1 1 41,-1-1 0,-5 6-20,0 0 1,-8 0 32,2-6 0,2 6 11,-2 1 0,2 6-10,-2-1 0,-3-2-3,3 2 1,-4 0-20,-2 5 1,0 1 1,1-1 1,-3 1-10,-3 0 0,1 5 32,-7 0 1,0 3-6,-6-3 1,0-2 7,0 8 0,0-7-18,0 1 1,-2 2 20,-4-1 1,2-1 44,-8-5 0,1-1 10,-6 1 1,-1 0-15,1-1 1,-6 1 9,0-1 0,-2 1-21,2-1 1,-4-5 3,-8 0 0,1-2-34,-1 2 1,1 2 24,-1-8 0,-1 0 113,-5-6 1,5-2-108,-5-3 1,-3 1 141,-2-7 1,2 0-51,-2-6 1,0 0 166,-6 0 0,0 0-146,0 0 0,0-8 20,0-3 1,-5-5-196,-1-1 1,0 0 155,6-1 0,6-1-146,0-4 0,6 0 115,-6-12 1,13 9-389,-2-15 1,12 7-272,0-12 0,10-1 562,1-4 0,9-9 0,-5-2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30.772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119 536 9979,'10'-9'-1208,"-2"-7"1,-3 12 920,1-7 1,2 1 271,-2-1 0,-3-5-5,9 5 1,-6 1 17,5-1 0,-1 5 94,1-6 0,-1 7-83,-4-7 0,-2 6 103,7-5 1,-5 5-57,5-5 0,-5 5 6,6-6 0,-6 7 14,5-7 1,-5 6 7,5-5 1,-5 5 75,6-6 0,-1 1-99,6-6 0,-3-1 98,3 1 1,-3 0-85,9-1 1,-2 1 18,2 0 0,-4 0-9,4-1 1,2 7-6,-2-1 0,6 3-38,-6-3 0,0-3-3,-6 3 0,3 4-21,3 3 0,-4-3-7,4 2 1,-4 0-29,-2 6 1,1-5 45,-1-1 1,0 0-85,1 6 0,-1 2 31,0 4 1,2-4-2,5 4 0,-5 1-23,4-1 0,-4 6 2,-2-7 1,6 7 5,0-6 1,6 7 0,-6-1 1,2-3-20,-2 3 0,-3-7 32,3 7 1,-4 0-2,-2 5 0,0 0-19,1 0 0,-7 3 0,1 3 1,-6-2 24,5 8 1,-7-2 2,2 1 1,1 5-60,-1-4 1,0 4 63,-6 1 1,0 1 1,0-1 0,-6 1 22,0-1 0,-7 1 28,1 0 0,-3-7 18,-2 1 1,-3 0-2,-3 6 0,2-1 24,-8 1 1,1-1 20,-7 1 1,-1 0-26,-5-1 0,3-5 6,-8 0 1,5-2-47,-5 2 0,0-3 6,-6-2 1,4-5 16,-4 4 1,8-10-18,-14-1 1,8-8-4,-7 1 0,5-3 15,6-2 1,-2-2 131,7-3 1,1-7-151,6-11 0,-5-4 143,5-7 0,-3-9-304,14-3 0,0-6 167,6-5 1,7-11-111,4-7 1,12-3-399,6-3 0,11 6-50,5-11 1,-1 18 515,2 5 0,0 9 0,9 8 0,8 6 0,8 3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34.5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1280 8292,'0'-17'93,"-7"7"0,5 0-107,-4 5 0,6 3 5,6-4-91,-4 4 156,13-6 193,-13 6-185,13-5 1,-11 7 129,8 0 1,-6 7-62,5 5 1,1 3 175,5 3 0,0 7 243,0 3 0,1 5-190,-1 2 0,6 1 52,0 5 1,0-5 49,-5 4 1,5 3-168,0-3 0,0-5-131,-6-7 0,6-1-187,0 2 0,0-4-339,-6-8 0,-1 1 272,-5-1 1,5-2-1621,-5-3 1291,-3 3 0,5-11-923,-7 8-84,0-9 1424,-6 5 0,0-8 0,0 0 0</inkml:trace>
  <inkml:trace contextRef="#ctx0" brushRef="#br0" timeOffset="212">588 1176 8371,'-8'-34'2506,"5"14"-1500,-9 9 1,6 7-510,-5 4 1,-1 10-316,-5 7 0,-8 8 98,-4 9 1,-9 3-1,-3 3 0,-11 10-1300,6 8 1,-6-4 557,12-2 1,-4-6-220,9 6 1,-1-2 334,13-10 1,2 0-1549,9-5 1894,4-8 0,1-2 0,-3-8 0</inkml:trace>
  <inkml:trace contextRef="#ctx0" brushRef="#br0" timeOffset="1029">1055 640 8500,'0'-17'1245,"0"-1"0,6 1-508,0 0 0,9 5-282,2 1 0,1-3-395,5-9 0,3 2-372,3-8 1,-2 6 144,2-6 1,-8 8-121,2-2 0,-4-2-671,-1 2 1,-3-6 507,-3 6 1,-5-7-207,-7 1 1,-2 2 256,-3-2 0,-5 2 296,-7-2 0,-1 4 61,1 8 1,-2 2 785,-4 3-122,4-3-364,-6 13 665,7-6-302,9 8-625,1 0 0,8 2 144,0 4 0,0 5 202,0 12 1,0 4-175,0 8 1,-6 5 87,1 1 0,-7 9-37,6 2 0,-5 1-65,5 11 1,-6-7-154,7 7 0,-3-7 83,2 7 0,2-8-155,-7 1 1,5 3 16,-5-3 0,5-7-217,-6-9 1,8-1 161,-1-5 0,-5-5-300,-1-12 356,3-1 0,-8-2-24,5-3 0,1-4 179,-1-8 1,1-8-89,-1-4 1,-3-3 16,8-2 1,-5-8-96,5-4 0,0-10-108,6-1 0,0-6 118,0 6 0,8-6-105,4 5 0,9 3 28,2 9 0,8-2-36,-3 8 0,11 0 169,1 6 0,6 1-107,-5 5 0,5 3 227,-6 8 0,0 0-121,-5 0 1,0 2-47,-1 4 1,-7 3-37,-4 9 1,-6-1-4,-5 0 1,-4 1-107,-8-1 1,-4 6 76,-8 0 1,-1 8-111,-16-2 0,-6-2 86,-5 1 1,-6-7 148,6 3 0,-7-7 114,7-6 1,-6-3 243,6-8 0,5 0 58,6 0 117,8 0-198,-4-8 1,16 5 175,3-9 0,6 8-60,6-2 0,5 4-11,12 2 0,4 0-3,8 0 0,5 2-152,0 4 0,1 2-37,-7 3 1,1 5-66,-1-5 0,-1 7-145,-4 5 0,-2-4-328,-4 4 1,-4-4-693,4-2 1,-4 6-747,-1 1 0,-1-1 87,0-6 1629,1 0 0,-1 0 0,0 1 0</inkml:trace>
  <inkml:trace contextRef="#ctx0" brushRef="#br0" timeOffset="1629">2317 1072 8147,'-17'-25'1434,"0"8"-929,7 8 1,3 10 253,7 5 0,-6 4-514,0 7 1,-2 0-346,3 1 0,3 5 405,-4 0 0,-2 8-142,2-3 1,1-1-351,5 2 1,2-8 108,3 2 1,1-4-340,11-1 1,-3-1 108,9 0 1,-2-7-68,2-4 1,-2-4-19,8-2 0,-6-2-143,6-4 0,-6-9 88,6-8 1,-8-2 134,2 2 1,-4-4 333,-1-8 1,-7 0 37,1 1 1,-9-3 129,3-3 0,-4 3-85,-2-3 1,0 11 52,0 6 1,-2 6 96,-4 5 1,3-1 160,-9 7 1,2 2-88,-1 10 0,-4 4-64,3 7 0,-3 8 53,-3 4 0,3 5-60,3 7 1,-1 5 134,7 12 0,-5-1-94,5 12 1,-2-1-176,2 12 1,3-3 24,-9 10 0,1-5-134,-7 10 0,3-5-433,3-6 0,-3 1 244,3-7 1,-1 0-406,2-6 0,-3-9 252,8-8 1,-7-8-159,1-9 1,3-5 176,-3-7 1,1-2 70,-7-15 1,-5-2 121,0-10 1,-2-13 284,2-15 0,4-5 317,-4-13 0,4 2-238,1-13 1,3 7 366,4-2 1,3 7-89,8 4 0,8-2-212,3 2 0,6 3-124,6-2 1,4 8-198,8-3 0,1-1 64,5 2 0,-3-1-276,8 7 0,-2-1-546,3 1 1,6 1 393,-6 4 0,6 4-844,-7 8 0,4 0-18,2-1 1232,-8 1 0,6-8 0,-5-2 0</inkml:trace>
  <inkml:trace contextRef="#ctx0" brushRef="#br0" timeOffset="1999">3147 450 8277,'-9'-19'2767,"1"11"-2386,8 19 0,0 5 21,0 1 1,0 0-391,0 1-83,0-1 1,0 0 157,0 1 0,0 5 10,0 0 0,0 6 1,0-6 1,0 5-7,0-5 1,6 1-1589,0-7 0,1-2 682,-1-3 1,-2-5 396,8-7 1,-7 0 47,7 0 0,-1-15 237,7-8 1,-1-2-18,0-4 0,-5 2 128,-1-2 1,-1 4 1432,1 8-833,-3 0 557,0 7-846,-6 3 1,5 16 741,-7 8 0,2 3-232,4 9 0,-4-6-112,4 5 0,-4-6-508,-2 1 0,0 2-386,0-2 0,5 0-848,1-6 1,8 0 655,-3 1 1,1-7-510,5 1 0,-2-9 907,14 3 0,-8-12 0,4-3 0</inkml:trace>
  <inkml:trace contextRef="#ctx0" brushRef="#br0" timeOffset="2199">3805 657 8270,'17'0'3425,"2"0"-2663,4 0 0,-4 0-307,4 0 1,4-2 85,2-3 1,-2 3-160,2-4 1,0 4-341,5 2 1,1 0-330,-1 0 1,1 0-589,0 0 1,-3 0 153,-3 0 1,-2 2-851,-4 4 1,-4-2 1570,4 7 0,-3-7 0,-3 4 0</inkml:trace>
  <inkml:trace contextRef="#ctx0" brushRef="#br0" timeOffset="3058">4773 277 8317,'0'-17'0,"0"5"196,0 1 0,0 5 928,0-6-640,0 8 65,0-3 480,0-1-249,0 6 78,0-6-583,0 8 0,0 2-16,0 4 0,0 4 31,0 7 1,-6 0-1,0 1 1,-1 5-43,1 0 0,4 6 26,-4-6 1,-1 5-498,1-5 0,0 6 163,6-6 1,0 0-502,0-5 0,0-1 230,0 0 0,0-5-4,0-1 1,2-7-91,4 2 272,-4 4 1,5-7 235,-7 9 1,0-6-52,0 5 0,0 1 309,0 5 0,-1 2-138,-5 4 1,2 4 111,-8 8 1,3-1-101,-3 1 0,-1-6-128,7 0 1,-6-2 105,7 1-42,-1-3-144,-2-7 127,6-1 30,-5-7 0,7-5-156,0-10 1,2-5-98,3-7 0,-3-1 128,4 1 1,-2 0-6,2-1 1,-4 1 11,3 0 0,-3 0 15,-2-1-46,0-7 0,0 6 22,0-4 0,2 4-609,4 2 1,4-1 42,7 1 1,0 0-184,0-1 0,3 1 295,3 0 1,-4-1 43,4 1 1,2 6 88,-2-1 0,0 8 164,-6-1 433,8 3 0,-5 2-286,3 0 0,-4 2 1328,-2 3-927,-7 5 1,-3 7-53,-7 0 0,0 3-350,0 3 0,-9-4-444,-8 4 1,-3 2 200,-9-2 0,1 0-142,-7-6 1,2 1-183,5-1 0,-3-5 137,8-1 0,-6-7 388,6 2 1,6-4 212,5-2 0,6-2 491,-5-4 1,7 2 10,-2-7-107,12 7 0,4-4 220,7 8 1,2 0 491,4 0 1,-4 0-591,4 0 1,4 0-223,2 0 0,4 8-1453,1 3 1,9-1-555,3 1 0,4 1 1515,2 5 0,-1 8 0,1 2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41.8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35 173 8319,'-17'-7'260,"7"5"-260,3-14-204,7 14 184,7-13 1,3 11 64,7-7 1,2 7 163,5-2 1,-3-2 227,8 3 0,-3-7-110,3 6 1,4 1-47,-4 5 1,3 0-137,3 0 0,0 0 4,-1 0 1,3 0 18,3 0 1,-3-2-139,3-4 0,2 4-13,-2-4 1,9 2-293,-3-1 0,2 1-640,-2-8 1,-2 8 443,-4-1 1,-5 1 470,-1-2 0,1 4 0,-8-6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42.2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52 8305,'-27'0'0,"2"0"-28,8 0 0,-1 2 365,1 4-468,0-4 217,0 5 1,1-5 68,5 4 0,1-4 193,4 4 48,4-4-257,-5-2-24,7 0 749,0 0-567,0 7 1,2-5 297,3 4 177,-3-4-124,14 6-182,-7-6 1,9 11-139,-1-7 0,0 1-61,0-1 1,8-4-247,4 4 0,4-4 86,1-2 0,15-2-283,2-4 1,15-4-480,3-7 1,2 0-817,10 0 1,5-1 1088,6 1 0,1-8 0,-7-2 1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42.7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33 139 8504,'-17'-8'1763,"7"6"0,5-6-1231,10 8 0,13 0-229,10 0 1,13 0 6,5 0 1,6-2-59,5-3 1,-1-5 191,8-7 1,-3 5-210,2 1 1,5-1-207,-5-5 0,-3 7-151,-3 4 0,1-1-433,-6 1 1,-4 0 53,-14 6 1,1 6-528,0 0 1,-10 7 227,-8-1 0,-2-3 252,-9 3 1,0-1-140,-6 7 1,0-7 108,0 1 0,-2-3 578,-4 3 0,-3 3 0,-9-5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43.0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52 8315,'-16'-17'0,"5"-1"2438,3 9-1787,8 1 0,16 8-424,7 0 0,4 0-48,7 0 1,-5 2-23,6 4 0,3-2-14,-9 7 1,5 1-154,-11 5 0,6 2-475,-6 4 1,-5-4 274,-7 5 1,-7 2-526,2 3 1,-4 4 199,-2 1 1,-4 1-2,-8 0 1,1-1 226,-12 1 0,-4-3 277,-2-3 0,-4 2-55,-1-8 0,7-2 246,4-9 1,4 1 1008,1-7 0,7 0 82,-1-6-643,8 7 1,-1-5-45,10 4 1,11-4 90,7-2 1,9-2-262,3-4 1,2-3-80,9-9 0,6 1-124,5 0 0,1 0-104,-6-1 1,0 1-1168,-1 0 1,-6 7 594,-5 4 1,-5 4-2532,-7 2 3017,-10 0 0,-3 16 0,-5 3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43.8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139 519 8259,'-45'0'933,"5"0"0,17 2-345,6 4 0,11-2-23,0 7 0,4-5-294,2 5 1,8-7-290,4 2 1,11-4 493,5-2 1,5-2-74,2-4 0,7-5-312,4-12 0,4 1 81,2-6 1,0-1-1023,0-6 1,-8 1 111,-4-1 1,-5 0-261,-6 1 1,-4 5 521,-8 0 0,-8 6-41,-3-6 0,-6 2 183,-6-1 1,-5 3 49,-12 7 0,-4 1 321,-8 0 0,1 1-116,-1 5 0,6 3 521,1 8 1,-1 2-5,-6 4 0,6 3 132,1 9 0,6 5-292,-1 0 0,4 8 23,2-3 0,5 11 162,1 1 1,7 3-84,-2-3 1,-2 4 107,3 8 0,-1-2-86,6-4 1,0 2-365,0-8 0,0 7-131,0-7 0,0 0-117,0-5 0,6-6 137,-1-1 0,3-6-243,-2 1-665,-4-4 370,6-2 756,-8-7 1,0-4-203,0-12 1,-2-6-257,-4-11 1,2 2 142,-8-8 1,9-3 48,-3-3 1,4-7 16,2 13 0,2-8-21,4 9 1,-1 3-98,13 1 1,-3 5 53,14 2 1,-8 2 181,2 3 0,2 4 30,-2 8 1,0 0 237,-6 0 1,1 0 91,-1 0 82,0 0-112,1 0-77,-1 8 0,-7 2-330,-5 7 1,-3 0-48,-2 1 1,-2-3-258,-3-4 1,-5 5 165,-7-5 1,-3-3-7,-3-2 0,4 2 121,-4-3 0,2 1 30,-2-6 0,9 0 142,-3 0 0,9-2 867,-3-4-138,7 4-541,-4-5 0,8 9 364,0 3 1,0 5-61,0 7 0,8 1 70,4-1 0,3 0-194,2 1 0,1 1-116,-1 4 0,2-10-153,4 5 0,-2-5-141,8 4 1,0-1-942,6-5 0,-1 3 599,1-9 1,5 1-1670,0-6 0,8-2 1967,-1-4 0,-5-3 0,0-8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44.0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 8159,'-10'0'3797,"2"0"-2283,24 0-983,-5 0 1,20 0-331,-8 0 0,0 0 41,-6 0 1,3 0-1286,3 0 1,-2 0 593,8 0 0,-8 0-442,2 0 1,-4 2 162,-2 3 728,-7 5 0,-2 7 0,-8 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23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8098,'27'0'0,"-4"0"0,-2 5 54,2 1 1,-4 2 140,5-2 1,-5-3 186,-2 9 1,2-8-405,4 2 0,-2 1-485,8-1 0,-2 0 507,2-6 0,4 0 0,-6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44.2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53 104 8159,'-17'0'0,"-1"0"675,9 8 96,1-6 0,16 6 26,3-8 1,10 0-346,2 0 0,8-2-156,-2-4 0,4-2-231,1-3 1,1-5-276,-1 5 0,3 1-360,3-1 0,-1 7-1720,7-2 2290,-8-3 0,12-1 0,-6-7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44.4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35 174 12830,'-8'17'880,"6"0"-623,-3 0 1,3 8-27,2 4 0,-2 4 114,-4 1 0,4 1 131,-4 0 0,4-1-264,2 1 1,2-6-177,4-1 1,-2-6-365,7 1 1,1-4 197,5-2 1,1-7-80,-1-4 0,0-5-92,0-1 1,1-1-215,-1-5 0,0-10 89,1-7 0,-7-7-192,1 1 1,-8-12 10,1-5 1,-5-4-100,-5-2 0,-5-1-120,-7-5 0,-6 4 826,0-3 0,-16-5 0,3 1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45.0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45 8465,'-8'-20'1539,"6"-3"-415,-6 21 1,8 2-408,0 12 1,0 3-143,0 3 0,0 5-296,0 0 0,6 7-222,0-1 1,0-2-166,-6 2 0,0-8-378,0 2 0,0 2-660,0-2 697,0 0-760,7-5 0,3-9 389,7-3 1,0-14 139,1-9 0,1-8 47,4-10 561,-4 1-31,14-1 1,-14 3-90,4 3 1,-4 4 117,-1 7 1,-1 9 761,0 3 1,1 4-418,-1 2 1,0 10 958,0 7 1,-5 2-248,0 10 0,-3 0 68,3 5 1,1 1-553,-7 0 1,0-7-212,-6 1 0,2-6-224,3 6 0,-1-8-213,8 2 1,-1-3-1280,7-3 1,-1-2 1427,0-3 0,16 3 0,3-5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45.6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482 70 8345,'-11'-21'0,"-1"4"0,7-3 281,-7 15 0,6-1-27,-5 6 1,-1 2-358,-5 3 1,0 7 70,-1 11 1,-7 4 305,-4 8 1,3 7-11,-3 4 1,0 13 116,-6 11 0,1 8-362,-1 15 1,21-43-1,1 2 284,1 2 0,1 1 0,1 7 0,1 1-322,0 0 0,1 1 1,2 3-1,0 0 186,0 2 0,1 1 0,2-2 0,2 0-101,-3-2 0,2 1-81,7 1 0,3 0-9,1-10 0,2-1 1,5 3-1,2-2-167,-1-8 0,1-2 0,18 38-182,5-11 0,-3-14 65,8-9 1,-2-9-106,3-15 0,-3-5-390,-4-11 0,-3-4 31,3-8 1,-2-10 771,3-7 0,-7 3 0,12-9 0,4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46.0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 9111,'0'25'929,"0"-4"1,0 6 139,0-2 1,0 5-754,0-1 1,0 4-220,0 2 1,-6-1-227,1 1 1,-3-3 15,2-3 0,2 2-931,-7-8-670,7 0 970,-4-6 66,8-7 0,8-14 109,3-19 0,11-6 49,1-17 1,7-6 300,-1-5 0,10-1 250,1 6 1,-5 10 133,-7 7 1,-5 8 175,6 10 0,-6 7 646,6 5 1,-8 16-476,2 6 0,-5 14 252,-7 4 1,-1 1 15,-4 10-1,-5 1 14,5 4 0,-6 1-613,-6 0 0,5 0-467,-5 0 1,-2-2-267,2-4 0,1 4 553,5-4 0,7 4 0,3 2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46.6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36 8215,'0'-18'3153,"0"9"-2137,0 1-541,8 8 0,-4 6-265,7-1 1,-7 15-1,2-3 0,-4 12-64,-2 0 0,0-1 57,0 7 1,0-10-545,0 10 1,0-7 35,0 1 0,0 2-767,0-8 299,0 0-549,0-6 1078,0-7 0,0-4 189,0-12 1,2-6-102,3-11 1,-1-5-53,8-13 0,-1 3 233,6-8 1,1 5-23,-1-5 0,2 15 133,4 3 0,-2 7-71,8 3 0,-8 9 130,2 3 1,-3 4-7,-3 2 0,-2 8 273,-3 3 1,1 12 81,-7 6 1,0-2 13,-6 2 1,0 0 234,0 5 1,0 1-531,0-1 1,-6 1-402,0-1 1,1 1-285,5 0 1,0-7-588,0 1 0,0-8 637,0 2 372,7-3 0,11-3 0,8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46.9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 8170,'-17'0'377,"0"0"0,-1 0 825,1 0-253,8 0 1,-5 2 283,8 3 188,1-3-837,12 14 0,5-14-151,11 3 1,-2-3-207,8-2 0,0 0 16,5 0 1,1 0-910,-1 0 0,-1-2-172,-4-3 1,2 3-689,-8-4 1,5 4 670,-4 2 855,-9 0 0,0 8 0,-5 1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47.7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87 641 8199,'-12'0'373,"1"0"163,7 0 175,-4 0 0,10-2-147,4-4 0,-2 2 11,7-7 1,1 5 99,5-6-388,0 1 0,0-12-295,1 0 1,7-2-353,4 2 0,-3-4 203,3-8 0,-8 6-141,2 0 1,2 1-786,-1-7 0,-7 2 468,-6 5 0,-7-5-40,2 4 0,-4-4 159,-2-1 0,-2 7 407,-4 4 1,2 0 193,-7 5 1,-1-1 115,-5 13 0,0 1-205,-1 5 1,1 2 188,0 3 1,1 11 67,5 7 0,-4 8 82,3-3 1,-3 11 186,-3 1 1,3 8-199,3-2 0,-3 6 378,4 6 0,1-4-243,-2 3 1,1-3-61,-6-2 1,1 0-207,5 0 1,-3-2-160,8-4 1,-5-2 6,5-4 1,-2-5-220,3 0 0,3-9-468,-4-8 1,4-1 48,2 0-472,0-7 393,0-2 449,0-24 1,2-3-103,4-16 1,-2-7-72,7-4 1,-1-10 3,1-1 0,7-1 87,-1 6 1,0 6 258,6 0 1,2 9 20,-2 3 0,6 7 130,-6 10 1,6 1-117,-6 5 0,2 3 135,-2 8 0,-4 0 153,4 0 1,-9 2 345,-3 4 1,-5-2 14,6 7 0,-9 1-189,3 5 0,-4 0-524,-2 1 0,-8 5 112,-3 0 1,-4 0-661,-3-6 0,1 0 186,0 1 1,-6-7-36,0 1 0,0-9 72,5 3 1,1-6-152,0-6 0,5 3 603,1-9 1,5 2-215,-6-1 1440,8-4-1006,-3 13 1,9-6 708,3 8 1,5 8-236,7 3 0,-5 6-3,-1 7 0,1-5-250,5 4 0,1 4-201,-1 2 0,6-3-581,0 3 0,8-6 266,-3 6 0,5-8-1579,2 2 1,-1 2 1585,1-2 0,7 0 0,2-5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48.2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8172,'12'7'1057,"-1"5"1,1 13-669,5 9 1,6 16-53,0 14 0,8 11 170,-2 5 0,2 14-635,-17-42 1,0 0 0,2 3 0,-1 0 354,-3 2 0,-1 1 0,0 2 1,-1-1-167,-3-1 1,-2-1 0,-1 0 0,0 0-37,-3 1 1,-2-1-1,-3-3 1,0 0-41,-1 1 0,-2-1 0,-3-3 0,-1-2-153,0 1 1,-1-2-1,-19 37-462,3 1 0,1-7 29,-2-4 0,8-2-560,-2-16 0,3-7 1161,3-9 0,-4-5 0,4-1 0,7-1 0,6 1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48.7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43 8393,'9'-17'-13,"5"5"412,-8 1 0,9 9 588,2 2 1,2 15-376,10 14 1,8 7-37,9 11 1,-4 1-215,-2 15 1,3-5-226,-3 5 1,0-7-84,-5 1 0,-8 3-77,-4-2 0,-4-3-227,-2-9 1,-1 3-142,-5-9 0,5-2-530,-5-9 1,-3 2-453,-2-8 228,3-8 0,-5-7 1145,8-8 0,-8-15 0,3-5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23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70 8076,'-18'0'1447,"9"0"1,9 0-1417,11 0 0,6 0 76,7 0 1,2-2 141,9-4 0,5 5 12,1-5 1,7-2-13,-2 2 0,-4-1-202,-1 1 1,-5 4-201,-1-4 0,-7 4-286,1 2 1,-8-5-1603,2-1 1092,-3 0-576,-3 6 1525,-7 0 0,-3 0 0,-7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48.9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571 9 8249,'-35'-8'0,"6"8"714,0 0 0,8 13 935,-2 10 0,10 8-1212,1-2 1,1 4-345,-7 1 1,-1 1-287,-4-1 1,-4 9-425,-7 3 0,-3-2-190,-3 2 1,1-2 86,-7 2 1,16-5-1137,1-12 1856,8 3 0,3-13 0,1 6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49.5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1036 8348,'-15'-23'-11,"4"0"1,3 5 1210,8 7-797,0-1 1,13-7-194,5-4 0,10 2-355,1-8 1,6-2 131,5-9 1,2 2 30,5-8 0,-3 7-139,-4-1 1,-3-3-147,3 3 1,-11-6-272,-6 6 0,0-3 175,-6 3 0,-3 2-64,-14-9 1,0 7 187,0-6 0,-14 8 81,-3-3 0,-12 7 536,0 5 0,2 4-266,-1 8 1,4 7 455,-4 4 0,7 6-202,-3 6 0,5 4 34,2 7 1,0 10-54,-1 7 1,1 5-132,0 13 0,5-4 101,1 9 1,7 5 70,-2 1 0,-2-1 75,3 1 1,-1-5-81,6 5 1,0-7-355,0 2 1,0 1 152,0-1 0,0-3-431,0-8 1,0-1 111,0-12 1,0 3-353,0-14-94,0-8 13,0 1 0,0-16 270,0 0 1,0-16 58,0-13 0,0-11-26,0-6 1,0-4 96,0-2 0,0-4 253,0 4 1,6-1-85,-1 12 1,15 3-42,-3 9 0,6 4-10,0 8 1,-2 7-18,8 4 1,-2 5 226,2 1 0,1 7-119,-6 5 0,-1 3 484,-6 2 1,0 3-215,0 3 0,-7-2-26,-4 8 0,-4-6-188,-2 6 1,-2-1-230,-4 7 0,-9-6 73,-8 0 1,-8-8-425,2 2 0,-4-6 270,-1-5 1,1-5-120,4-7 0,-1-2 470,7-3 1,0-5 28,5-7 0,9-1 357,3 1-219,4 0 1,4 7 308,4 4 1,3 4-173,9 2 0,-1 8 67,0 4 0,0 3-158,1 2 1,5 6-207,0 0 0,2 1-372,-2-7 1,2 6 171,4 0 0,3 6-616,-3-6 1,6 2 90,5-2 582,-3 4 0,13 7 0,-6 1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50.1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485 275 8223,'-24'-15'0,"1"3"0,8 18 1171,9 11 0,4 5-719,2-5 1,0 0-329,0 0 1,0 1-117,0-1 0,0 0 238,0 1 1,0-1-140,0 0 0,2-1-151,4-5 1,4 3-517,7-9 0,0 1 209,1-6 0,7-2-98,3-4 0,5-5-7,2-12 0,-1-6-6,1-11 1,-3 1 235,-3-7 1,-4 8 263,-7-3 1,-1-1 399,0 2 1,-5 5-333,-1 6 1,-7 8 253,2-2 1,-4 10 132,-2 1 1,-2 8 336,-4-2 1,-2 6-474,-3 6 0,-8 6-139,7 11 0,-13 11 13,8 13 1,-4 2-267,3 3 0,-1 14 327,-4 3 1,4 13-387,-4 5 1,-4 3 208,13-38 1,-1 0 0,-1-2 0,-1 0-243,0 4 1,0 1 0,0-2-1,-1 0 228,1-1 1,0 0 0,2-1-1,1 0-117,0-2 1,-1 0 0,-14 43-632,-5-11 0,5 1 398,0-7 1,6 0-250,-6-6 0,8-7 215,-2-5 0,4-9 296,1-1 1,3-9-28,4 2 1,-3-9 258,8-2 1,-1-10-48,1-2 229,4 1 0,-6-14-115,8 7 1,-6-9 91,1-2 0,-7-10-22,6-13 1,-5-5-291,5-13 0,0-5 48,6-12 0,0-3 142,0-8 1,8 0-47,4-1 1,3 3-60,2 4 1,8-3-215,4 9 0,11-9-412,6 3 1,6 2 106,6-3 0,4 7-509,7-7 0,2 8-517,4-1 1,-2 3 554,7 2 0,1 0 53,-38 26 1,1 0 759,42-18 0,-1-4 0,-5 8 0,-1 1 0,4 3 0,5 1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50.5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 70 8290,'0'-27'0,"0"2"2810,0 15-1819,0 3 1,0 9-362,0 3 0,0 5-198,0 7 1,0 8-53,0 4 0,0 4-109,0 1 1,-2 1-411,-4-1 1,3 1-266,-9 0 0,8-1-346,-2 1 1,3-3-371,-3-3 43,4-4 0,-4-9 497,12-5 1,4-7-38,7-16 0,0-7 212,0-15 0,6-9 133,1-3 1,4-4 247,-5-2 0,0 8-109,-5 4 1,-1 11 691,0 6 0,1 11 54,-1 7 1,-2 5 328,-3 5 0,-4 7-207,-8 11 0,0 6 371,0 11 0,0-3-325,0 3 0,-8 2-296,-4-1 0,-3-1-558,-2-5 0,5-1-365,1 1 0,7-2-510,-2-5 0,-2 3-759,3-8-1335,-1 0 3042,13-6 0,3-7 0,7-2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50.7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8218,'0'-10'2737,"7"3"-1985,5 7 0,11-6 329,6 0 0,11-1-478,6 1 0,-2 2-286,3-8 1,-3 9-158,2-3 0,-4 4-133,-7 2 0,-3-6-808,-3 0 1,2 1 525,-8 5 0,0 5-1193,-6 1 0,1 10 81,-1 1 1367,-7 0 0,5 16 0,-5-6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7:51.4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49 814 8108,'-27'-18'1489,"10"9"0,13 1-1624,16 8 0,7-8 57,15-3 1,-1-5 268,-4-1 1,3 0-121,-3-1 0,2-5-66,-2 0 0,2-5-88,-8 5 1,0-8-160,-6 2 1,0-4-314,1-1 1,-3-3 214,-4-3 0,-3 1-125,-8-7 0,-2 2 284,-4-2 1,-3-2 427,-8 8 0,-6 1-186,-1 10 1,-4 4 195,5 8 0,-2 7 18,2 5 1,3 3 314,-3 2 1,4 7-253,2 5 0,-6 9-70,0 2 0,0 8 84,5-2 1,7 11-89,-1 6 1,6 6 230,-5 6 1,7 1-65,-2 5 1,4 3-20,2-4 0,0 3-208,0-3 0,0 2 4,0-7 1,0 0-275,0-6 1,0-6 111,0 0 1,0-10-267,0-1 1,0-2-42,0-10 1,2 0-680,4-6 491,-4-7 155,6 5 1,-3-21 117,1 0 0,8-15 203,-3-8 1,-1-3-14,1-3 0,1 1-115,5-1 1,0 2-50,1 5 0,1-5 20,4 4 1,-2 4-123,8 2 1,-2 4 211,2 2 0,1 5-23,-6 0 0,4 9 31,-5-3 1,6 4 209,-6 2 1,2 0 287,-2 0 0,-3 0-237,3 0 0,-4 2-257,-2 4 1,-5-3 37,-1 9 1,-7-6-373,2 5 45,-4 1-251,-2 5 0,-14-1 161,-3-5 0,-12-3-217,0-8 1,-3 0 610,-3 0 0,2 0-117,5 0 1,-3-6 1085,8 0 0,5 0 367,7 6-648,7 0 0,-4 8 162,8 4 1,10 5 407,7 6 1,8 4-412,10 7 1,5-5 271,1 0 0,12-2-601,-1 2 1,12 4-211,-1-5 1,6-1-1053,6 2 0,-2 0 757,8 5 0,3 1 0,7 3 0,-5 5 0,-1 3 0,-5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9:02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450 519 8186,'-8'-10'0,"-2"-5"562,-7 5-254,8 1 1,-1 1-30,4 8-297,4-8 1,-7 7 487,3-5-202,4-4-73,-13 8 1,11-5 28,-8 7 0,6 2-180,-5 3 77,-1 5 1,-5 13 13,0 0 1,0 2 5,-1-2 0,1 4 44,0 8 1,-1 5-10,1 0 0,-2 8-17,-4-2 1,4 4 61,-4 2 1,9 2 179,3 4 1,1 1-91,-2 5 0,3 3 187,3-4 0,4 5-228,-4 1 0,4-6-25,2 1 0,-5-9-239,-1 3 1,0-6 23,6-6 0,6-6-6,0-11 0,7 2-153,-1-8 1,-3 0-322,3-6 0,-1-1-427,7-5 0,-1 3 397,0-9 1,-5 1-772,-1-6 0,1 0 67,5 0 1184,8 0 0,-6-8 0,6-1 0</inkml:trace>
  <inkml:trace contextRef="#ctx0" brushRef="#br0" timeOffset="620">1055 1038 8111,'-10'-10'-5,"3"3"-70,7 7 0,2 1 439,3 5 1,-1 4-92,8 7 1,-8 2 310,1 4 1,-3-1-188,-2 6 0,0 1-8,0 6 1,0-1-130,0 1 1,0-6-25,0 0 1,0-3-54,0 3 1,0-2-141,0-4 0,-5-4-446,-1 5 411,0-5-557,6-2 321,0 0-1979,0-7 1299,0 5 1,2-13 907,4 4 0,3-19 0,9-7 0</inkml:trace>
  <inkml:trace contextRef="#ctx0" brushRef="#br0" timeOffset="870">1539 1332 8224,'10'-10'1490,"5"1"-946,-3 3 0,3 4-412,2-4 1,3-2 113,3 3 1,2-3 76,3 2 1,3 4-87,-8-3 0,8 3-20,-2 2 0,2-6-233,-3 0 1,3 0 95,-8 6 0,8 0-76,-2 0 1,1 0 60,-1 0 1,-2 0-603,-4 0 1,-4 0-15,5 0 1,-5 0-231,-2 0 1,-5 0 173,-1 0 1,-5 6-1164,5 0 1770,-7 0 0,-4 1 0,-9 3 0</inkml:trace>
  <inkml:trace contextRef="#ctx0" brushRef="#br0" timeOffset="1104">1920 1038 8089,'-25'-8'2654,"5"6"-2779,3-5 1,9 14 79,8 5 1,6-3 18,0 3 1,6 1 292,-7 10 1,1-1-103,-6 6 1,0 1 306,0 6 0,0-1-178,0 1 0,0-2-374,0-5 1,0 5-184,0-4 1,0 2-166,0-3 1,0 3-39,0-8 0,0 0-1206,0-5 105,0-1 1567,0 0 0,0-15 0,0-4 0</inkml:trace>
  <inkml:trace contextRef="#ctx0" brushRef="#br0" timeOffset="1408">2559 986 8030,'0'-17'283,"6"-1"596,0 1-828,7 7 1,-3 1-1,7 3 1,1 4 314,-1-4-191,0 4 1,1 2 343,-1 0 1,0 8 2,0 4 1,1 5 12,-1 6 1,0 4-193,1 8 1,-1 5-57,0 0 1,-1 8-191,-5-2 0,3-1 79,-9 1 0,7-6-312,-6 6 1,-1-2 210,-5 2 1,0-1-630,0-5 0,0-5 75,0-1 0,0-1-200,0-10 1,0 6-235,0-6-210,0 0-658,0-6 953,0-7 828,-7-18 0,-3-11 0,-7-16 0</inkml:trace>
  <inkml:trace contextRef="#ctx0" brushRef="#br0" timeOffset="1637">3113 1055 8132,'-8'-17'3215,"-3"0"-2419,3 7-519,0 2-1004,8 8 657,-7 0 1,-3 14 7,-7 3 1,-3 12 142,-3 0 0,-3 9-300,-9 2 0,0 8-6,1-1 1,-5-5-4,5-2 0,-9 2-39,15-1 1,-9-1 8,8-5 1,4-8-258,2-4 1,6-4-135,5-2 649,-3 1 0,13-1 0,-6 0 0</inkml:trace>
  <inkml:trace contextRef="#ctx0" brushRef="#br0" timeOffset="2143">3580 709 8119,'0'-9'766,"0"1"1,7 2-650,5 0-37,3 1 1,5 7 353,3 3 1,-4 5-129,4 7 0,2 8 191,-2 4 0,0 6-106,-6 5 0,1 2-258,-1 4 0,-8 4 83,-3-4 0,2 4-135,-2 2 1,-2 6-21,-10 0 0,2-3-225,-8-9 0,-5 8-311,-6-8 1,-2 0 222,2-11 1,2 0-226,-8-1 1,6-1 137,-6-4 1,8-4-23,-2-8 1,4 0-8,1 1 1,1-3-53,0-4 1,5 3-11,1-8 0,5-1-513,-5-5 943,7 0 0,-12 0 0,7 0 0</inkml:trace>
  <inkml:trace contextRef="#ctx0" brushRef="#br0" timeOffset="2600">4289 18 8106,'0'-10'1366,"0"2"1,7 16-1147,5 3 0,-2 5-33,1 1 0,-5 0-194,5 1 0,-7 5 44,2 0 0,-4 8-31,-2-3 0,0-1 24,0 2 1,0 0-161,0 6 1,0-9-144,0-3 1,0-3 15,0-3-446,0-7 463,0 5 0,0-15 35,0 0 1,6-10-84,-1-13 0,9-4-178,-3-7 0,7-7 234,5 1 1,-2 6 347,8 5 0,-8 9 5,2 3 1,2 2 301,-2 9 1,6 0 583,-6 6 0,0 2-515,-6 4 1,1 4 384,-1 7 0,-6 0-103,1 0 1,-8 1 186,1-1 0,-1 6-592,2 0 1,-4 6-253,4-6 1,-4 8-298,-2-2 0,0 3-540,0 3 1,5-1-2660,1 1 3379,0-8 0,2 6 0,1-6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9:17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8201,'-10'-7'233,"-5"-3"329,13 1-386,-6 1 159,8 8-102,0 0 0,0 9-116,0 9 0,0 1 487,0 10 1,-2-2-209,-3 2 1,3 7-178,-4-7 1,4 7-139,2-7 0,0-2-157,0 2 0,0-6 124,0 6-265,0-8-413,0 4 0,2-10 292,4-3 1,-3-5-150,9-7 0,0-9 147,5-8 0,0-3-171,0-8 1,6-7 64,1-5 1,4-6 162,-5 5 0,6 7 86,-6 5 1,6 8 124,-6-2 1,0 5 454,-5 7 1,5 3-264,0 8 0,0 0 744,-6 0 1,-2 2-425,-3 4 0,3 3 581,-3 9 1,1-1-354,-1 0 1,1 1-181,-7-1 1,2 2-309,-3 4 1,-3-4-118,4 4 1,-4 2-289,-2-2 1,2 10-1378,4 2 1602,-4-1 0,5 16 0,-7-6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9:18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191 675 8140,'0'-17'0,"0"7"-165,-8-5 340,6 5 0,-5-2 201,7 1 0,0 5 209,0-5-343,0 7 1,-2-10-101,-4 9 149,4-1-54,-6 6-322,8 0 40,0 0 1,-6 7-25,1 5 1,-7 5-5,6 6 0,-5 12 128,5 11 1,-7 12 151,1 5 0,4 4-2,3 3 0,-3 4 114,2 1 1,-5 2-47,5-2 0,-6 2 61,7 4 1,-7 1-327,6-7 0,1 0 60,5-6 0,0-7-275,0-4 1,0-10 152,0-2 1,5-14-89,1 3 1,8-12 55,-3 0 1,-1-4-78,1-1 0,-5-3-267,6-4-57,-1-3 295,6 0 1,-1-8-303,-5 0 0,5-8-430,-5-9 0,5-8 924,1-4 0,0-19 0,0-6 0</inkml:trace>
  <inkml:trace contextRef="#ctx0" brushRef="#br0" timeOffset="466">1073 156 8122,'0'-11'0,"0"-1"-450,0 8 165,7-4 0,3 16 410,7 4 1,-1 3 654,-5 2 0,3 8-366,-9 4 0,1 4-151,-6 1 1,0 3 22,0 3 0,0-1-188,0 7 0,-6-2-191,1 2 1,-7 2 47,6-8 1,-5-1-142,5-10 1,0 1 86,6-6 1,-2-9-46,-3-9 393,3-4-271,-6-2 0,8-8-235,0-4 0,8-13 14,3-9 0,5-3-120,1-9 0,0 8 132,1-3 0,1 1 112,4 5 1,-4-1 207,4 13 0,2 0-81,-2 6 0,6 1 87,-6 5 0,0 3-22,-6 8-1,1 0 483,-1 0 1,0 0-193,1 0 1,-7 2 519,1 4 1,-3-3-269,3 9 0,-5 0-77,-7 5 0,0 6-346,0 0 0,-2 8-251,-3-2 0,-5 3-132,-7 3 0,0 5 234,-1 0 0,1 9-1475,0-3 0,-1 9 1432,1 3 0,0 0 0,-1-6 0</inkml:trace>
  <inkml:trace contextRef="#ctx0" brushRef="#br0" timeOffset="1295">986 1972 8052,'-9'-8'0,"1"4"1048,8-7-609,0 7 1,6-11-32,0 3 0,13-3-180,-2-3 0,6-1-191,0-4 0,-2 4 98,8-4 1,-6-4-404,6-2 0,-8 2-22,2-2 1,2 1-184,-2-7 1,0 0 186,-5 1 1,-7-1-81,1 1 0,-9-1 152,3 0 0,-4 7 44,-2-1 0,0 8 428,0-2 0,-2 3-155,-4 3 1,5 6 187,-5-1 1,-2 6 167,2-5-102,1 7-221,-3-4-62,-2 8 0,-5 2-43,3 4 1,-3 5-34,3 12 0,3-1 14,-3 6 1,1 1 0,-6 6 1,-1 7 256,1 4 1,0 2-1,-1-2 1,1 4-12,0-4 0,1 2-193,5-1 0,-5 1-54,5-8 1,-4 6 42,-3-6 1,7-5-11,-1-6 1,8-6-152,-1 6 0,-3-14 11,2 2 0,0-9-135,6 4 409,0-9 457,0 5-386,0-8-143,0-8 0,-5-1-94,-1-8 0,0-6-110,6-1 1,8-4-236,3 5 0,1-6 152,5 6 0,-3-6-175,9 6 0,-4-6 74,-2 6 0,6 0-52,0 6 1,8-1 137,-2 1 0,4-2-11,1-4 0,1 9 106,-1-3 0,1 4 169,-1-5 0,-5 9 66,0 3 0,-8 4-41,2 2 1,-9 0 215,-3 0-152,-7 0 1,4 8-101,-8 3 1,0 5-94,0 1 1,-8 6-1,-3 0 0,-12 8-191,-6-3 0,2-3 68,-2-1 1,0-5 257,-5-2 0,1-2-99,4-3 0,-2-4 138,8-8 1,0 0-45,6 0 298,0 0-97,-1 0 8,9 0 128,1-8-260,8 6 0,2-6 157,4 8 0,-2 0 86,7 0 1,1 6 105,5 0 0,0 7-57,1-1 1,-1 3 42,0 3 0,0-1-203,1 0 0,-1 0-55,0 1 1,2-7-431,5 1 0,-5-1 221,4 7 0,-2-7-983,2 1 1,-4-3 526,4 3 0,-3 1-2752,-3-7 1567,0 7 1601,0-3 0,1 7 0,-1 1 0</inkml:trace>
  <inkml:trace contextRef="#ctx0" brushRef="#br0" timeOffset="1701">2197 658 8330,'11'0'631,"1"0"-785,-1 0 122,-1 0 1,5 7 352,-3 5 0,3 11-109,3 6 0,-1 11 346,0 6 1,0 6-76,1 6 0,-3 1-57,-3 5 1,3 5-107,-3 0 1,-5 2 89,-1 10 1,-4-1-710,-2 7 0,-8-1 397,-3 1 1,-7-1-555,-5 1 1,2-14 127,-8-4 1,8-13-82,-2-4 0,-2-8 172,2-10 1,0-1-494,6-4-324,0-4-240,-1-16 1294,9-1 0,1-31 0,8-6 0</inkml:trace>
  <inkml:trace contextRef="#ctx0" brushRef="#br0" timeOffset="2058">3096 1228 7996,'6'12'1035,"0"-1"0,7 3-372,-1 9 0,5-2-175,6 8 0,-4 0-119,4 5 0,2 1 18,-2-1 1,2 3-61,-2 3 0,-2-3 72,8 3 1,-8-3-262,2-3 1,2 1-231,-2-1 0,0-1-482,-5-4 1,-3-2 392,-3-4 0,1-4-784,-7 4 0,5-4 271,-5-1 1,0-7-676,-6 1 337,0-9 473,0 5 0,-8-10 559,-3-4 0,-5-11 0,-1-10 0</inkml:trace>
  <inkml:trace contextRef="#ctx0" brushRef="#br0" timeOffset="2249">3598 1349 7963,'-8'-17'4415,"6"7"-3204,-6-5-740,1 13 0,3-2-166,-8 16 1,1 1-33,-7 16 0,-5 2-217,0 9 0,-13-1-240,1 7 1,-1-6-828,7 6 1,-2-7 683,8 1 1,-4-6-710,10-5 0,-4 2 1036,9-8 0,4 0 0,1-6 0</inkml:trace>
  <inkml:trace contextRef="#ctx0" brushRef="#br0" timeOffset="3125">4064 640 7987,'0'-17'3800,"0"0"-3589,0 7 1,8-3-42,4 7 0,9-8-264,2 3 0,0 1 38,-6-1 1,1-1-14,-1-5 1,0 0-16,0-1 1,1 1-282,-1 0 0,0-2 71,1-5 1,-7 5-284,1-4 1,-9-4 120,3-2 1,-4-3 163,-2-3 0,0 1 261,0-1 1,0 8-136,0 4 1,-8 4 436,-3 2 1,1-1-69,-1 1 1,5 7 311,-5 5-135,7-5 131,-12 8-366,14-6 1,-7 14-41,3 0 1,4 7 82,-4-1 0,4 5-89,2 6 0,0-2 32,0 8 0,-2 6-33,-3 5 0,3 6 26,-4-5 0,4 7 9,2-2 0,-6 4 0,1 2 1,-3-2-24,2-4 1,4 4-1,-4-4 0,5-4-191,1-2 1,0 1-19,0-7 1,0 3-151,0-14 0,0 6 65,0-6 0,0-6-109,0-5 1,0-7-21,0 7 21,0-8 600,0 3-174,0-7-31,0-7 1,0-3-123,0-7 1,0-6-111,0 0 1,1-2 17,5 2 1,2-2-198,3-4 1,5-2 214,-5 8 0,5-8 9,1 2 1,6 5 54,0 0 1,2-1-115,-2 2 0,-2 0 318,8 6 1,-8 0 84,2-1 1,-4 7 51,-1-1 1,-1 9-114,0-3 1,-5 4 225,-1 2-377,-7 0 1,4 2 10,-8 4 1,0 3-295,0 8 1,-2 1 84,-4-1 1,-3 6-224,-9 0 1,-5 6 144,0-6 0,-7 6-28,1-6 0,2 0 125,-2-6 1,8-5 43,-2-1 1,4-7-58,1 2 26,1-4 305,0-2-48,-1 0 564,9-8-163,1 6 115,8-5-435,0 7 0,2 0 92,4 0 1,-2 0-36,7 0 0,-5 7 150,5 5 0,-5 9 99,6 2 1,-6 2 276,5-2 1,-1-4 371,1 4 0,5 2-394,-5-2 0,4 0-122,3-5 0,1-7-472,4 1 0,4-6-391,7 5 0,9-7-52,3 2 1,12-4-254,5-2 0,4 0 509,2 0 0,1-16 0,-1-3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9:11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139 865 12602,'10'0'995,"5"0"-879,-3 0 1,-3 2 141,3 4-111,7-4 1,0 6 79,4-8 1,4 0 3,2 0 0,4 0-158,1 0 1,1 0 129,-1 0 1,1 0 5,0 0 1,5 0-23,0 0 0,3 0-30,-3 0 0,-2 0 14,9 0 1,-7 0-17,6 0 1,-8 0-16,3 0 0,1 0-85,-2 0 0,1 0-140,-7 0 1,-5 0 77,0 0 1,-6 0-73,6 0 0,-8 0-94,2 0 1,-4 0-62,-1 0 0,-7 1 119,1 5 0,-7-4-261,7 4-100,-8-4-405,3-2-441,-7 0-2289,0 0 3611,-7 8 0,-11 1 0,-8 8 0</inkml:trace>
  <inkml:trace contextRef="#ctx0" brushRef="#br0" timeOffset="645">18 1315 7886,'-9'-10'181,"1"3"429,8-1-155,8 6-201,-7-6 0,9 8 513,-4 0-474,-4 0 1,13 0-49,-3 0 1,-3 2-209,3 4 0,-1-4 159,7 4 1,-1-3-257,0 3 0,1-4 74,-1 4 0,2-4-18,4-2 0,-2 0-34,8 0 0,0 0 63,5 0 0,1 0-6,0 0 0,-1 0 25,1 0 1,5 0 102,0 0 1,1 0-81,-7 0 0,1 0 172,0 0 1,-1 0-63,1 0 1,-6 0 67,-1 0 0,-1 0-130,2 0 0,4 0 29,-4 0 0,1 0-42,-1 0 0,4 2-168,-4 4 0,3-5 110,3 5 0,-2-4 56,-5-2 0,5 0 43,-4 0 0,2 0-74,-3 0 1,-3 0 198,-7 0 0,-1 0 327,0 0 111,1 0-477,-1 0 0,-6 0 182,1 0-128,-8 0 128,3 0-44,-7 0-1204,0 0-859,8 0-2827,-6 0 4523,13 0 0,-13-8 0,6-1 0</inkml:trace>
  <inkml:trace contextRef="#ctx0" brushRef="#br0" timeOffset="2836">2837 35 8057,'0'-11'17,"0"-1"-176,0 8-378,0-3 723,0 7 601,0 0-468,8 0 0,-5 0-183,9 0 0,-6 0 108,5 0 1,1 2-76,5 3 0,0-3 65,1 4 0,1-2 3,4 2 1,-2-5 135,8 5 0,0-2-113,5 2 0,3-4-40,3 4 1,4-5-69,8-1 0,0 6 52,0 0 1,6 0-52,-1-6 0,7 0 62,-7 0 1,3-6-27,-2 0 1,-5 0-3,5 6 1,-4-5 21,-2-1 0,0 0-43,-1 6 0,-1-2 1,-3-4 1,-3 5-39,-4-5 0,-9 4-149,3 2 1,-3 0-73,4 0 0,-8 0 104,-4 0 1,-4 0-66,-2 0-103,0 0-88,1 0 1,-7 0-62,1 0-263,-8 0-192,3 0 251,-7 0-6,0 0 0,-7 2 140,-5 4 0,-11 3-1836,-6 8 2211,-3 1 0,-11 7 0,-1 2 0</inkml:trace>
  <inkml:trace contextRef="#ctx0" brushRef="#br0" timeOffset="3408">2975 346 8239,'0'-11'437,"0"-1"0,0 7-190,0-7 0,2 8 586,4-2 0,4 5-307,7 1 0,0-6-239,0 0 0,1 0-95,-1 6 0,2 6-92,4 0 1,-3 1-66,3-1 0,2-2 116,-2 8 0,2-7-325,-2 7 1,-2-2 57,8 1 1,-8 4-291,2-3 0,-4 1 99,-2-1 1,-1 3-49,-5-3 1,3-3-146,-9 3 238,9-1 1,-12 7 105,4-1 1,-6 0 12,-6 1 1,-4-1 22,-7 0 1,0 1-21,-1-1 1,-1 6 181,-4 0 1,2 0 15,-8-6 0,6 1 143,-6-1 1,6 0-70,-6 0 0,8 1 184,-2-1 1,4 0-78,2 1 1,5-3-150,1-3 0,7 3 167,-2-4 0,4-1-70,2 2 0,0-7 189,0 7 0,10-8 58,7 1 0,2 3 79,10-2 1,7 0-103,11-6 0,4 0 177,7 0 1,4-8-215,7-4 0,0-3-81,0-2 1,0 0-229,0-1 0,-13 9 48,-4 3 0,-10-2-677,4 2 1,-15 1-64,-2 5 1,-8 0-1559,-4 0 492,1 0 366,-9 0 0,-1 2 55,-8 3 691,-8 5 581,-1 7 0,-16 1 0,-2-1 0</inkml:trace>
  <inkml:trace contextRef="#ctx0" brushRef="#br0" timeOffset="4425">2145 1799 8202,'-9'-8'1083,"9"5"-1201,11-9 0,6 0 55,6-5 0,-1 0 275,6 0 1,-5-3-128,6-3 1,0 4-334,6-4 0,-8 4-90,-4 2 1,-4-7-139,-2 1 1,-1-2 243,-5 2 0,3 2-43,-9-8 0,-1 1 194,-10-7 1,3 6-99,-9 0 1,0 2 330,-5-1 0,0-3-162,0 8 0,1 0 372,5 6 1,-3 5-118,8 0 0,-5 7 278,5-7-105,0 8-13,6-3-372,0 7 1,0 2 88,0 3 1,0-1 201,0 8 1,0 5-151,0 6 0,0 8 98,0-2 1,0 3-78,0 3 1,0 5-40,0 1 1,0 1 21,0-2 0,0-3-9,0 3 1,0-3-92,0-3 1,0-1 82,0-4 0,0 3-220,0-3 1,0-4 107,0-2 0,0 2-198,0-2 0,-1-6-112,-5-5 8,4 0 191,-6-3 1,6-1-96,-4-8 139,5 0-22,-7 0 0,6 0 95,-4 0-170,4 0-27,-5-8 1,5 4 73,-4-7 1,4 5-135,-4-6 0,4 7-8,2-7 1,2 1-223,4-7 1,-2-1-72,7-4 0,1 2 127,5-8 1,0 6 243,1-6 1,5 6-76,0-6 1,2 2 432,-2-1 1,-2-3-64,8 8 0,-6 0 105,6 5 1,-6 1 25,6 0 1,-6 7 301,5 5 1,-4 3-211,4 2 1,-7 0-41,3 0 0,-7 7-314,-6 5 1,3 3 166,-8 2 0,-1 1-302,-5-1 0,0 6-49,0 0 1,-7 2-9,-5-2 1,-3-2-60,-3 8 0,-1-8-165,-4 2 0,2-9-26,-8-3 1,8-7 119,-2 2 1,4-4 245,2-2 1,-3 0-123,-3 0 1,10-8 234,-4-3 0,5-5 113,0-1 55,-3 0 148,13-1 403,-6 9 266,8 1-695,8 8 1,-4 2 910,8 4-762,-1 3 0,4 9 49,-3-1 0,3 0-127,-3 1 0,-3-3 135,3-4 0,0-1-252,5-4 1,0-2-96,0 7 1,1-7-706,-1 2 1,6-4 395,0-2 0,6 0-1213,-6 0 0,2 0 652,-2 0 1,-4 2-434,4 3 1,-3-1 59,-3 8 0,0-8 1025,0 1 0,1 5 0,-1 0 0</inkml:trace>
  <inkml:trace contextRef="#ctx0" brushRef="#br0" timeOffset="4684">3390 1574 7994,'0'-11'1246,"0"-1"-907,0 8 0,8-3 153,4 7-67,3-8 0,2 6 434,0-4 1,1-1-383,-1 1 0,0 0-181,1 6 0,-1 0-605,0 0 1,1 0 98,-1 0 1,0 0-100,0 0 0,1 0-130,-1 0 0,-5 0-1537,-1 0 1227,-7 8 0,4-4-113,-8 7 0,0 1 476,0 5 1,-2 0 385,-4 1 0,-19-1 0,-12 0 0</inkml:trace>
  <inkml:trace contextRef="#ctx0" brushRef="#br0" timeOffset="4859">3408 1782 7994,'-25'17'0,"5"-5"291,-3-1 0,6-5 202,6 5 561,-5-7-618,14 4 0,2-8 110,12 0 0,-1 0-15,7 0 0,-5 0 13,10 0 0,4 0-394,2 0 1,5 0-264,7 0 0,-5-6-759,5 0 0,1-1 565,-2 1 1,6 2-403,-5-7 1,5 5 269,-6-6 0,2 7 439,-1-7 0,-5 0 0,7-5 0</inkml:trace>
  <inkml:trace contextRef="#ctx0" brushRef="#br0" timeOffset="5114">4272 1574 7994,'-17'10'1579,"0"-4"0,1 3-900,5 3 1,1-3-307,4 3 1,4 1-154,-3 10 1,3-3-87,2 3 0,0-2 93,0 2 1,2-4-195,3 4 1,5-9 129,7-3 1,1-1-369,-1 1 0,6-3-25,0-8 1,6 0-191,-6 0 1,6-2 90,-6-4 0,0-5-49,-6-12 0,0 3 95,1-3 0,-9-4-13,-3-1 0,-6 1 139,-6-2 0,-5-6-51,-12-5 0,0-2-57,-12 1 0,4 7 70,-9-1 0,-2 3-17,1 8 1,-1 1-33,2 6 244,3 8 0,-13-7 0,6 7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24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53 8076,'0'-18'3395,"0"1"-2488,0 7-682,0 3 0,0 9 207,0 3 1,-2 5-74,-4 7 0,4 3 238,-4 3 1,-1 2-355,1 3 1,0 5-499,6-4 0,-5 2-305,-1-3 0,0 5-694,6-4 0,0-4-2008,0-2 2399,0 4 1,0-8 862,0 4 0,8-11 0,1-5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19:56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1020 8122,'-17'10'515,"0"0"708,-1-5-589,9-3-61,1 6-519,8-8 0,2 0-282,4 0 540,3 0 1,9 0-69,-1 0 0,-5 0 567,-1 0-277,1 0-402,5 0 0,-6 0 165,1 0-361,-8 0 390,4 0-318,-8 0 1,0-2-420,0-4-239,0 4 0,0-7-819,0 3 0,0 2 105,0-7 1364,0-1 0,-8-5 0,-2-1 0</inkml:trace>
  <inkml:trace contextRef="#ctx0" brushRef="#br0" timeOffset="376">726 17 8098,'0'-9'0,"2"1"2451,4 8-1582,4 0 1,1 0 1001,1 0-1015,-1 8-456,7-6 1,-7 7 269,1-3 0,-3-2-243,3 7 1,3-7-129,-3 2 0,-3-2-190,3 2 1,-6-4-191,5 3 1,-5-3-146,5-2 1,-5 2-1299,6 4-262,-8-4 1,3 7-152,-7-3 938,0 4 1,-2 13 132,-3 0 866,-5 8 0,-23 3 0,-3 10 0</inkml:trace>
  <inkml:trace contextRef="#ctx0" brushRef="#br0" timeOffset="1099">173 847 8098,'-10'0'1090,"1"0"59,3 0-273,4 0-910,-5 0-104,14 0 199,3 0 1,7-5 14,0-1 0,3-8 82,3 3 1,2-4 13,3-3 0,5 7-95,-4-1 0,4 8-130,1-1 1,-1 3-126,-4 2 112,3 0 33,-12 0 0,5 7-42,-8 5 0,-2 11 91,-3 6 1,-5 3-35,-7 3 1,0 0 69,0-1 0,0 3 109,0 3 0,-1-5-35,-5-1 1,2 1 202,-8-6 0,9-4-93,-3-2 1,2-6 15,-2-6-252,4 5 0,-5-12-73,7 7 0,7-7-190,5 2 1,3-12 42,2-5 1,8-18-132,4-6 1,12-17-11,5 0 1,6-11-162,5 0 0,-1-5-23,7-1 0,-9 8 177,-2 3 1,0 12 337,-6 6 1,-4 3-11,-1 2 0,-7 10 130,-5 8 0,-4 2-59,-8 9 1,1 0 368,-1 6-142,-7 0 0,3 2 206,-7 4 0,-1 4 140,-5 7 0,0 8-322,0 4 1,-5 3 199,-1 3 1,-6 5-135,7 1 0,-7 5-163,6-6 1,-5 6-48,5-5 0,0-1-175,6-6 0,0-5 125,0 0 1,0-8-141,0 2 0,8-3 9,4-3 1,5-6 95,6 1 1,-2-8-189,8 1 1,-6-3-31,6-2 1,-6 0-72,6 0 1,-6-7 91,5-5 0,-6-5-125,1-6 1,-4 4 151,-2-4-1,-7-2 21,-4 2 0,-5-8 16,-1 2 0,0-4-30,0-1 1,0 7 256,0 4 1,-5 4 144,-1 1 1,-6 1 189,7 0 1,-7 5 256,6 1 177,-7 7-538,11-12 1,-6 13 163,8-9-412,0 8 1,2-9 79,4 7 1,4-6-302,7 7 1,0-7-178,0 6 0,1-1-242,-1 1 1,0 4 42,1-4 0,7 2-420,3-1 1,-1 3 130,2-4 0,-2 4-382,2 2 1,4 2-244,-5 4 1382,5-4 0,2 13 0,-1-5 0</inkml:trace>
  <inkml:trace contextRef="#ctx0" brushRef="#br0" timeOffset="1284">2577 899 8117,'-25'0'0,"8"2"4171,-1 4-3377,9 4 0,16 7-1804,5 0 0,5-5-135,6-1 1,-2-7-1302,8 2 2446,-8-4 0,12-2 0,-6 0 0</inkml:trace>
  <inkml:trace contextRef="#ctx0" brushRef="#br0" timeOffset="1396">2784 1228 8093,'0'17'0,"-2"0"506,-3 1 1,1-1 717,-8 0 1,7 1-764,-7-1 1,8-6-203,-2 1 1,3-6-260,-3 5 0,4-7 0,-6 4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0:00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87 8076,'0'-10'-667,"0"3"762,0-1 0,-2 6 428,-4-4-177,4-3-114,-5 7 213,7-14-15,0 15-58,0-15 56,0 14-238,0-5 137,0 7-160,0 0-99,-8 0 0,4 1 27,-8 5 1,7-2-34,-7 8 0,8-7 129,-1 7-101,-5-1 1,2 7-36,-3-1 1,1-5 37,4-1 0,4-5-175,-3 5 129,-5 1 1,6 3-12,-7-3 0,7 3 106,-2-3-74,-3 3 0,1 2-14,-4 1 0,3-3 2,3-3 1,2 3 39,-7-4 0,5 11-34,-6 1 1,8 0 36,-1-6 1,-3 8-4,2 4 1,-5 3-1,5 3 0,-2 0-23,2-1 0,5 1-12,-5-1 1,4 1 31,2 0 0,-2 5 12,-4 0 0,4 6 121,-4-5 0,5 7-137,1-2 1,0 4 164,0 2 0,1-6-116,5 0 0,-4-2 5,4 2 0,2 4 21,-3-4 0,3 2-15,-2-2 0,-2 3 17,7-9 0,-5 6 16,6-6 1,-7 6-74,7-5 0,-6 5 28,5-6 1,-5 3-114,5-3 1,-7-9 8,2 3 0,2-5-65,-3 0 0,7-4 72,-6-8 1,5 0-174,-5 1 0,0-7 34,-6 1-302,7-8-986,-5 11 976,6-13 1,-8 4-855,0-12 1,0-11 555,0-12 1,0-13 708,0-10 0,8-16 0,1-10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0:00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8196,'0'-12'-574,"0"1"0,0 5 544,0-6 1,0 6 609,0-5-74,8-1-416,-7-5 1,9 6 434,-4-1 471,-4 8-663,13-3 0,-11 7 102,7 0 0,-5 0-79,6 0 1,-3 7-80,3 5 1,1 9 124,-7 2 0,6 8-118,-7-2 1,1 3-17,-6 3 1,0-1-66,0 1 0,0 0-87,0-1 0,0-1 18,0-4 0,0 1-271,0-7 0,0 0 82,0-5-240,0-1-90,0-7 385,0-3 74,0-7 0,0-2-139,0-3 0,0-5-106,0-7 0,8-8-47,3-4 0,11-6-367,1-5 1,2 2 65,-2-9 0,-2 11 150,8 1 1,-8 3 266,2 9 1,-2 2-52,2 9 0,-4-1 31,4 7 1,-4 0 16,-1 6 349,-1 0 0,0 0 23,1 0 0,-9 8 298,-3 3 1,2 5 209,-3 1 1,1 0-276,-6 0 0,0 7 157,0-1 1,0 7-206,0-1 0,-6-2-253,1 2 1,-7 0-291,6 5 1,1 1-340,5-1 1,-2-5-261,-4 0 0,4-6-993,-4 6 1,4-2-1460,2 2 3142,8-4 0,-6 0 0,6 2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0:01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69 7729,'-10'-7'545,"-5"5"124,13-14-386,-6 15 1,6-13-6,-3 8-6,3 1 107,-6-3-31,0 6-178,6-6 0,-7 8 214,3 0-344,4 0 1,-7 8 129,3 3 1,4 11-10,-4 1 1,-2 7-61,3-1 1,-1 4-115,6 2 0,0-1 148,0 1 0,0-3-13,0-3 0,8 2-214,3-8 0,3 0 75,-3-6 0,4-1-69,-3-5 1,3 3 116,3-9-111,-1 1 1,0-6 142,1 0-1,-1-7 0,-2-3-14,-3-7 1,1-3 93,-7-3 0,5 2 32,-5-8 0,0 6-57,-6-6 1,-2 1-64,-4-7 1,2 2 37,-7 5 1,-1 3-9,-5 7 0,0 3-89,0 3 1,5-1-136,0 7 0,1 0-320,-6 6 1,5 0-1710,1 0-487,-1 8 2656,-5 2 0,-1 7 0,1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0:01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8243,'10'0'-270,"-1"0"360,-3 0 174,-4 0-53,6 0 1,-2 2 6,-1 3 0,7-1 338,-6 8-388,7-1 0,-3 12 50,7 0 0,0 10 12,1 2 0,-1 3 103,0 14 0,0-2-76,1 13 1,5 6 125,0 6 1,-6 4-401,-5 2 0,-8 0 271,1 11 1,-3-4 22,-2-1 0,-2-3-281,-3-3 1,-5-6-336,-7-12 1,-1 4 210,1-3 0,-6-3 186,0 3 0,-2-10-47,2-3 0,2-4 5,-8-7 0,8-9-61,-2 3 0,4-11-134,1 0 1,3-9-753,3-3 1,-3-7 631,3 2 299,5-12 0,-9-11 0,7-10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0:03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8014,'-19'0'1268,"-4"0"-794,3 0 0,-5 0-417,8 0 0,6 0-81,-1 0 0,6 2-34,-5 4 1,5 11 81,-6 12 1,1 12 1,-6 5 0,5 7 154,1 11 0,5 5 126,-6 12 0,8 9-121,-1-4 0,3 5 97,2-5 0,0 1-128,0-1 1,2 1-101,3-1 1,-1-13-241,8-4 1,-1-5-92,7-1 1,-1-11-483,0-12 1,1-5 80,-1-6 1,-6-10 261,1-8 0,-1-7-32,7 2 1,-1-6 279,0-6 0,6-5 168,0-12 0,8-20 0,-4-10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0:03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8145,'12'17'1315,"0"0"0,-7 1-678,7-1 0,-6 8-22,5 4-213,-7 3 1,4 3-22,-8 0 0,0-5-164,0 5 1,0-4-118,0 9 1,0-4-187,0-1 1,0-8-107,0-4-561,0 4-222,0-8 404,0 6 405,0-15 1,0-10-44,0-12 0,2-19-78,3-9 1,5-8 85,7-4 1,6 2-162,0 4 0,8-2 82,-2 8 430,-4 15-111,0 2 0,-2 15 68,0-4 0,0 7-72,-6 10 0,6 11 172,0 7 0,-1 8 198,-11-3 0,4 5 348,-3 2 0,-4 5-322,-3 0 0,-3 1 150,-2-7 0,2 1-19,4 0-1809,-4-9 937,6 7 0,-3-8-1542,1 4 1,6-2 1851,-7-4 0,1-4 0,-6 6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0:03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7953,'0'-9'731,"0"-7"107,0 14 219,0-5-203,0 7 1416,0 0-1870,0 7 0,6 5 559,0 11 0,-1-2-398,-5 8 0,0 2-166,0 9 1,0-5-535,0-1 0,0 1-572,0-6 1,0-4 622,0-2-2349,0-4 887,0-10-92,0 7-164,0-14 1806,8 5 0,9-30 0,10-6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0:04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8060,'-10'-10'190,"3"2"1094,-1 8-351,6 0-881,-6 0 0,16 8 253,4 4 0,3 13 340,2 9 0,1 8-79,-1 10 0,6 8 41,0 3 1,0 12-166,-6 6 0,-1 13-364,-10-42 1,-1 0-1,0-2 1,-2 0 66,-3 4 1,0 1-1,0-4 1,0 0-30,0 4 0,0 0 1,-3-2-1,0-1-684,1 1 0,-2-2 0,-11 47-427,-2 0 1,-2-10-711,-10-1 0,6-14 606,-6-10 53,8-15 619,-12 10 0,16-23 427,-1-1 0,-3-3 0,10-14 0,-1-3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0:06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482 1 8032,'-26'0'735,"-7"0"0,14 0-340,-4 0 0,-2 0 0,2 2-61,1 3 0,-3 7-231,2 11 1,-5 6 140,5 11 1,-8 12 102,2 11 1,2 12-120,-2 6 0,8 13-179,9-42 1,1 0 0,1 0 0,1 0 109,0 2 0,1 1 0,2-2 0,2 0-79,0-1 0,2 0 0,2 44-153,6-4 0,4-11-542,7-6 0,0-6 374,0-6 0,6-9-240,1-8 0,4-13-712,-5 1 0,6-11 446,-6 0 0,6-11 101,-6-6 0,2-4 484,-2-2 0,-4-8 162,4-4 0,-3-11 0,5-19 0,2-12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24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8103,'-9'0'1126,"-7"0"-902,14 0-1,-5 7 849,7 3-604,0 15 0,0 2-75,0 7 0,0 1-156,0 0 0,-6 5 492,0 0 1,-2 6-262,3-5 1,3 5-407,-4-6 0,4-1-148,2-11 0,0 5-173,0-4 1,0-4 70,0-2 0,0-10-651,0-1 233,0-8 290,0 4 1,0-16 76,0-4 0,8-5 66,3-6 0,10-6-220,2-11 0,8-4-14,-2-8 0,-2 6 10,2-1 0,-8 3 236,2-2 1,2 10 146,-2 7 85,0 8 0,-6 3-147,1 13 1,-7 3 602,1 2 1,-9 9-262,3 9 1,-4 5 680,-2 6 0,0 3-278,0-3 1,0 4-75,0 1 1,0-5-285,0 0 0,0-8-260,0 2 1,0-4-20,0-1 351,0-1-834,0-8 373,0-1 0,0-10-196,0-4 0,0-3-81,0-8 0,8-3-209,3-3 0,5-4 70,1-7 0,2-3-276,4-3 0,-2 3 280,8-3 0,-6 6 92,6 5 0,-8 4 334,2 7 0,-3 7-61,-3-1 1,0 9 356,0-3 1,-5 12 139,0 5 0,-9 4 420,3 3 0,-4 5-297,-2 0 1,0 6 192,0-6 1,0 6 448,0-6 0,0 5-494,0-5 1,0 1 89,0-7 1,0 0-278,0 0 1,0 1-375,0-1 1,2-7-262,4-5 1,-2 3-380,7-2 0,1 0 409,5-6 0,2-12-229,4 1 0,-2-16-1429,8 4 1,-6-8 731,6-4 1,-8 6 1074,2 1 0,4-1 0,0-6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0:08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10564,'0'17'1167,"0"8"-52,0 4 1,6 4-509,-1 1 1,7 1-548,-6 0 0,5-7-329,-5 1 1,5-8-557,-5 2 0,6-3 455,-6-3 0,1-7-144,-1-5 1,4-3-153,7-2 0,2-7 149,4-5 0,4-13 154,8-10 1,7-1 276,4-10 1,2 9 193,-2 3 1,2 7-121,-7 10 1,5 7 151,-6 4 1,-5 6 255,-7 6 1,-6 9 464,1 8 1,-6 8-90,-6-2 1,5 6-258,-5 5 0,5-4-981,1 5 1,0 1 465,1-2 0,7 8 0,2-3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0:07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122 260 8431,'-17'0'699,"-1"0"0,7 0-73,-1 0 0,8 2-201,-1 3 0,3-1 167,2 8 0,4-3-238,7 3 1,3 1-319,14-7 0,1 6-104,6-7 1,5 1-285,0-6 1,7 0-114,-7 0 1,0 0 290,-5 0 1,-1 0-984,1 0 0,-8 6 23,-4 0 1134,-11 15 0,-12-2 0,-10 16 0</inkml:trace>
  <inkml:trace contextRef="#ctx0" brushRef="#br0" timeOffset="135">1 986 7922,'0'10'4911,"8"-3"-4535,3-7 0,6 2-560,6 4 1,14-4-777,15 4 0,4-4 476,13-2 1,-6-8 483,6-4 0,8-11 0,-6-4 0</inkml:trace>
  <inkml:trace contextRef="#ctx0" brushRef="#br0" timeOffset="488">1073 0 7960,'8'10'3653,"-4"-1"-2670,7-3 0,6 11-1099,6 12 81,8-4 1,-4 8-196,8-4 0,5 3-268,0 3 1,1-6 363,-7 0 1,-7 1-111,-4 11 1,-5-5-335,-7 5 1,-13 3 288,-15 2 1,-14-2 339,-9 2 0,-6 0 212,5 6 0,1-8 761,5-3 1,3-5-589,3-1 1,10-6 113,7 0 1,8-12-479,-1 6 0,5-14 85,5 9 0,13-12-306,10-1 0,7-5 154,5-5 1,14-13-874,15-11 1,2-11-170,10-6 1,2-4 535,-37 24 0,0 0 0,-2-2 0,0-2 208,3 2 1,-1-1 0,-5-6 0,-2-1 292,-1 1 0,-1 1 0,-1-3 0,-1 1 0,0-1 0,-1 1 0,1-4 0,0-1 0,-1-3 0,1-1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0:06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9732,'0'23'521,"0"0"1,0 2 241,0-2 1,0 4-238,0 8 1,-5-1 90,-1 1 1,-6 0-215,7-1 1,-7-1-375,6-4 0,0 1-143,6-7 0,-5 1-671,-1-7 523,0 0-160,6 0-230,0-7 0,8-10 219,3-11 0,12-20-237,6-10 0,12-9 181,5-7 0,-2 3-30,2-4 0,-8 18 312,3 5 1,-5 14 333,-1 4 0,-6 9-134,0 14 1,-14 6 144,2 11 1,-5 5 935,-1 13 0,-3 1-571,-8 4 1,0 4 606,0-4 1,-8 2-418,-3-2 1,1 2-593,-1-7 1,5-1-596,-6-5 1,9-3-626,-3-3 1,4 2 802,2-8 316,0 0 0,0-6 0,0 1 0</inkml:trace>
  <inkml:trace contextRef="#ctx0" brushRef="#br0" timeOffset="657">35 1678 9607,'0'-8'1119,"0"8"-633,0 15 0,0 6 290,0 8 0,0-6-116,0 6 0,0 0 111,0 6 0,0-1-875,0 1 0,-6-6 151,0-1 0,0-6-267,6 1 0,0-10-382,0-1-99,0-9 1,2 5 155,4-8 0,10-10-282,7-7 1,13-14 47,-1-9 0,11-8 302,0 2 0,-4 4 423,-1 1 1,-7 12-57,-5 6 1,2 6 179,-8 6 1,0 5-111,-6 12 0,0 3 832,1 9 0,-9 5 14,-3 0 0,2 7 290,-2-1 0,-1 4-569,-5 1 1,0-5-301,0 0 0,0-8-1252,0 2 1,0-3 321,0-3-1176,0-8 911,0-1 968,8-16 0,2-17 0,7-11 0</inkml:trace>
  <inkml:trace contextRef="#ctx0" brushRef="#br0" timeOffset="992">1245 346 8026,'8'-10'0,"-4"3"662,7 7-359,1 0 1,-1 0 290,1 0-356,-1 7 1,7 5 243,-1 11 1,6-2-66,0 8 1,0 2 1,-5 9 0,5 12 1,0 11 1,5 8 29,-4 10 1,-3 8-536,-15-38 1,-1 1 0,2 4-1,0 0 207,-4 1 1,-1 1 0,2-1 0,-2-1-41,-1 2 0,-2 0 1,-2-3-1,-2 1-87,1 5 0,-3-1 0,-4-4 0,-1 0-108,-2 4 1,-1 1 0,-1-6 0,-1-1 110,0 1 1,0 0 0,2-6 0,-1 0-1644,-19 43 0,3-9 745,-14-3 0,2-14-17,-3-3 0,5-15 606,8-8 1,-5-11 262,5-6 1,1-11-1077,10-6 1124,11-12 0,-11 4 0,14-6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0:05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35 258 7937,'-18'-7'1110,"9"5"0,1-8 209,8 4-1167,0 4 1,14-5-94,3 7 1,14 0-133,3 0 1,7 0 111,5 0 0,9-2-150,-3-4 0,-2 4-37,-4-4 0,-5-1 110,5 1 1,-8 0-235,3 6 1,-7 0-276,-5 0 1,2 0-370,-8 0 0,0 0 336,-6 0 580,-7 0 0,-3 0 0,-7 0 0</inkml:trace>
  <inkml:trace contextRef="#ctx0" brushRef="#br0" timeOffset="186">294 16 8062,'-17'-2'2180,"0"-4"-1690,7 4 1,2-3-28,8 10 0,-6 7-66,1 11 1,-1 6-201,6 11 0,-8 10 174,-3 8 0,-5 7 382,-1-1 0,-2 3-720,-4 2 0,4 0-746,-4 0 0,5-5-505,7-1 1,3-7 1217,8 2 0,0-12 0,0-4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0:04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62 277 7989,'-17'0'287,"-1"0"1,7 0 1165,-1 0-1565,8 0 1,4 0 127,12 0 1,11 0 32,6 0 0,5 0 207,7 0 0,3 0 271,8 0 0,7 0-154,5 0 0,-3 0-137,3 0 0,-9-2-512,3-4 1,-10 4-145,-2-4 1,-7 5-367,1 1 0,-3 0-36,-3 0-258,-7 0 1080,-2 0 0,-15-8 0,-3-2 0</inkml:trace>
  <inkml:trace contextRef="#ctx0" brushRef="#br0" timeOffset="212">512 0 7985,'-18'0'3003,"7"4"-2328,-1 8 1,8 1-6,-1 16 1,3 0-277,2 5 0,0 8-165,0 5 1,0 1-192,0-2 0,0 4-299,0-4 0,0-4-544,0-2 1,0 3 427,0-3 0,2-5-611,3-7 1,-1-1 297,8 2 1,-6-6-6,5-11 0,1-5 695,5-7 0,0-7 0,0-3 0</inkml:trace>
  <inkml:trace contextRef="#ctx0" brushRef="#br0" timeOffset="405">1480 277 11377,'17'0'153,"1"0"0,-1 6-564,0-1 0,6 1-1648,0-6 1346,16 0 0,-16 0 66,11 0 1,-9-2 646,4-4 0,0-3 0,6-8 0</inkml:trace>
  <inkml:trace contextRef="#ctx0" brushRef="#br0" timeOffset="617">2241 294 8011,'25'0'427,"-6"0"54,4 0 0,-4 0-129,-1 0 1,-1 0 172,0 0 1,2 6-501,5 0 0,0 5-540,5-5 0,6 0-419,-1-6 0,1 5 439,5 1 1,-3 0-51,-2-6 0,-3 0 545,-3 0 0,4 0 0,-5 0 0,-1 0 0,2 0 0,0 0 0,6 0 0,-3 0-119,-3 0 0,4 0 119,-4 0 0,3-8 0,3-1 0,-1-9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0:02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1 363 9591,'17'0'591,"0"0"0,2 0 251,4 0-484,4 0 1,8 0 8,-1 0 1,1 0 2,0 0 1,-1 0-207,1 0 1,-1 0-100,1 0 1,0 0-541,-1 0 1,1 0 350,-1 0 0,-5-7-813,0-5 0,-8 3 206,2-3 0,-6 6-913,-5-5 562,3 7 419,-13-4 663,6 8 0,-8-7 0,0-3 0</inkml:trace>
  <inkml:trace contextRef="#ctx0" brushRef="#br0" timeOffset="204">467 0 8024,'-9'0'1671,"-7"0"0,9 8-1383,-5 3 1,3 12 21,3 6 1,2 4 76,-7 2 0,7 5-165,-2 0 0,-2 6 35,2-5 1,1 5-475,5-6 1,0 6-324,0-5 1,0-1-619,0-5 0,7-3 550,5-3 0,3 2 608,3-8 0,7 0 0,1-6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0:41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17 7400,'-10'0'809,"3"0"-689,7 0 0,-2 0-288,-4 0 236,4 0-422,-6 0-225,8 0-285,0 0 589,8 0 1,-4 0 11,7 0 724,-7 0-421,4 0 830,-8 0 1851,0 0-2012,-8 0-215,6 0-323,-5 0 0,5 0 304,-4 0-142,4 0-9,-6-7 19,1 5 147,5-6-235,-6 8 0,6 0 53,-4 0-46,4 0-197,-5 0 0,5 0 94,-4 0 0,2 2-54,-7 4 0,7 3 37,-2 9 1,-4-1 2,-1 0 1,1 1 31,-1-1 0,1 6 82,-1 0 1,-5 8-38,5-2 0,1 11 117,-1 6 1,1 4-93,-2 2 1,5 2-16,7 3 0,0 5-85,0 7 0,0 0-21,0 0 0,5-7-154,1-5 1,8-5 13,-3-6 0,-1 2-145,1-7 1,1-1-61,5-5 1,-5-8-310,-1-4 0,1-4-68,5-2 0,0-1 278,1-5 1,-1 3-330,0-9 0,1 1-246,-1-6 1,0 0-430,0 0 1,-5-8 491,-1-3 830,1-12 0,13-4 0,2-8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0:44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10245,'8'9'937,"-4"7"-548,7-5 0,-5 4 43,6 3 1,-9-1 194,3 0 1,-4 6-137,-2 0 0,0 1-105,0-7 0,0 0-364,0 0 0,0 1-90,0-1 1,6 0-186,0 1 0,-1-7-288,-5 1-638,0-9 315,0 13 592,8-14 1,0-4-71,3-15 0,5-8-40,-5-10 0,6 2 2,6 5 1,-3 1 284,3 4 0,2 9 165,-2-3 1,0 11 49,-6 0 0,0 8 155,1 10 1,-1 1 92,0 16 1,-1-6 352,-5 6 0,3 0-38,-9 5 1,1 1-216,-6-1 0,0-5-159,0 0 1,0-2-529,0 2 1,0-4-553,0-8 0,6 0-18,0 1 0,1-3-2067,-1-3 2856,4-5 0,7-7 0,0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0:50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8104,'-17'-8'1227,"0"6"-215,-1-13-58,9 13-596,1-5 0,18 14 102,7 5 0,8 11 16,10 6 1,-1 5 221,1 7 0,5-3-221,0 8 1,3-2-196,-3 2 0,-3 2-367,3-7 1,-9-1-207,-3-5 0,-5-1-291,6 1 0,-9-6 38,-3 0 1,-2-8-713,-9 2 1,5 2 395,-5-2 0,0 0-1049,-6-6 1909,0-7 0,-8 5 0,-1-5 0</inkml:trace>
  <inkml:trace contextRef="#ctx0" brushRef="#br0" timeOffset="218">605 1 7875,'-23'0'1701,"0"0"0,0 2-786,6 3 0,0 11 138,-1 7-712,9 7 1,-9-1-106,1 12 0,-2-3-22,-10 8 0,-2 0-138,-9 6 1,1-6-137,-7 0 0,8-7-320,-2 1 1,3-5-145,3-6 0,7-1-1647,4-10 380,11 3 1791,4-19 0,24-10 0,3-11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0:45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1174 9888,'17'-5'333,"1"-1"0,8 0-16,9 6 0,7 0-70,10 0 0,0-2 159,0-4 1,0 4-63,0-3 1,5-3-152,1 2 0,-2 0-80,-10 6 1,4 0-1,-4 0 0,-4 0-288,-1 0 1,-5 0 129,-1 0 0,-3 0-539,-3 0 1,2 0-580,-8 0-450,0 0 1112,-6 8 1,-7 2-85,-4 7 0,-6-5-20,-6-1 605,-4 1 0,-15 5 0,-2 0 0</inkml:trace>
  <inkml:trace contextRef="#ctx0" brushRef="#br0" timeOffset="335">882 1537 7956,'-11'-5'2661,"-1"-1"-1915,8-8 0,1 13-716,14-5 1,3 4-135,14 2 0,1 0-33,6 0 0,5 0 221,0 0 0,3 0-2,-3 0 1,-5 0-179,-1 0 1,-1 0 116,-10 0 0,0 8-544,-6 3 0,-7 6 58,-4 6 1,-4-1 138,-2 6 1,-8-5 125,-4 6 0,-11 0 23,-5 6 1,-7 3 174,-5-3 0,3 5 364,-3-5 1,-1-3 740,7 3 1,-3-2-536,14-10 1,0 3 342,6-8 0,7 3-352,5-10 0,10-1-103,7 2 0,13-9-280,9 3 1,5-6-92,13-6 0,-4-3-148,9-8 1,-1-1-420,2 1 1,-4 0-712,3-1 0,-5 1 560,-6 0 1,2 1-951,-7 5 1,-1 1 1582,-6 4 0,-7 5 0,-2-7 0</inkml:trace>
  <inkml:trace contextRef="#ctx0" brushRef="#br0" timeOffset="1168">139 2765 8012,'-18'16'126,"1"-5"0,0 5 185,0-5 0,1-1 421,5 1 343,-5 1 550,7 5-632,-1 0-509,2-7 0,16-2-79,4-8 0,3-2-44,2-4 1,8-6-361,4-11 0,9 0-269,3-11 0,5 3-61,-6-9 1,1-5-407,-7-1 0,-1 4-380,-4 2 1,-4 1 482,-8-1 0,-7 3 135,-5-3 1,-5-2 215,-5 1 0,-5 3 287,-7 9 1,-1 6-9,1 12 1,-6 3 156,0 8 0,0 0-28,6 0 1,-3 13 265,-3 5 1,4 10 162,-4 1 0,6 12-252,5 5 1,-3 6 74,3 5 1,3 1 154,-3 11 1,1-4 151,-7 10 0,7-4-151,-1-1 1,3-3 26,-3-4 1,5 3-490,7-9 0,0-7-371,0-9 0,0-7 146,0-5 1,0 2 192,0-8 1,0-6-993,0-5 502,0-9 0,1 5-149,5-8 1,-4-10 200,4-7 1,-4-10-73,-2-13 1,0 0 242,0-12 1,2 2 171,4-14 1,1 9-105,5-3 0,3 12-29,-3 6 0,9-1-191,2 7 1,6 3 169,-6 14 0,2 1 220,-2 5 0,-2 3-30,8 8 1,-8 0 230,2 0 1,-4 2 74,-2 4 150,1 3-316,-1 9 0,-2-1-52,-3 0 0,-4 0-243,-8 1 1,-8 5-53,-4 0 0,-3 0-86,-2-6 0,-8 0 249,-4 1 0,-4-9 109,-1-3 0,5 2 98,0-2 1,2-1 352,-2-5 0,4-2 431,8-3-389,7 3 886,-5-6-714,21 8 1,1 8 61,17 3 0,4 5-323,-5 1 1,8 6-70,-2 0 1,4 0-208,1-6 1,-1 1-105,-4-1 0,3-5-182,-3-1 0,2-1 155,-2 1 1,2 3-1521,-8-9 1,5 1 53,-5-6 0,1 6 1422,-7 0 0,8-1 0,2-5 0</inkml:trace>
  <inkml:trace contextRef="#ctx0" brushRef="#br0" timeOffset="1395">1367 2783 12184,'17'9'-67,"0"-1"56,0-8 1,1 0 152,-1 0 1,0 0-63,1 0 0,-7 0 366,1 0-504,-1 0 1,6 0 59,1 0 0,-7 0-2277,1 0 261,-8 0 2014,3 0 0,-7 8 0,0 1 0</inkml:trace>
  <inkml:trace contextRef="#ctx0" brushRef="#br0" timeOffset="1565">1297 3146 7939,'0'11'879,"0"1"0,2-6 1160,4 5 1,4-7-1597,7 2 1,8-4-668,4-2 0,3 0-7,3 0 0,0-2 113,-1-4 0,1-4-470,-1-7 0,1 0-120,-1-1 1,3-1-347,3-4 1,-1 4 440,7-4 0,-2 4-520,2 1 1133,4 1 0,-6-8 0,8-2 0</inkml:trace>
  <inkml:trace contextRef="#ctx0" brushRef="#br0" timeOffset="1791">2231 2904 7939,'17'0'715,"-1"2"-29,-5 3 1,-3 5 416,-8 7 1,-6 0-516,1 1 0,-7 5 1,6 0 1,-5 2 45,5-2 0,-2-2 266,2 8 1,5-8-330,-5 2 1,4-4-194,2-1 0,6-7-546,-1 1 0,9-9 19,-3 3 1,5-4-132,1-2 1,0-8 201,1-3 1,5-6-209,0-6 1,0 3-184,-6-3 1,-2-4-326,-3-1 1,-4-1-219,-8-6 0,-2 4 461,-4-9 0,-6 2-11,-11-3 1,-5 11 21,-13-5 1,-3 6-26,-8 0 0,0 6 142,0 12 0,1-5-269,-1 5 691,0-5 0,0-1 0,0 0 0</inkml:trace>
  <inkml:trace contextRef="#ctx0" brushRef="#br0" timeOffset="2427">658 85 8001,'0'-10'2190,"0"-5"-1603,0 13-347,7-6 1,1 10 282,3 4 1,5 4-41,-5 7 1,-3 6-25,-2 0 0,1 2-132,-1-2 0,0-2 27,-6 8 1,2-8-293,4 2 1,-4-4-223,3-1 0,-3-1-585,-2 0 1,2-5 193,4-1 26,-4-7 1,7 2 132,-3-12 0,-2-3-6,8-9 0,-1-7-67,6-4 0,6-11-71,1-6 0,4 4 179,-5 1 1,6 7 60,-6 5 1,6 4 328,-6 8 1,6 7-119,-6 4 1,6 6 135,-6 6 1,0 11 290,-6 12 1,1 6 377,-1 5 0,-2-1-51,-3 7 0,-3-6 356,-3 6 0,-4-7-582,4 1 0,-4-4-220,-2-1 1,0-8-2286,0-4 1717,7-4 1,-3-3 344,8-5 0,-1-3 0,7-8 0</inkml:trace>
  <inkml:trace contextRef="#ctx0" brushRef="#br0" timeOffset="3192">3200 655 7996,'-18'-9'-109,"9"1"201,-7 8 0,12 0 484,-7 0-441,7 0 1,-6 0 99,5 0 1,1 6 24,-8 0 0,7 7-83,-7-1 1,6 3 180,-5 2 0,1 3-62,-1 3 1,-5 5-40,5 13 1,1 5-7,-1 12 0,5 9 22,-6 8 1,8 9-345,-1 3 1,3 13 210,2-46 0,0 1 0,0 0 1,0 0 20,0-3 1,0-1 0,2 47 78,3 0 1,5-1-222,7 1 0,1-12-120,-1-11 1,6-8-167,0-9 0,2-2-1,-2-16 1,-4-2-237,4-9 0,2-4-10,-2-8 0,0-1 193,-5-5 0,-1 3-434,0-8 1,1-1 608,-1-5 1,-6-7-477,1-5 1,-6-11 109,5-6 512,-7-11 0,11-12 0,-5-9 0</inkml:trace>
  <inkml:trace contextRef="#ctx0" brushRef="#br0" timeOffset="3634">4237 327 8115,'-8'17'0,"7"1"0,-5-1 0,4 8 600,2 4 0,0-2 853,0 1 1,0 1-899,0 6 0,0-1-241,0 1 1,0-6-265,0 0 1,0-8 269,0 2-1138,0 4 551,0-8-578,0-2 0,8-11 240,3-12 0,4-11 26,3-12 1,1-11 141,4-6 0,4-10 14,8-2 1,-7 2 436,1 10 0,-2 6-100,2 11 1,-4 6 433,-8 12 1,0 3-211,1 8 1,-3 10 626,-3 7 1,3 10-74,-3 13 1,-5-1 183,-1 7 1,2 0-356,-3 6 0,1-6 48,-6 0 1,0-6-477,0 6 0,0-7 62,0 1 1,-6-5-1029,1-7 0,-1-3 557,6-7 1,0-1-2493,0 0 2808,0 1 0,0-1 0,0 0 0</inkml:trace>
  <inkml:trace contextRef="#ctx0" brushRef="#br0" timeOffset="4424">4012 2402 7986,'2'-15'413,"4"3"0,4-9-80,7 4 0,2-10-301,4 4 1,-2-8 51,8 2 1,-6-2-148,6 3 1,-8-5 120,2 4 0,2-3-11,-2-3 0,0-2-88,-5-3 1,-1 2 118,0-8 1,-5 5-152,-1-5 0,-7 6 47,2-6 1,2 5 61,-3-5 0,1 10 58,-6 1 1,-6 6 3,1 6 1,-3 10 6,2-5 0,2 11 377,-7-5-319,-1 8 1,-5-1-59,0 10 0,5 5 80,1 7 0,1 8 32,-2 4 1,-3 4 154,4 1 0,1 9-109,-2 3 0,3 4 84,-3 2 1,-3-1 2,3 1 1,3 6 196,-3 0 1,6-1-350,-5-5 1,7-6 37,-2 0 1,4-7-531,2 1 1,0-5 208,0-6-393,0 3 152,0-13 0,0 1-283,0-9 1,2-7 262,4 2 0,-4-18 84,4-5 0,-4-12 74,-2 0 0,5-11 11,1-6 1,2 2 186,-2-2 0,3 5-65,9-5 0,1 8-222,4-3 1,-2 5 83,8 1 0,-2 8 39,2 4 1,3 10 35,-3 1 1,-2 8 86,2-1 1,-6 3 94,6 2 1,-8 5-75,2 1 0,-4 8 180,-2-3 1,1 5-10,-1 1 1,-7 0-6,-5 0 0,-3 7-90,-2-1 1,-7 7-16,-5-1 1,-3-2-43,-3 2 0,-7-8-26,-3 2 1,1-4 162,-2-1 1,0-9-112,-6-3 1,1-4 197,-1-2 1,6 0-127,1 0 1,6-6 76,-1 0 1,6-1 338,6 1 301,-5 4-554,14-6 0,2 10-80,12 4 0,5 5 484,6 13 1,-2-3-192,8 8 0,0-6-74,6 5 1,1-5-188,4 6 1,-3-8-114,3 2 1,-3-3-287,-3-3 1,1 0-537,-1 1 1,-5-7-2,0 1 0,-2-9-855,2 3 0,-4-4-1471,-8-2 3040,0 0 0,1 0 0,-1 0 0</inkml:trace>
  <inkml:trace contextRef="#ctx0" brushRef="#br0" timeOffset="4813">5482 655 7976,'-9'-17'993,"1"8"-772,8 1 0,2 8-61,4 0 0,3 8 5,9 3 1,7 6 172,3 6 0,5 14 110,2 15 0,-1 7 418,1 11 0,-1 6-563,1 5 1,-6 9 302,0 3 1,-10 1-320,-2-2 1,-7 2-50,-10 4 0,0 2-191,0-8 0,-8 3-210,-4-3 0,-11-4-369,-5 4 0,-5-5 156,-2-6 0,1-10-535,-1-8 1,1-9 307,-1-2 1,0-8-176,1-10 0,7-9-1375,4-7 1573,4-9 0,3-18 580,5-9 0,3-7 0,8-9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25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8066,'-10'0'0,"0"0"1922,5 0-1205,3 0 0,-6 8-38,8 4 1,-2 3 50,-4 2 1,4 6-289,-3 0 0,3 2-166,2-2 1,-6-3-241,0 3 80,0-12-47,6 4 0,0-11-297,0 8-639,0-8 522,0 3-514,0-7 0,8-7 353,4-5 1,11-5-634,5-6 1,5 2 477,2-8 1,-1 2 203,1-2 0,-6 6 426,-1 12 0,-6 3 730,1 8 372,-4 0 1,-4 13-654,-3 5 1,1 10 1276,-7 1 1,0 4-662,-6 2 0,2-3-370,3-3 0,-3 2-404,4-8 1,2 6-378,-2-6 0,1-6-837,-1-6-171,4 1 1,7-2-1228,0-5 1,1-7 2351,-1-9 0,0-8 0,0-16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0:44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8025,'10'0'984,"-2"0"-701,-1-8-176,3 6 1,2-5 673,-1 7-456,1 0 0,-1 0 126,1 0 1,-1 0 178,6 0 0,1 0-193,-1 0 1,0 0-12,1 0 0,-1 0-291,0 0 0,2 0 108,5 0 0,-5 0-474,4 0 0,2-6-11,-2 0 1,0 0-295,-6 6 0,0-6 240,1 1 1,-1-1-316,0 6 1,1 0-103,-1 0 1,-6 2-345,1 4 0,-6 3-424,5 9 1481,-7-1 0,4 0 0,-8 0 0</inkml:trace>
  <inkml:trace contextRef="#ctx0" brushRef="#br0" timeOffset="198">208 347 8183,'-17'0'397,"-1"2"299,1 3 99,0-3 0,5 6 162,1-8-320,7 0 212,-4 8-555,16-6 1,7 11 171,8-7 1,2 0-270,-2-6 0,6 0-323,12 0 1,-5 0-188,4 0 0,3 0-536,-3 0 0,6 0 320,-6 0 0,1-2-1054,-7-4 1583,1 4 0,7-6 0,2 8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0:43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7876,'-17'0'158,"5"0"237,1 0 256,7 0 825,-4 0-1135,8 0 1,8 2-241,4 3 0,5 5 433,6 7 0,-4 6-128,4 0 1,4 8 14,2-2 0,-2 5-213,2 7 0,-6-5-60,6 5 0,-6 3-230,5 2 0,-6-4-432,1-1 0,-6-5 373,-6-1 0,3-1-151,-8 1 0,1-2-478,-1-5 1,-4 3 303,4-8 0,-4 0-516,-2-5 1,0-1-269,0 0 438,0-7 812,0-3 0,0-7 0</inkml:trace>
  <inkml:trace contextRef="#ctx0" brushRef="#br0" timeOffset="227">502 87 7910,'-10'8'2780,"1"-1"-1955,3 5 0,2 3-289,-7-3 0,5 11-24,-6 6 0,-1-3 163,-10 3 1,-2 6-353,-4 5 1,-2 1-159,8-7 0,-6 1-820,6-1 1,-6 1 492,6 0 1,0-7-1245,6 1 1,6-2 380,-1 2 0,8-4-69,-2-8-1,4 0 1095,2 1 0,0-1 0,0 0 0</inkml:trace>
  <inkml:trace contextRef="#ctx0" brushRef="#br0" timeOffset="551">1038 0 10553,'8'18'704,"3"-1"0,5 8-246,1 4 0,0 3-91,0 3 0,1 2 74,-1 3 1,-5 4-161,-1 8 1,-7-6-45,2 0 0,-4 2-663,-2 10 0,0-10 336,0 4 0,-6-4-345,0 4 1,-9 0-185,-3 0 0,1-8-535,-6-4 0,-2-3 470,2-3 0,2-7-806,9-4 810,-3-11 680,5-5 0,1-22 0,1-4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0:42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8038,'-10'0'157,"1"0"336,3 0 782,4 0-475,-6 0-80,8 0-342,0 0 1,0 7 185,0 5 0,6 11-54,0 6 1,5 11-147,-5 6 1,6 4 214,-7 2 0,1-2-156,-6-4 0,0 4-238,0-4 0,0-3-95,0-3 1,0-4-181,0-1 1,6-6-339,0 0-917,0-8-827,-6 4 1543,7-8 0,-3-7-746,8-5 0,-7-10 404,7-7 0,-6-11 971,5-6 0,8-3 0,8-3 0</inkml:trace>
  <inkml:trace contextRef="#ctx0" brushRef="#br0" timeOffset="338">727 364 8053,'-10'0'1929,"4"0"-1395,12 0 0,-2-6-431,7 0 1,1 1 197,5 5 0,6-2 29,0-4 0,2 4-116,-2-4 0,2 4 0,4 2 1,4 0-147,-4 0 0,3 0 48,3 0 1,-6 0-513,0 0 0,-1 0 64,7 0 0,-6 0-174,0 0 0,-2 0 69,1 0 1,-1 0-294,-4 0 1,-9 0-252,3 0-67,-3 0 1048,-5 0 0,6 8 0,-5 2 0</inkml:trace>
  <inkml:trace contextRef="#ctx0" brushRef="#br0" timeOffset="575">1159 70 8513,'-8'-10'2464,"6"3"-1902,-5 7 28,7 0 821,0 0-950,0 7 1,0 11 223,0 10 1,2-1-344,3 2 1,-3 0-172,4 6 0,-4-1-107,-2 1 1,0-1-228,0 1 0,0 0-383,0-1 1,0-5-801,0 0 0,0-6-494,0 6 0,2-8 1840,4 2 0,-4-4 0,5-2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0:52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0 779 8007,'6'-12'701,"0"1"1,7 5-222,-1-5 0,-3 5-185,3-6 1,-3 1-30,3-6 1,3-1 92,-3 1 1,3-6-257,2 0 1,-1-2 77,-5 2 1,5 2-111,-5-8 0,5 2 1,1-2 1,-6-4-140,1 5 0,-6-5-34,5-2 0,-7 1-16,2-1 1,-4 1 38,-2-1 1,0 8-24,0 4 0,0-2 129,0 2 0,0 0-15,0 6 0,0 5 60,0 1 1,-6 5 24,0-6 0,-1 9 122,1-3-59,4 4 21,-14 2-59,7 0 1,-7 8 134,5 3 0,-3 12 62,9 6 0,-7 6-69,6 5 1,-5 4 85,5 8 1,-2 2 16,3 3 0,3-1 118,-4 7 1,-2-5-180,3 6 1,-1-9-204,6 3 1,0-6-81,0-6 0,0 2-277,0-8 0,0 1-47,0-7 1,0-1 192,0-4 1,0-4-507,0-8 1,6 0 230,-1 1 1,1-7-506,-6 1 413,0-9 629,0 5 1,0-16-168,0-3 0,0-6 104,0-6 1,2 0 0,4-12 0,-2 4-93,7-9 1,-5-2-135,5 1 0,1-5 93,5 6 1,2-1-258,5 7 0,-3-1-8,7 1 1,-4 7-12,4 4 1,-6 5 184,1 7 1,2 1-17,-2 5 0,0 3 94,-6-4 1,4 6-61,-4 6 1,5-3 224,-11 9 0,-3-1-14,-3 7 0,-3-1-15,-2 0 0,-2 6-235,-3 0 0,-7 8-151,-11-2 1,-4 2 142,-7-2 0,-1 1 1,0-7 1,7-5 271,-1-7 0,2-7-109,-2 2 1,4-4 1168,8-2 111,0 0 632,-1 0-1235,9 0 0,3 0 167,12 0 1,3 2-68,9 3 0,1 5 248,4 7 1,-2 6-372,8 0 1,-6 6-220,6-6 1,-6 6-294,6-6 0,-6 0 53,5-5 0,1-1-1342,6 0 0,-6 0-418,-1 1 1,1-1 1575,6 0 0,7 1 0,2-1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0:59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17 7970,'-17'-7'4096,"7"5"-3234,-5-6 1,13 10-356,-4 4 0,10 11 49,2 12 0,5 11-115,-5 6 1,5 6 143,-5 6 0,6 3-382,-7 9 1,7 6 19,-6 5 1,7 4-4930,-1 1 4706,3-7 0,2 5 0,1-5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0:58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0 8104,'-7'10'1798,"5"-2"1,-4-8-1415,12 0 0,5 0 80,12 0-295,-3 7 0,10-5-244,-7 4 1,8-4 78,-2-2 0,-4 0-215,-2 0 0,2 0 107,-2 0 1,0 2-935,-6 4 1,1-4 1037,-1 3 0,0-3 0,1-2 0</inkml:trace>
  <inkml:trace contextRef="#ctx0" brushRef="#br0" timeOffset="194">102 381 7981,'-17'9'1249,"-1"-1"255,9 0 0,9 1-1053,11 9 0,12-9-226,6-3 0,2-4-514,-2-2 0,3 0 192,-3 0 1,2 0-70,-2 0 0,1-6 4,-6 1 0,4-3-269,-5 2 0,6-2-213,-6-3 1,2 1-1556,-2 4 2199,-3 5 0,5-15 0,-8 7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0:58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10039,'0'-9'1794,"1"1"-1220,5 8 0,2 2-5,3 4 0,11 3 199,-5 9 0,6 7-196,0 3 1,2 7-152,4 5 0,2-3-208,-8 3 0,5-3-117,-5-3 1,1-1-190,-7-4 0,6 1-341,0-6 1,-6-1-799,-5-6 1,-3 0 403,3 0 0,1-5-353,-7 0 0,0-7-1173,-6 7 1327,0-8 1027,0 3 0,0 1 0,0 2 0</inkml:trace>
  <inkml:trace contextRef="#ctx0" brushRef="#br0" timeOffset="219">433 0 8047,'-17'0'1282,"-1"0"219,1 0 1,5 2-358,1 4 0,1 4-552,-1 7 0,-10 8-8,3 4 1,-10 5-113,-1 7 1,-2-5-113,2 5 0,-3 3-465,3 2 1,2-4-413,-2-2 1,10-3-147,1-2 0,3-9-877,9-2 0,1-5-470,5-2 1,3-7 2009,9-5 0,7-10 0,16-5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0:56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35 312 7941,'-5'-12'439,"-1"1"-192,0 7 0,4-4 372,-4 8 297,4-7-473,-5 5 1,7-8 107,0 4-257,0 4 0,7-5-20,5 7 1,-2 0 194,1 0 0,3 0-57,9 0 0,-4 0-21,4 0 1,4-2-234,2-4 0,3 0 14,3-11 0,1 3-46,5-9 1,1-4 57,4-1 1,-2 3-235,-3 2 0,-7 5-135,1 7 1,-2-5-191,-10 5 0,0 3 36,-6 2 0,0 5-131,1 1 0,-7 0-538,1 0-473,-9 0 177,5 0 904,-8 0 0,-2 1-403,-4 5 1,-9 4 18,-8 7 784,-8 8 0,-3 2 0,-11 8 0</inkml:trace>
  <inkml:trace contextRef="#ctx0" brushRef="#br0" timeOffset="218">295 502 7941,'0'17'0,"0"1"0,-2-7 769,-4 1 1,4 5-103,-4 6 0,-1 2-47,1-2 1,-6 4-117,7 8 0,-3 1 82,2 4 1,4-7-292,-3 7 0,1-13-74,-2 8 0,4-10-319,-4 4 0,4-8-58,2 2 0,0-10-500,0-1 269,0-8 0,0 5-449,0-3 1,2-4 298,4 4 0,-4-6-219,4-6 0,-4 2 154,-2-7 0,7-7 197,5-5 0,1-7-23,-1 1 0,3 0 428,-3-6 0,11 5 0,4-13 0</inkml:trace>
  <inkml:trace contextRef="#ctx0" brushRef="#br0" timeOffset="1032">554 450 7941,'0'-17'-208,"0"0"623,0-1 711,0 1-450,0 0-284,-8 7 73,7 2 56,-7 8-419,8 0 0,0 14 114,0 3 0,0 14 134,0 3 1,0 9-60,0 9 1,0 13 110,0 4 1,0 12-314,0 0 1,0 13 44,0-43 0,0 1 0,0 1 0,0 0-256,0 4 0,0 1 0,-3 0 1,0 0 157,0 2 1,0 1 0,0 2 0,1 1-390,2 0 1,0-2 0,-3-6 0,0-2 88,-3 38 0,0-13-63,6-16 0,0-5 87,0-12 0,0-6-381,0-11-52,0 4 404,0-14 63,0-2 0,-2-11 577,-3-12 0,1-5-867,-8-12 1,1-12 117,-7-11 0,3-12-114,4-5 0,-3-10 72,8-2 0,1-7-50,5 1 1,0-2 469,0 2 0,1-3 0,5 3 0,4 4 0,7 2 0,-5 4 0,-1 2 0,-5 8 0,5 3 0,-7 6 0,2 6 0,-4 10 383,-2 7 1,0 8 78,0-2 1,0 9 216,0 3 1,-2 7-253,-4-2 0,-3 4 66,-9 2 0,1 8 62,0 3 1,-2 10-157,-4 2 0,1 8-30,-6-2 1,5 9-86,-6 3 0,8-1-99,-2-5 0,3-1-108,3 1 1,0-2-166,-1-5 1,7-3 52,-1-7 1,9-7-381,-3 1-271,4-8-899,2 11 901,0-13 1,8 6 229,3-8 1,6-8 58,6-4 1,4-5 73,8-6 0,1-4-77,5-8 0,3-7 177,8-4 1,7-4 14,5-2 0,1 8 250,-1 4 1,-3 3 4,-3 3 1,1 7 699,5 4 1,1 11-441,-7 6 0,5 4 620,-5 2 0,-3 2-317,-8 4 1,1 6-104,-8 11 1,-7-2-195,-10 8 0,0-6-203,-6 6 1,-2-6 13,-9 5 0,-4-5-163,4 6 1,-12-8-134,-6 2 0,-5 2 140,-6-1 0,-4-3-503,-7-10 0,-3 3 209,-3-9 1,1 7 35,-7-6 0,8-2 168,-3-10 1,11-2 47,1-3 1,10-5 104,1 5 0,3 1 630,9-1-356,1 7 0,12-4-128,5 8 1,5 2 474,6 4 0,4-2-201,8 7 0,5 1-27,0 5 1,3 6-188,-3 0 1,-4 0-227,5-6 1,-3 1-172,3-1 1,-5 0-618,4 1 0,-3-7-968,-3 1 0,1-9 142,0 3 1601,-8-4 0,5-10 0,-5-1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1:00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18 605 8268,'0'-9'756,"0"1"-546,0 0 1,0 5-229,0-9 0,6 6 44,0-5 1,7 5-66,-1-6 1,3 7 211,2-7 1,-5 8 1,-1-2 1,1 5 19,5 1 0,3 0-95,3 0 0,-2 7 17,8 5 1,-3 3 19,3 2 1,4-5-98,-4 0 1,9-7 20,3 7 0,7-8-132,-2 1 0,0-3 103,6-2 1,-4 0-167,9 0 1,-3 0 184,-2 0 0,-6 0-22,0 0 1,-2 0-99,3 0 1,1 0 88,-8 0 0,6 0-147,-6 0 1,1 0-89,-7 0 0,-5 6-206,0 0 1,-8 0-394,2-6 207,-4 0 0,-7 0-592,-1 0 1199,-7 0 0,-4 2 0,-11 3 0,-12-3 0,-12 21 0,-9-3 0</inkml:trace>
  <inkml:trace contextRef="#ctx0" brushRef="#br0" timeOffset="296">36 1124 8137,'-18'-17'-37,"9"0"1,1 5-31,8 0 1,4 9 80,7-3 1,10 4 272,20 2 1,5-6-99,12 0 0,3 1 135,8 5 1,8-2-173,4-4 0,9 4-116,2-4 1,1 4 49,-7 2 0,0 0 7,1 0 1,-1-2-88,1-3 0,-14 3 60,-4-4 1,-6 2-429,1-2 0,-10 3 48,-8-9 1,-10 8-80,-1-2 1,-8-3 117,-10-3 0,-7 3-28,-5-3 1,-3 6-104,-2-5 1,-2 1 282,-3-1 1,-7-5 122,-11 5 0,-4-12 0,-7-4 0</inkml:trace>
  <inkml:trace contextRef="#ctx0" brushRef="#br0" timeOffset="626">969 35 8242,'0'-18'1440,"-7"9"-788,5 1-498,2 8 0,17 10 73,12 7 1,5 0-135,7 6 1,3 4-53,8 2 0,11 2 51,1-2 1,13 3-1,-8-3 0,2 4 52,-8 1 1,4 1-198,-3 0 1,-3-7 273,3 1 0,-8 0-124,1 6 1,-9-7 8,-2 1 1,-13 0-27,2 6 0,-14-1-10,-4 1 1,-2-1 40,-9 1 1,-2 1 5,-10 5 1,-11 3-144,-12 8 1,-11 7 107,-6 5 1,-14 3-472,-9 2 1,31-36 0,-1 0 276,-4 2 1,0-1 0,-1-4-1,1-1-672,0 6 1,0 0 0,-38 22-305,0 1 1088,8-4 0,-4-10 0,8-4 0,0-3 0,0-3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1:09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1851 8034,'0'-10'-92,"-2"2"-185,-4 8-46,5 0 283,-7 0 1,10 0 49,4 0 38,-5 0 15,15 0-120,-7-7 1,1 5 264,5-6-226,-13 8 239,6 0-173,-8 0 987,0 0-723,0-8-107,0 7-52,0-7 336,0 8-191,-8 0 139,6-8-189,-5 6 286,-1-5-219,6 7-3,-6 0-96,8 0 502,0 0-498,0-8-44,0 6-5,0-6 54,0 8 710,0 0-888,0-7 148,0 5-229,0-6 187,0 8 2944,0 0-3021,8 0 1,7 0 30,9 0 1,6 0-95,-1 0 1,4 0-5,1 0 0,9 0-22,3 0 0,4 0-6,2 0 1,-2 0 5,-4 0 0,4 0 44,-4 0 1,4 0-138,2 0 0,-2 0-3,-4 0 1,4-6-121,-4 0 0,-2 1 81,2 5 1,-8-2-189,3-4 0,-5 4 27,-1-4 1,-8 4-221,-4 2 1,2 0 33,-2 0 1,-6 6 66,-5 0 1,-7 5-921,7-5 927,-8 8 1,4-5-294,-8 9 0,-8 1 64,-4 4 0,-5-2-60,-6 8 0,-6-6 46,-11 6 664,3 0 0,-13 5 0,6 1 0</inkml:trace>
  <inkml:trace contextRef="#ctx0" brushRef="#br0" timeOffset="252">156 2439 8034,'-26'0'199,"3"0"1,9 0 39,3 0 42,7 0 0,-2 0 19,12 0 1,5 0 0,12 0 0,4 0-95,8 0 0,1 0 165,5 0 0,-3 0 115,8 0 1,0 0-95,6 0 0,0 0-212,0 0 1,2 0-130,3 0 0,-1-6-229,7 0 0,-7-5-37,2 5 0,-2-6-382,1 7 0,-9-7 302,4 6 0,-10 1-158,5 5 0,-11 0-450,-1 0 0,-1 0 354,-5 0 0,-2 0 549,2 0 0,-8 7 0,4 3 0</inkml:trace>
  <inkml:trace contextRef="#ctx0" brushRef="#br0" timeOffset="683">2456 1470 8132,'8'-9'878,"-6"1"-482,13 8 1,-5 8 76,7 3 0,3 5-165,3 1 1,-2 6 95,8 0 0,-1 6-184,7-6 1,-2 8-35,-5-3 0,5 3 6,-4-2 0,-2 4-142,2-5 0,-8 5-50,2 2 1,-10-1-361,-1 1 1,-8 0-182,1-1 0,-10 8 274,-7 4 0,-11 3 4,-6-3 1,-9 4 235,-3-4 0,-12 8 344,1-3 0,-4 3-99,4-13 0,2-1 138,4-6 1,4-1 19,7-4 1,8 2 922,4-8-885,4 0 1,9-6-71,5 0 0,10-7-372,7-4 1,11 1-43,6-1 1,17 0-80,6-6 1,11-2-268,1-4 0,3-5-520,2-12 1,6 2-35,0-8 0,6 2-1274,-6-2 2244,0-11 0,0 17 0,-1-12 0,-1 2 0,-1 1 0</inkml:trace>
  <inkml:trace contextRef="#ctx0" brushRef="#br0" timeOffset="1137">3615 35 8127,'10'-8'-1173,"5"-1"440,-13-1 690,6 2 1,-8 10 539,0 4 1,5 6 140,1 11-482,0 4 0,-6 7-17,0 1 1,0 7-81,0 4 0,0 2-82,0-2 0,-8-2-71,-3-3 0,1-5-261,-1 5 0,5-11 87,-6-1-85,8-8 1,-3-1-148,7-9 500,0-7 0,2-6 0,3-15 0,13-8 0,11-10 0,11-9 0,6-8 0,-2 6 0,2-6 0,0 6 0,6 0 0,0 13 0,0 16 0,-6 7-28,0 10 0,-7 16 155,1 7 0,-9 13 201,-2 5 0,-8 7 55,2-2 1,-4 4 269,-2 2 0,-7-2-467,-4-4 0,1 2-308,-1-8 1,0 8 121,-6-2 0,0 4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5:51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293 414 8849,'8'-9'731,"7"-7"0,8 3-3596,-2-8 2512,-2-6 1,-9-2 0,-4 3 352,-5 1 0,-1-4-186,0 6 0,-9-6 131,-8 6 1,-1-5 22,-5 5 0,4 0 99,2 5 0,-6 1 22,0 0 1,-6 7 160,6 5 0,-5 3 511,5 2 0,0 7-148,5 5 0,1 5-56,0 6-210,0-4 0,7 14 0,3-6 263,-1-1 1,6 7 108,-4-4-435,-3 3-65,7-5 1,-6 4 154,8-8 0,2 0-312,4-6 1,-2 0-223,7 0 0,2-5-127,10-1 1,-2-7 233,8 2 1,6-12-1026,5-5 1,0-5 103,-5-1-214,7 0 504,-14 0 445,13 7 0,-22 2 1,4 8 379,-4 0 1,-10 10 227,-3 7 0,-4 10 519,-2 13 1,-8 6 30,-3 12 1,-10 9-366,-2 7 1,-6 1 376,6-6 1,0-2-275,6-4 0,2-4-1,3-7 0,5-10-469,7-7 1,0-3-393,0-9 0,1-2 34,5-9 1,4 1-573,7-7 275,0 0 0,2-8 182,4-4 0,-3-3-351,3-9 0,-4-5 167,-2 0 1,0-5-121,0 5 1,-1-8 143,-5 2 0,-3-5 178,-8-6 0,0 5 87,0 1 0,0 1 119,0 10 1,0 0 1053,0 6 0,0 5-114,0 1 2515,0 7-1284,-8-4-713,6 8-1084,-5 0 0,9 2-288,3 4 1,-1-4-35,8 4 1,-7 1-223,7-1 0,-1 0-1612,7-6 0,1 0 215,4 0 1629,-4 0 0,6 0 0,-8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26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122 174 8081,'-25'-7'0,"6"5"521,-6-14 819,7 7-1261,1-1-2,7 2-894,3 8 678,14 0 1,9-5-2,7-1 1,2-2 170,-2 2 1,-2-1-119,8-5 0,0 3 83,5 3 1,1 4-16,-1-4 0,9 4 53,3 2 1,6 0 30,5 0 0,-1 6-52,7 0 1,3 7 31,9-1 0,3-5-365,9-1 0,1-4 300,4-2 0,6 0-3,-43 0 1,0 0 0,-1 0-1,0 0 15,3 0 1,1 0 0,-2-1-1,-1 0-5,0-2 0,0 0 0,6 2 1,1-1-12,-5-4 0,1 0 0,3 4 0,1 0 0,-1-1 0,-1 0 0,0 2 0,-1 0 15,-1 1 1,0 0-1,5 0 1,0 0-248,1 0 1,-1 0-1,1 0 1,1 0 223,1 0 1,1 0-1,-5 1 1,0 0 20,2 2 0,-1 0 0,2-2 1,1 0-6,0 2 0,0 0 0,2-2 0,-1 0 6,-1-1 0,1 0 0,1 0 0,0 0 0,-2 0 0,1 0 1,-2 0-1,0 0 18,1 0 0,1 0 0,-2 0 0,0 0 3,2 0 0,-1 0 0,1 0 0,1 0-7,-5 0 0,0 0 0,4 0 0,1 0-9,-2 0 1,0 0-1,2 0 1,1 0 9,0 0 0,0 0 0,0-3 0,1 0-4,-1 0 0,0 0 0,3 0 0,0 0-4,0 3 1,0 0-1,0 0 1,0-1-1,-3-2 1,1 0 0,1 2 0,2 0-2,-1-2 0,0 0 0,1 2 1,0 0 34,-1 1 1,0 0 0,1 0-1,0 0 71,2 1 1,0-2 0,1-1 0,0-2-82,-4 2 0,0-1 0,3-1 1,0 2-290,-3 2 1,0 0 0,3 0 0,1 0 274,-1 0 0,0 0 0,1-1 0,0 0 20,-1-2 1,0 0-1,2 2 1,0 0-108,-2-2 0,0 1 0,1 0 0,-1 2 30,1 0 1,-2 0 0,0-3 0,-2 0-37,-2 0 1,-1 0-1,3 0 1,0 0 75,0 3 1,0 0-1,0 0 1,0 0-15,-3 0 1,0 0 0,0 0 0,1 0 51,-1 0 1,0 0 0,2 0 0,0 0-52,-2 0 1,1 0-1,1 0 1,0 0 102,-5 0 1,0 0 0,2 0 0,-1 0-254,-1 0 0,0 0 0,3 3 0,-1 2 280,-2 1 0,0 0 0,-1-2 0,-1 1-54,-1 1 0,1 0 0,1-3 0,1-1-25,0 4 0,0 0 1,0-4-1,-1 0-16,1 0 0,0 2 0,1-1 0,-1 1-41,3-1 0,0 0 1,1 0-1,-1 0-10,0-3 1,0 0 0,0 0-1,0 0 29,1 0 1,-1 0-1,-3 0 1,0 0-44,1 0 1,-1 0 0,0 0-1,0 0 81,4 0 0,-1 0 0,-1 0 0,0 2-2,-1 1 1,-1-1 0,-1-1 0,-1 0-8,-4 2 1,1 0 0,1 1 0,0 0 59,-1-1 1,0 0 0,4 0-1,0 1-58,-4-1 1,-1 0-1,2-1 1,-1 0 0,-3 4 1,0-1-1,0-2 1,1 0-1,-5 3 0,1 0 0,4-3 0,-1-1 10,0 4 1,0 0 0,-2-4-1,-1 0-65,0 1 1,0 0-1,-3-2 1,-1 0 56,47-1 1,-47 0 0,0 0-112,47 0 0,-4 0 154,-1 0 0,-11 0 345,-1 0 1,-4 1-327,-2 5 1,0-4 151,-12 4 1,-1-4 378,1-2 1,-9 0-529,-2 0 1,-2 0 509,-10 0 1,0 0-493,-5 0 1,-6 0 247,0 0 1,-8 0-208,2 0 314,-12 0-458,-3 0 0,-10 0-123,-4 0 1,-11-6-184,-12 0 1,-13 1 102,-10 5 0,-11 1 199,-18 5 0,-7 4 0,36-2 0,0 1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1:02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1160 1199 8160,'0'-10'683,"0"5"-650,0 10 0,0 5 105,0 7 0,7 1 11,5-1-132,3 0 0,10-5 11,4-1 1,6-5 214,5 6 1,10-9-18,8 3 0,7-4 236,-2-2 0,6 0 84,6 0 1,-4 0-158,4 0 0,-2 0-304,2 0 0,-4 0 97,4 0 1,-4 0-113,-1 0 1,-7 0-20,0 0 0,-1 0-291,1 0 1,-3 0 74,-8 0 0,-6 6-204,0 0 0,-8-1-52,3-5 1,-7 0-122,-5 0-148,-4 0-276,-8 8 522,-7-6 0,-4 6-29,-12-8 1,-5 5 2,-13 1 1,-4 8 469,-13-3 0,-3 5 0,-8 1 0</inkml:trace>
  <inkml:trace contextRef="#ctx0" brushRef="#br0" timeOffset="425">1488 1683 8113,'0'-25'486,"0"6"0,8-4-366,3 12 0,7 3 48,5 8 1,11 0-116,12 0 1,10 0-6,2 0 1,7 0-20,-1 0 1,1 0 17,-2 0 0,3 2-45,-9 4 1,-1 1-8,-10 5 0,-6 3-6,-11-3 0,2 9-6,-8 2 1,-2 0-109,-9-6 0,-5 6 89,-7 0 0,-2 2-17,-3-2 0,-7 2-74,-11 4 1,-4 4 92,-7-4 1,-7 1 23,1-1 1,-8 4 66,2-4 1,-4-1 162,-2 7 1,2-10-12,4 10 1,4-7 203,7 1 1,6-2-90,0-4 1,16 2 64,1 4 0,3-4-34,3-8 0,8 1-107,9-1 0,13 0-71,4 0 0,7-1 44,5-5 0,1 3-47,11-8 1,-1-1-18,19-5 0,-5-2-81,10-3 0,-2 1-198,2-8 1,-2-5-554,7-6 0,-12 0 129,1 6 1,-11-3 280,-1-3 0,-11 10-832,-5-4 0,-7 11-822,-5 0 1919,-12 4 0,-9 2 0</inkml:trace>
  <inkml:trace contextRef="#ctx0" brushRef="#br0" timeOffset="1234">1 3862 8169,'8'-17'1936,"3"7"-1315,12 5 1,4-3-517,8 2 1,7-9-60,4-3 0,12-8-228,5-15 0,4 3 117,3-8 0,-7 0-293,0-6 1,-7 0 299,2 0 0,-4 6-86,-3 0 1,-6 1-143,-5-1 1,-9-4 3,-2 4 0,-16-4-73,-1-2 0,-3 2 80,-3 4 1,0 4 149,-6 7 1,-8 7 39,-4-1 1,-5 13 158,-6-1 0,2 11-152,-8 1 1,0 9 213,-5 1 0,5 14 127,0-1 0,0 13-58,-5 3 0,-1 8 87,0 10 1,7 8 111,-1 3 1,6 6-125,-6 6 1,6 4 193,-6 8 0,2-7 117,-2 1 1,-1 0-168,7 5 1,0-5-60,5 0 1,3-14-295,3 2 0,3-11 103,3-1 1,4-5-438,-4-6 0,4-5 36,2-13 0,0 3-211,0-8 0,0-5-48,0-7 4,0-7 597,-7 4 1,-3-16-229,-7-4 1,5-9-254,1-2 0,1-8 113,-1 3 0,3-5-107,8-2 0,0 1 5,0-1 1,8 1 123,3-1 1,6-1 54,6-5 0,-1 5-5,6-5 1,7-1 46,5 2 1,8 5 156,-2 6 0,-3 2 463,-3-1 1,2 3-277,-1 7 1,-1 3 47,-5 3 0,-3-1-55,-3 7 0,-4 0-71,-8 6-101,1 0 0,-3 8-162,-3 4 1,-5-3 80,-7 3 1,-7-1-135,-5 7 0,-5-1-96,-6 0 0,-4 0 135,-8 1 0,1-7 231,-1 1 1,2-3 39,5 3 1,-3 3 196,8-3 1,-6 3-186,6 2 0,2 1 98,9-1 1,-1 0 270,7 1 1,0 5-136,6 0 0,8 0 252,3-6 1,7 6-165,5 0 1,-2 0 67,8-5 1,0-3-285,5-4 1,8 3-201,5-8 1,-3 5 85,2-5 1,0 0-242,6-6 1,0 0-171,0 0 0,-2-2-611,-4-4 0,4-4 574,-4-7 1,2 0 18,-2 0 0,2-8 299,-8-4 0,8-4 0,-3-1 0</inkml:trace>
  <inkml:trace contextRef="#ctx0" brushRef="#br0" timeOffset="1433">2076 3620 8075,'-17'-17'4025,"7"0"-3363,3 7 0,8 8-316,5 8 0,11 0-514,12-6 0,4 5 53,2 1 0,7 0-291,4-6 0,2 0 87,-2 0 1,-4 0-47,-7 0 0,-8 0 16,-4 0 0,-4 0-771,-2 0 332,-7 7 1,-2 3 787,-8 7 0,-8 1 0,-2-1 0</inkml:trace>
  <inkml:trace contextRef="#ctx0" brushRef="#br0" timeOffset="1839">1938 4104 8021,'-21'-5'1452,"3"-1"0,14 8-920,4 9 1,10 3-494,13-3 0,6 3-139,11-9 0,6 1 139,12-6 0,5 0-213,12 0 1,-3-8 3,2-3 1,-1-10-456,2-2 1,-9-6 245,3 6 1,-10-8-131,5 2 0,-8-3 42,1-3 1,3 0 42,-3 1 0,-1-1 81,-10 1 1,4 5 342,-4 0 0,-3 8 0,-3-2 0,-5 11 0,-7 7 0,-3 3 177,-7 2-218,-9 0 0,-1 9 1448,-8 9 1,-8 7-496,-3 9 0,-7 3 30,-5 3 1,4 2-285,-4 4 0,4 4 99,2-4 0,5-3-313,1-3 0,7-5-176,-2-7 0,8-3-466,9-7 0,1-3 227,11-3 1,4-7-337,2-10 1,3-7 139,3-11 0,0-10-112,-1-7 0,-5-14 6,0 2 0,-8-9-75,2 3 1,-11-7-417,-7 2 1,-3-3 259,-2 3 0,-9-4-339,-9 3 0,-7 5 321,-9 1 0,-3 6-246,-3 6 521,-4 4 0,-24-1 1,-3-1-1</inkml:trace>
  <inkml:trace contextRef="#ctx0" brushRef="#br0" timeOffset="2379">1609 6 8147,'0'-6'1360,"0"12"0,0 5-815,0 18 1,0-2-386,0 2 0,0 4-181,0-5 1,2 3-620,4-2 374,-4 4 1,5-12 30,-7 8 1,0-14-94,0 2 1,0-9 113,0 3 251,0-7 0,0 2-291,0-12 1,0-5 93,0-12 0,0-4-133,0-8 0,8 1 30,4-1 0,11 0 55,6 1 1,3 7 208,3 4 1,-1 11 221,1 7 1,0 7-14,-1 9 0,1 10 311,-1 20 1,-3-3 293,-8 8 0,0-2-366,-11 2 0,1-1-55,-1-5 0,1-4 29,-7 5 1,5-7-885,-5-5 1,0 2-192,-6-8 1,6 2-1486,0-2 2137,7-11 0,-3 11 0,7-14 0</inkml:trace>
  <inkml:trace contextRef="#ctx0" brushRef="#br0" timeOffset="2972">4497 749 8139,'-17'-15'-121,"0"4"0,-1 3-180,1 8 0,5 0 302,1 0 1,1 2 380,-1 4 0,-3 3-101,9 8-182,-9 1 1,10 7-78,-7 4 0,-1-1 110,-5 7 1,0 3 36,-1 14 0,1 14-100,0 3 1,-2 25-98,7-46 1,0 2 0,5 10-1,-1 3 254,-4 3 1,1 0-1,6 0 1,0-1-271,-3 4 1,-1 0 0,5 1 0,0 1 269,-2 1 1,1 0-1,3-1 1,0 0 57,-1-4 1,0-1 0,2-2 0,0-2-362,1-3 1,0-2-1,3-4 1,2-1-66,7 46 0,11-17-331,5-6 1,5-12 390,2-11 0,-1-15-470,1-8 0,-1-10-189,1-8 1,-6-3 451,0-8 1,-14-10-506,2-7 965,-11-8 0,10-17 0,-7-2 0</inkml:trace>
  <inkml:trace contextRef="#ctx0" brushRef="#br0" timeOffset="3492">5275 144 8213,'8'-25'224,"4"-4"1,-3 4 24,3 2 0,-7 6 171,7 6 1,-6 3-76,5 8 0,1 0-40,5 0 1,0 15-65,1 8 1,-1 8-26,0 4 1,-5 7-30,-1 4 0,-7 4-93,2 2 0,-4 2-237,-2 3 0,0-9 137,0 4 0,-6-10-377,0 5 0,-5-9 133,5 2 0,-2-7-24,3-10 1,3-6 140,-4-11 0,2-4 41,-2 4 0,4-12-70,-3-5 0,10-14 32,7-10 0,11-9-217,6-14 1,3-9 80,3-8 1,-4 8 337,3 9 1,-7 12 12,14 6 0,-15 11 31,9 6 1,-10 11-108,4 6 1,-8 14 101,2 9 1,-4 8 36,-1 10 0,-3 5 247,-4 1 0,3 7-40,-8-2 0,-1 4-57,-5 2 0,0-2-585,0-4 1,0 4-162,0-4 1,0-2-389,0 2 1,0-6 835,0 7 0,-7-9 0,-3 4 0</inkml:trace>
  <inkml:trace contextRef="#ctx0" brushRef="#br0" timeOffset="4439">5431 2894 8045,'-17'-16'0,"5"13"157,1-9 1,7 6 95,-2 1 0,6 3-273,6-4 0,3-4 42,9-1 1,12-10-467,5-2 0,5-14 46,1 2 1,-5-5 384,5 0 0,-5 1-12,-1-7 1,-8 0-136,-4-6 0,-12 6 64,-5 0 0,-4 2 173,-2-2 1,0 3-30,0 9 1,0 5 230,0 0 0,-6 14-66,0-3 0,-5 11 72,5-5-464,-7 8 178,3-3 1,-7 7-2,-1 0 1,7 7-13,-1 5 0,1 3-29,-7 3 1,1-5 99,0 4 1,2-1 183,3 13 1,-3-6 167,3 5 0,2 1-164,-1 6 0,7 1 48,-2 5 1,4-5-70,2 5 0,0 1-33,0-2 1,0 6-77,0-5 0,0-1-182,0-5 0,0-1 20,0 1 0,6-3-189,0-3 0,0-4-110,-6-8 100,7 1 250,-5-1 229,6-7 70,-8-10 1,-6-10-226,0-7 1,1-6-47,5 0 0,-6 0 1,0 5 1,0 1-191,6 0 1,0-1-40,0 1 1,0 6 76,0-1 0,2 8-39,4-2 1,-2 3-74,7-3 1,-5 4-59,6-4 0,-1-1 136,7 1 1,1-6 11,4 6 0,-4-5 69,4 5 1,2-5 142,-2 5 0,0-6 115,-5 7 0,-1-1-79,0 6 1,-5 0 2,-1 0 1,-5 2-73,5 3 0,-7-1 85,2 8-137,-4-1 0,-2 7-4,0-1 1,-2 0 14,-4 1 0,-3-7-20,-9 1 1,-5-3-5,0 3 1,-2-3 15,2-3 0,4-4 121,-4 4 0,4-2 9,1 1 1,1-3 99,0 4 0,5-4 99,1-2 227,7 0-145,-4 0-94,8 0 0,8 6 322,4 0 1,1 7-185,-2-1 0,11-3 81,-5 3 1,10-1-36,-4 6 1,8 1 3,-3-1 0,5 0-304,2 1 1,5-3-171,0-3 0,8 1-249,-1-7 0,-3 5-531,2-5 0,0 0-283,6-6 1,-6-2 160,0-4 882,-7-3 0,10-9 0,-4 1 0</inkml:trace>
  <inkml:trace contextRef="#ctx0" brushRef="#br0" timeOffset="5517">6763 352 8206,'0'-10'-579,"0"2"1097,0 8-256,0 0-107,7 0 0,-3 0 171,8 0-136,-9 8 0,13 0-14,-5 3 1,5 7 127,1-1 1,4 16-77,8 13 1,-14 15 141,8 14 0,-1 19-474,-11-37 1,1 2-1,-1 1 1,-1 1 297,-4 2 1,-1 0-1,3 2 1,0 1-79,-2 3 1,-1 0 0,-1 6 0,0 0-93,-1 0 1,0 0 0,-3 1-1,-2 0 64,-3-3 0,-2-2 0,2-3 0,-1-1-90,-5 2 1,-1 0 0,-1-6 0,-1-1-241,0-1 1,-1-1-1,-1-6 1,-1-2-57,-17 40 0,-1-13 41,0-10 1,1-8 99,-1-9 0,6-8-296,1-3 1,1-13-175,-2-4 1,-2-13-1067,8-5 1693,8-4 0,-8 5 0,3 3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01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36 831 7961,'-16'-2'2674,"5"-4"-2856,3 4 21,16-13 0,1 11 236,9-8 1,-1 3 263,0-3 1,0-1 86,1 7 1,-1 0 145,0 6-310,1 0 1,-3 10-134,-3 7 0,-5 2-141,-7 10 0,0-2 252,0 2 0,0 3 162,0-3 1,0-2-22,0 2 1,-6-8 155,1 2 1,-1-9-179,6-3 123,0-7-709,8 11 1,1-15-147,8 0 0,7-15-394,-1-14 1,5-5 34,-5-7 0,6-3-707,-6-8 1,6-6 556,-6 1 1,0-1-48,-5 6 0,-7 8 929,1 4 0,-9 11 0,3 6 0,4 4-163,-8 9 0,5 4 163,-7 12 0,0-2 303,0 7 465,0 1 409,0 5-7,0 1 0,2-7-329,4 1 0,4-9-351,7 3 0,2-4-4,4-2 1,-2-2-135,8-4 0,0-5-102,6-12 1,-6 4-543,-1-4 0,-7 3-670,3 3 0,-7 0 551,-6 0 0,3 5-948,-8 0 901,-1 1 0,-12-6 54,-5-1 0,1 7 222,-7-1 0,5 7 87,-10-7 0,4 8 189,1-2 0,1 4 54,0 2 0,-1 0 166,1 0 0,0 0 128,0 0 0,5 0 69,0 0 10,1 0-130,-6 0 34,7 0-170,-5 0-114,13 0 1,-6 8 51,8 4 0,0 3 70,0 2 0,0 3-10,0 3 1,8 4 131,3 7 1,5 6-2,1 1 0,2 7-81,4-2 0,-2 4-194,8 2 0,-2 0-30,2 0 0,5 1-194,1 5 0,0 3-173,5 9 1,-5-11-558,-7-7 1,-3-10 495,-7-13 1,-1 2-43,0-8 1,-1 0 287,-5-6 0,3-5-424,-9-1-269,1-7 136,-6 4 243,0-8 1,0-14-39,0-3 1,0-12-940,0 1 1394,-8-13 0,-1-11 0,-8-9 0</inkml:trace>
  <inkml:trace contextRef="#ctx0" brushRef="#br0" timeOffset="169">935 0 11350,'29'20'1813,"-1"3"0,-1-4-1465,2 4 1,-4-2-1020,-8 2 1,3-4 134,3 4 536,-4-3 0,-2 5 0,-9 2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6:58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190 105 7933,'0'-10'1997,"0"-5"-906,0 13-529,-7-6 362,5 8 523,-6 0-572,8 0-479,0 0 0,0 15-77,0 9 0,0 8 78,0 9 0,0 10-16,0 13 0,0 3-92,0 2 1,0 2-247,0 4-1012,0-4 725,0 6 0,6-15-294,0-5 1,-1-11 297,-5-5 1,6-7-158,0-5 0,2-6-500,-3-11-670,-3 3 775,6-13 1,-6 4 145,4-12 1,-4 0 511,3-11 0,-3 2-310,-2-14 0,-2 0-255,-3-6 455,-5 1 1,-7-6-447,-1-1 503,1-7 0,0 12 187,-1-5 0,1 5 0,8 1 0,-7 3 0,5 3 0,3 4 0,0 7-107,1 9 310,-3-7 1,-1 15 722,-1-5-630,8 4 0,-4 4 128,8 4 1,-1-3 74,-5 9 1,4-6 224,-4 5 0,4 1 295,2 5 1,6 0-439,0 1 0,1-1 82,-1 0-156,-4 0 1,8 1 341,-5-1 0,-3-5-807,4-1-1392,4-7 845,-1 4 0,9-8-650,-1 0 1,0-8-447,0-4 1,8-5 640,4-6 0,-2 4 316,2-4 1,-8 0 332,2 5 0,2-3 311,-2 10 22,0 3 0,-5 0-52,-1 8 276,0 0 0,-5 8 814,-1 4-85,-7-5 0,4 9 260,-8-5 1,0-1-161,0 1 0,0-5 168,0 6-413,0-9-910,0 5-786,0-8 36,0 0-203,0-8 0,7-7-518,5-8 1,5-10 652,6-1 0,2-3 258,4-9 1,4 0 639,-4-6 0,3 0 0,3 0 0,-2 8 0,-5 4 0,5 11 0,-14 4 0,14 8 0,-20 1 0,5 5 0,-13-4 929,11 13-326,-14-6 714,5 8 578,-7 0-1291,0 0 1,0 8 102,0 3 1,-5-1-326,-1 1 1,0-5 402,6 6-741,0-9 1,2 11-253,4-8 1,-2-1-253,7-5 389,-7 0 141,11 8-483,-5-6 246,7 6-94,1-8 87,-9 7 0,5-3 82,-9 8 0,1-6 267,-6 5 0,0-5-48,0 5 0,0 1 60,0 5 1,-2 0 54,-4 1 1,3-1-40,-9 0 1,1 6 64,-7 0 0,-1 8-16,-4-2 0,4 4 94,-4 1 0,9 7 37,3-1 1,1 0 229,-1-5 1,3-1-282,8 1 1,0-8 51,0-4-447,0 4 1,2-8-261,4 4 71,3-11 0,9-5 207,-1-7 1,2 0-147,4 0 0,-4-9-153,4-8 1,-3-3-163,-3-9 1,0 6-246,0-5 1,-5-1 247,-1-6 0,-7 3 186,2 3 0,-4-4 96,-2 4 1,0 4 266,0 2-82,-8 4 15,6 2-331,-5 7 28,7 2 0,2 8 328,3 0 1,5 6 40,7 0 1,3 0 131,3-6 1,-4 5-91,4 1 0,-2 2 480,2-2-285,-4-4-139,6 13 1,-9-11-62,-5 7 0,-3-5-63,-8 6 1,-2-1-71,-4 6 1,-9 1 58,-8-1 0,-6 6 219,6 0 1,-8 6 115,2-6 0,4 0 302,2-6 0,4 1-215,2-1 1,5-2 32,1-3 0,7 3-178,-2-3 1,6 1-244,6-1 0,3 1 244,9-7 0,-1 0-30,0-6 0,1 5-101,-1 1 1,0 0 64,0-6 1,3 0-305,3 0 0,-4 0-38,4 0 1,-4 0-472,-1 0 20,-1 0 1,0 0-658,0 0 0,-5 0-334,-1 0 0,-5 0 768,6 0 1,-6 0-1438,5 0 2233,-7 0 0,4-8 0,-8-1 0</inkml:trace>
  <inkml:trace contextRef="#ctx0" brushRef="#br0" timeOffset="834">1159 606 6994,'9'-2'1176,"-3"-4"-767,-4 5-74,-2-15-1,0 14 579,0-5-114,0 7 0,0 7-106,0 5 0,0 3-234,0 2 1,-2 7 23,-4-1 0,3 5-180,-9-5 1,2 6-42,-1-6 0,-4 2-90,3-2 1,-1-3 0,1 3 0,-1-10 182,7-1-330,-8-1 0,12 1-344,-3-1 235,-5-7 84,8 4-414,-6-1 19,8-5 278,-7 14 17,5-7 1,-6 3-327,8-1-75,0-7-412,-8 4-671,7-8 1046,-7 0 1,14-8-535,-1-3 1,9-7 102,-3-5 969,5-4 0,1-7 0,0-1 0</inkml:trace>
  <inkml:trace contextRef="#ctx0" brushRef="#br0" timeOffset="1100">951 710 7602,'0'-10'1604,"0"-5"-757,0 13-272,8-6 1,-4 8 724,7 0-406,-7 0-804,12 0 0,-9-2 107,5-3-201,3 3 1,-5-6-205,7 8 1,-5-2-473,-1-4 0,-5 4-31,5-3 0,-5 3-1304,6 2 2015,-8 7 0,3 3 0,-7 7 0</inkml:trace>
  <inkml:trace contextRef="#ctx0" brushRef="#br0" timeOffset="1400">865 1056 11001,'2'9'1148,"3"-3"0,-1-4 255,8-2-985,-1 8 0,12-6-147,1 3 0,0-3-187,0-2 1,2-5 87,9-1 1,0-8-145,-1 3 1,8-4-109,5-3 1,-5 3-226,-2 3 1,-3-1-126,-3 7 1,-5 0-499,0 6 0,-8 0 42,2 0 1,-4 0-1588,-1 0 2473,-1 0 0,0 0 0,1 0 0</inkml:trace>
  <inkml:trace contextRef="#ctx0" brushRef="#br0" timeOffset="1850">2075 260 8050,'-17'10'-1005,"0"0"2112,-1-5-123,9-3-55,1 6-324,8-8 94,0 0 0,8 0-262,3 0 1,7 0 161,5 0 0,4 0-231,7 0 1,3-2 75,3-4 1,-2 4-317,9-3 0,-7-3 64,6 2 1,-8 0-124,3 6 1,-7 0-201,-5 0 0,2 0-395,-8 0 1,0 0-86,-6 0 1,1 0-1941,-1 0 746,0 0-293,-7 0 2098,-2 0 0,-8-7 0,0-3 0</inkml:trace>
  <inkml:trace contextRef="#ctx0" brushRef="#br0" timeOffset="2427">2266 105 8050,'-10'-10'1722,"-5"-5"-793,13 13-5,-6-6-467,8 8 0,6 2 198,-1 4 1,1 5-133,-6 12 1,6-1-153,0 6 0,0 1-261,-6 6 0,0-3-39,0-3 1,0 2-234,0-8 0,0 0-100,0-6 0,0 1-455,0-1 0,0-6-434,0 1-967,0-8 1271,0 4 1,0-10 368,0-4 0,0-6-19,0-11 0,1 2 211,5-8 0,-4 0 286,4-5 0,-4-1 0,-2 1 0,0 5 0,0 0 0,2 10 0,4 2 0,-5-1 0,15 9 0,-7-1-6,9 2 0,-3 10 409,-3 4 1,1-2 147,-7 7 0,7 1-3,-1 5 0,-3 2 132,3 5 0,-6-3-117,5 7 0,-1 1 23,1 6 1,3-6-113,-8 0 1,-1-1-175,-5 7 1,0 5-182,0 1 0,0-1-107,0-5 0,-7 1-276,-5 4 1,-3-3 103,-3 3 1,-5-3-256,0-3 0,-2-5 229,2 0 0,4-14-66,-4 3 1,2-11 135,-2 5 0,4-8-42,-4 2 1,1-12 256,-1-6 1,10-5 57,-4-6 1,11 4 30,0-4 0,4 1-93,2-1 1,8 4-28,3-4 1,12 6-36,6 5 0,6-1-6,5 7 0,-1-5 53,7 5 0,-2 0-50,2 6 0,-4 0-117,-7 0-50,0 0 0,-7 0 0,-1 2-792,-2 4 0,0 3 143,-2 9 0,-9-1 786,3 0 0,-11 1 0,1-1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6:55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260 157 12727,'10'0'1748,"5"0"0,-11 5-1101,8 1-491,-9 7-1,5-3 103,-8 7-179,0 1 139,0-1-175,0 0 0,-8 2 126,-3 5 1,-4-5-236,-3 4 0,1-4 130,0-2 0,-1 1-4,1-1 1,-6 6-106,0 0 148,0 0-19,6-13 1,-1 5-94,1-3 104,0 3-99,-1-5 1,7 3-141,-1-7 1,9 1 80,-3-1-139,4-4 0,2 8-173,0-4 19,0-5 0,2 7-258,4-8 285,3 0 109,8 0 0,1 0-92,-1 0 97,8 0 138,-6-8 0,6 7-91,-8-5-80,-7 4 135,5 2 169,-5 0 0,2 2-116,-1 4 0,-7-3 171,2 9 0,-6 5-86,-6 6 1,-4 6 103,-7-6 0,0 8 142,-1-2-113,1-4 4,-8 7 0,6-7 71,-4 4 1,4-4-111,1-8 0,7-5 79,-1-1-391,9 1-154,-5-2 0,10-3 64,4-7 1,3 0 83,8 0 1,1 0-243,-1 0 152,0-7 143,1 5 0,1-12 23,4 8-138,-12 1 503,12 5 155,-13 0 0,2 2-22,-1 3 0,-7 5 266,2 7 1,-6 8-267,-6 4 1,-4-2 98,-7 2 0,0-2 48,-1 2 1,1 1-94,0-7 0,5 2-139,1-2 0,7-9 11,-2 3-333,-3-11-47,7 9-579,-6-13 37,8 6 493,0-8 1,2 0-484,4 0 1,-2-8-29,7-3 1,-7 1-262,2-2 0,1 1 164,-1-6 1,6-1-228,-7 1 1,9-6 152,-3 0 0,5-6-1063,1 6 1869,0-8 0,8 4 0,2-7 0</inkml:trace>
  <inkml:trace contextRef="#ctx0" brushRef="#br0" timeOffset="1079">623 364 12745,'10'8'2232,"3"1"-1501,-7 9-306,8-1-213,-12 8 0,13 0-125,-4 4 1,-3 3-87,-2-3 0,-2 4-299,2 1 1,-5-1 41,5-4 0,-4 2-380,-2-8 1,0 0-71,0-6 281,0-7-25,0 5-62,0-13 365,0 6 0,-6-10 145,1-4 1,-1-6-195,6-11 0,-6-4 38,0-7 0,1-8-29,5-4 0,0 1 12,0-1 1,0 2-217,0-2 242,0 4 9,7 15 0,-3-4-341,8 8 39,-1 0 275,-1 6 170,5-1 16,-5 1 267,7 0 1,-5 1 287,-1 5 477,-7 3-595,11 8 0,-13-2 151,4-4 203,4 4-297,-9-5-12,7 7-3,0 0-251,-6 0-296,13 0 1,-11 6 184,8-1-220,-9 9 1,5-5-48,-8 9 200,8-1-22,-6 0 1,5 1 63,-7-1 0,2 8-23,4 4 0,-4 3 14,4 3 0,1 7 28,-1 4 1,2 4 21,-2 2 1,-4 6-98,3-1 0,3 16-118,-2 2 0,0 0-204,-6 0 0,0-4 76,0-1 0,0-9-251,0-3 0,5-6 167,1-6 1,0-6 118,-6-11 0,0 2-57,0-8 1,0 0-236,0-6-17,0-7-224,0 5 477,0-13 80,0-2 35,0-10 1,-6-9-936,0-4 384,-7-4 252,11-8 0,-13-7-121,3-4 1,-3-4 279,-3-2 1,1 0 133,0 1 0,-1-1-95,1 0 1,0 0 101,0 0 1,-1 6-3,1 0 98,7 7 0,-5-3 0,13 13 123,-4 0-148,4 8 275,-5-4 0,5 8 606,-4 0-423,4-1 0,2 7 943,0-1-957,0 9 1,8-5 79,3 8 0,-1-6 324,1 0-436,1 1-137,-2 5 1,5 0-98,-3 0-115,3 0 126,-6 0-229,7 7 0,-8-3 13,3 8-225,-3-1 0,-8 12 109,0 0 0,-2 2 29,-4-2 0,2 2-120,-7 4 0,-3 2 33,-9-8 0,10 6 295,-5-6 84,5-8-119,3 1 329,3-7-433,7 1 0,7-3-180,5-7 1,3 0 127,3 0 0,-1-5 30,0-1 0,0-6-319,1 7 159,-9-1-100,7-2-86,-14 6 438,5-5 0,-9 14 304,-3 5 0,-7 11-160,-11 6 1403,-4 3-1001,-7 3 1,-1-1 13,0 1 0,9-2 169,2-4 1,5 1 1064,2-7-916,0 8-131,7-12-116,2 6-456,8-7 0,8-9-150,4-3 0,11-4 8,5-2 1,5-8-124,2-3 1,5-12 26,0-6 1,3 2-243,-3-2 0,-3 0-2076,3-5 1025,-4 7 874,-1-6 1,-6 12-1274,0-8 1,-8 8 1754,2-2 0,-4-4 0,-2 0 0</inkml:trace>
  <inkml:trace contextRef="#ctx0" brushRef="#br0" timeOffset="1857">1834 18 7998,'0'-9'652,"0"1"1,2 8-112,4 0 377,-5 0-106,15 0 0,-12 0-256,7 0 0,-7 8-15,2 3 0,-4 10-302,-2 2 1,-2 8-141,-4-2 0,-4 5-309,-7 7 1,-2 1 210,-4 4 1,4-2-189,-4-3 1,3-11 77,3 5 0,8-12-218,3 0 192,4-4 0,2-1-115,0-1 203,8-7 0,9-3-57,12-7 271,3 0 0,11-2-72,3-3 113,-4-5 0,6-7-79,-8-1 1,6 1 140,-5 0 1,3 5-168,-9 1 0,3 7-72,-9-2 0,-4-2-179,-2 3 1,-10-1-371,-1 6 1,-6 2 227,5 4 0,-7-3-175,2 9 1,-10 5-502,-2 6 0,-9 6 352,-3-6 1,-7 12 8,-9-6 1,-3 11 125,-3-11 1,2 11 41,-8-11 375,7 7 0,3-16 805,7 3-707,8-4-170,3-2 454,11-7 1,9-2-84,3-8 1,5-2 663,7-4 1,1-2-230,-1-3 1,0-3-24,0 8 0,1-5-248,-1 5 0,-5 0 46,-1 6-97,1 0-249,-3 0 1,5 8-54,-9 4 1,-1 11 118,-10 5 0,3 5 174,-9 2 1,1 7-78,-7 4 0,3-4 201,3-1 1,-1-5-119,7-1 0,0-3 86,6-3 0,0-4-257,0-7 0,8-3-74,4-4 0,3 3 0,2-8 1,6-1 82,0-5 0,6-1-142,-6-5 1,2-6-207,-2-11 1,2 4-164,4-4 1,-6-2 175,-11 2 0,1-6-116,-7 6 1,0-8-36,-6 2 0,-2 3-83,-4-3 1,-4 8 222,-7-3 1,-2 7-15,-4 6 1,-2 3-120,-4 8 1,-4 0-185,5 0 0,-5 10-333,-2 7 0,8 0 303,4 6 0,10-7-304,1 1 812,8-4 0,-11 12 0,6-7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17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554 105 15891,'0'9'530,"8"7"0,-7-5-158,5 12 1,-4-4 161,-2 5-270,0-5 1,0 4-35,0 0 0,0 0-43,0-6 1,0 0-28,0 1 1,0-7-253,0 1 0,0-6 79,0 5 0,0-5-448,0 5-465,0-7 628,0 12 1,0-13-419,0 9 215,0-8-308,0 11-329,8-5 442,-6-1 1,7-1 8,-3-8 0,-2 0-181,7 0 1,-1-9-1299,2-9 2166,3 1 0,-5-23 0,7 3 0</inkml:trace>
  <inkml:trace contextRef="#ctx0" brushRef="#br0" timeOffset="890">18 329 7417,'-10'-7'-1239,"2"3"1370,8-8 0,0 7 180,0-7 36,0 1-253,0-7 0,2 7 88,4-1 1,2 1 10,3-7 1,5 3-27,-5 4 1,5-5-31,1 5 0,0-5 0,0-1 1,1 5-27,-1 1 1,6 1 13,0-1 1,0-3-41,-5 9 0,-1-7-9,0 6 1,0-5-21,1 5 1,-1-6 29,0 7 0,1-1-42,-1 6 0,0 0 7,0 0 1,1 0-22,-1 0 0,6 0 5,0 0 1,0 0-1,-5 0 0,-1 2-35,0 4 0,0-4-12,1 3 1,-1 3 39,0-2 1,-5 5 8,-1-5 1,1 7 3,5-1 0,-5-2 70,-1 1 0,-1-5 2,1 5 1,3-5-15,-8 6 0,7-6 128,-1 5 0,-3-1-93,3 1 1,-7 5 15,7-5 1,-6-1-69,5 1 0,-7 1 29,2 5 0,-2-5-54,1-1 1,-3 1 61,4 5 0,-4 0-123,-2 0-12,0 1 1,0-1 0,0 0-32,0 1 1,0-1 49,0 0 0,0 1-14,0-1 0,0 0 98,0 0 0,0 1-24,0-1 23,-8 0 1,-1 1-34,-8-1 0,5 0 4,0 0 1,1 1-56,-6-1 1,5-2 5,1-3 0,-1 1 17,-5-7 0,-1 6-11,1-7 1,0 7 71,0-6 1,-1 1-58,1-1 0,0-4-8,-1 4 1,-5-4 5,0-2 0,0 0 2,6 0 0,-6 0 15,0 0 1,0-2 7,5-4 1,-5 2-39,0-7 0,0 5-4,6-6 0,0 3-50,-1-3 1,1-1 61,0 7 0,1-7-31,5 1 0,-4 4 34,3 3 0,2-3 13,-1 2-22,7-7-8,-11 3 0,13-7-10,-4 0 1,4 5 0,2 1 0,0-1 71,0-5 0,8-1-55,3 1 1,-1-2 12,1-4 1,1 4-15,5-4 0,1 3-2,-1 3 1,0 0-129,0-1 1,-3 7-212,3-1 0,-9 3-123,9-3 1,-3-1-468,3 7 0,-6 0-583,1 6 0,-1 0 210,7 0 1290,-9 0 0,7 8 0,-7 2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19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8041,'-18'0'588,"9"0"-224,-7 0 15,14 0-143,-5 0 1,5 0 254,-4 0-59,4 0-49,-6 0-230,1 8 1,3 0-13,-8 3 1,7 5-73,-7-5 0,6 4 97,-5 3 0,-1 5-19,-5 0 0,0 8-1,-1-3 0,7-1-14,-1 2 0,1 0 18,-7 6 1,3 5-3,4 0 0,-3 3 11,8-3 0,-5 4-1,5 8 1,0 0 12,6 0 0,0 5 11,0 1 0,8 5-9,4-5 0,1 5-69,-1-5 0,3 0-2,-4-6 0,5 5-85,1 1 0,0-6 126,1-6 0,-1-8 5,0 3 0,-5-5-41,-1-1 0,1-3 0,5-3 1,-5 2-118,-1-8 1,-1 0-213,1-6 1,5-1 132,-5-5 0,-1 3-102,1-8 1,-7 1-1556,2-1 1257,4-4 1,-3 4-653,5-12 0,-3-6 219,-3-11 0,-2 2 922,8-8 0,-1-7 0,6-8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20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8006,'8'-10'-231,"-6"1"288,3 3 335,-3 4-129,6-13 545,-6 13-174,13-6 125,-5 8-412,7 8 1,-2 7 116,-3 8 1,1 8-250,-7-2 0,0 4-1,-6 1 1,0 1 3,0-1 1,0 1-105,0-1 1,0-1-131,0-4 0,0 2 131,0-8-540,0 0 216,0-6 1,0-5-427,0-1 493,0-7 166,0 4 1,0-16-42,0-4 1,0 1-6,0-6 1,0 3-105,0-9 0,0-2 48,0 2 0,0-8-238,0 3 0,8-5 62,3-2 0,5 3-21,1 3 0,0-2 187,0 8 0,7 2-41,-1 9 1,0-1 6,-6 7 0,0 0 40,1 6 252,-1 0 1,0 0-84,0 0 0,-5 2 377,-1 4 1,-5-2 40,6 7 1,-8 3 177,1 9 0,-3-2-202,-2 8 1,0-2 186,0 2 0,0 3-333,0-3 0,-5 2-163,-1-2 1,-2 1-760,2-7 1,4 6 454,-3-6 1,3 0-1428,2-5 0,0-7-1053,0 1 128,0-1 2484,7-1 0,3-2 0,7-8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21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105 502 8457,'9'0'1233,"-1"0"0,-2-2-752,-1-4 0,3-3-141,-2-9 0,-4-7-370,4-3 1,1 1-22,-1-2 0,2 6-62,-3-6 0,-3 8 186,4-2 1,-4-2-110,-2 2 0,0-6-165,0 6 0,-6-2 66,1 2 1,-7 4 202,6-5 0,-7 7-85,1 6 0,3-3 150,-3 8 0,8-1-144,-1 1-1,-5 4 8,8-6 0,-13 8-56,13 0 1,-12 8 71,9 4 0,-1 3-112,6 2 0,0 2 129,0 5 0,0-3 193,0 7 0,0 7-53,0 5 0,-2 12 125,-4-6 0,4 8 1,-4-8 1,4 2 172,2-2 0,-5 3-247,-1-9 0,0 6-35,6-6 0,0-7-316,0-10 1,-6 2 114,1-2 1,-1-6-322,6-5 93,0-8-118,0 11 40,0-13 149,0 6 277,0-8 0,0-2-87,0-4 0,0-4-282,0-7 0,0 0 93,0 0 1,2-3-300,4-3 1,1-2 100,5-3 1,3-5-39,-3 4 0,9 2-15,2-2 1,2 0-140,-2-5 0,-4 1 170,4 4 0,2-1 134,-2 7 0,6 0 208,-6 5 0,6 1-73,-6 0 1,2-1 136,-2 1 1,-4 7-15,4 5 1,-9 3 142,-3 2 65,1 0 47,-3 0 0,-1 7-12,-8 5 0,0 3-89,0 3 0,-8 5-138,-3 0 0,-5 6 10,-1-6 0,0 0-6,0-6 1,-1-2-5,1-3 0,0 1-9,-1-7 1,1 0 27,0-6 0,0 0 28,-1 0 80,1 0 0,0-2-74,-1-4 241,9 4-223,-7-5-167,14-1 88,-5 6 0,7-4-7,0 12 1,0-2 104,0 7 1,6 1-13,-1 5 1,9 0 32,-3 1 0,-1-1 196,1 0 0,1 1 317,5-1 1,1 0-240,-1 1 1,0-1 82,0 0 0,1-5-116,-1-1 0,0-5-134,1 5 1,-1-7-131,0 2 1,-5 2-239,-1-2 0,-5-1-393,6-5-1063,-9 0-955,13 0 1326,-14 0 1218,5 0 0,1-7 0,2-3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22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9506,'2'11'572,"3"1"1,5-1-164,7 7 0,1 1 73,-1 4 1,8 6-174,4 11 1,-2 4 99,1 8 0,-5 13-52,6 5 1,-8 3-110,2-4 0,-9 6-207,-3 0 1,-7 0 163,2-6 0,-4 0-115,-2 0 1,-6-2-204,0-3 1,-7 1-95,1-7 0,-3-6 122,-2-6 1,-1-8-155,1 3 1,6-7 87,-1-5 1,2-4-203,-1-8-196,-4 1-273,5-9 344,-7-1 0,1-18-1402,5-7 1880,3-8 0,8-25 0,0-4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23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53 7975,'0'-10'619,"0"-5"-134,0 13 123,0-6 0,0 8 29,-7-8-214,-3 6 0,-7-5-217,-1 7 0,7 2 28,-1 3 1,1 5-231,-6 7 0,-1 3 88,1 3 0,0 5 76,-1 13 0,7-1 37,-1 12 1,7 10-44,-7 12 1,8 11-82,-2 1 1,5 3 384,1 9 1,1-8-134,5 2 0,-2-3 137,8-3 0,-7-7-693,7-4 0,-1-6 201,7-5 1,-7-13-439,1-10 0,-1-7-169,7-5 1,-1 0-547,0-12 1,0 2 372,1-13 1,1-2-274,4-10 1,-2-11 1074,8-12 0,-8-11 0,4-4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27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8039,'0'-18'618,"0"1"-252,0 8-285,0-7-5,8 7 0,2-7-129,7 5 1,0 3-13,1 8 179,-1 0 0,-6 10 93,1 7 1,-2 8 92,1 9 0,3 9 121,-9 3 1,1 4-123,-6 2 0,0 0 43,0-1 1,0 1-52,0 0 0,0-6-284,0 0 0,0-9-70,0-3 1,0-1-125,0-10 0,-6 0 35,1-5-148,-1-1-355,6-8 448,0-1 1,0-23-280,0-8 1,2-14 129,4-3 1,-3-10 3,9-2 0,-1 2 130,7-2 1,-1-4 45,0 10 1,1 2 69,-1 15 1,0 1 205,0 10 1,7-1 284,-1 13 0,7 0-242,-1 6 0,4 8 348,1 4 1,1 3-190,0 2 0,-7 1 161,1-1 0,-6 6-100,6 0 0,-8 2 24,2-2 1,-5 2 48,-7 4 0,4 2 82,-3-8 1,-2 7-231,1-1 0,-5 2-29,5-2 1,3 2-30,9-8 1,4 0 114,7-6-345,16-7 0,4-10 0,15-10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22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8019,'10'0'130,"5"0"348,-3 0 0,3 0-66,2 0 0,0 6 708,1-1-677,7 9 0,-6-10 131,4 7 1,2-5 104,-2 6 1,0-9-435,-6 3 0,1-4-17,-1-2 1,0 6-700,1 0 0,-1-1 242,0-5-637,0 0-483,1 0-175,-1 8 0,-7 2 367,-5 7 1157,-3 8 0,-17 2 0,-4 7 0</inkml:trace>
  <inkml:trace contextRef="#ctx0" brushRef="#br0" timeOffset="136">173 433 8019,'8'10'839,"3"-4"0,5-4-106,1-2 0,0 5-275,0 1 1,6 0-71,1-6 1,4 0-245,-5 0 0,6 6-162,-6-1 1,8 1-471,-2-6 0,2 0 488,-3 0 0,5-8 0,-6-1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26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35 588 7916,'10'-2'1675,"-4"-4"-1014,-4 4 1,-1-13-336,5 4 0,4-5-95,7-1 1,0-2-372,1-4 118,-1 3 1,2-10 91,4 7 0,-4-8-118,5 2 0,-5-4-326,-2-1 1,-2-1 208,-3 1 0,-4-1-66,-8 0 0,0 7 131,0-1 1,0 8 200,0-2 1,0 9-15,0 3 58,-8 7 0,-2-4-92,-7 8 1,5 2 80,1 4 0,-1 3 96,-5 9 1,0 7-42,0 3 0,-1 7 35,1 5 1,2 3-14,3 3 1,-3 4 104,3-4 1,3 4-72,-3 2 1,2-2 202,-1-4 0,1 4-158,5-4 0,3-4-91,-4-2 1,2-3-371,-2-2 1,4-9 208,-3-2 0,3-5-377,2-2 0,0-5-142,0-1-166,0-7 432,0 4 203,0-8-60,0-8 0,0-2 46,0-7 0,0 5 67,0 1 0,0-1-36,0-5 1,0-6-317,0 0 0,5-2-71,1 2 0,8-2-86,-3-4 0,6-3 110,6 3 0,-3 2-47,3-2 0,2 8 75,-2-2 0,6 5 109,-6 7 0,5-2 177,-4 7 0,6-6-97,-1 6 1,-2 1 199,2 5 0,-8 0-59,2 0 0,-4 0-119,-1 0 0,-7 0 384,1 0 7,-9 7 0,5 3-150,-8 7 1,-8 1-88,-3-1 0,-4 0 64,-3 0 1,-1-1-99,-4-5 1,4 3 264,-4-8 1,-2 5-74,2-5 1,0 0 384,5-6 0,1 0-134,0 0 0,5 0 530,1 0-49,7 0 49,-4 0-757,8 0 1,0 2 13,0 3 1,8 1 154,3 11 1,5-3-99,1 9 0,-5-4 50,-1-2 1,6 6-193,6 0 0,0 6-182,-5-6 0,-1 0 24,0-5 1,1-7-243,-1 1 1,0-3-1027,1 3 1,-1-4 628,0-8 1,0 5-1052,1 1 1,-1 0 1701,0-6 0,1-8 0,-1-1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26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8033,'0'-10'349,"0"3"753,0 7-738,8 0 0,2 0 54,7 0 1,0 7 239,1 5 0,6 11-248,5 6 1,-2 11 343,2 6 1,-2 12-178,2 5 0,-4 4 88,-8 3 1,-7 6-440,-5 5 0,-3 4 44,-2 1 1,-4 10-407,0-44 0,-3 0 1,-1-1-1,-1 0-277,-5 1 1,-1 0 0,-2-4-1,-1 0-1234,-16 38 1,-1-13 829,-5-4 1,11-19-586,6-4 1,4-15 1401,1-8 0,3 0 0,3-5 0,5-5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27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87 7846,'-17'-27'0,"5"4"42,1 12 1,5-3 158,-5 8 0,5 1-9,-6 5 0,6 0-1,-5 0 1,5 0 342,-5 0-268,-1 7 1,-5 5 60,0 11 1,-1 0 107,1 12 1,5 5-142,1 18 1,-1 5 57,-5 12 1,7 0-162,5 11 0,-3-3 161,2 9 1,1-3 292,5-3 1,0 0-248,0 1 1,5-4-163,1-8 0,7 3-214,-1-14 0,5 1-215,6-7 1,-2-5-322,8 5 1,-2-6-697,2-6 1,-2-11-222,-4-12 1,-4-10 699,4-1 1,-4-8-221,-1 1 0,-1-18 951,0-10 0,1-16 0,-1-5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28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9068,'17'2'1050,"0"3"0,-5-1-575,-1 8 0,-5-1 76,6 7 1,-7 1 956,7 4-984,-8 4 0,3 5-144,-7-3 1,0 4-344,0-4 1,0 3-516,0 3 0,0-8 392,0-4 0,0-4-430,0-2 1,0-5 117,0 0-513,0-9 487,8 5 1,2-23-60,7-8 0,0-10 35,1-7 1,7-3 178,3-3 0,-1 2 179,2 4 0,-2 11 198,2 0 1,-4 10 884,-8 7-818,0 5 1,-1 10 235,-5 9 0,3 5 177,-8 12 1,-1 4 423,-5-4 0,0 3-461,0 3 0,0-3-28,0-3 1,0 2-603,0-8 0,0 0-516,0-6 0,6 1-1164,0-1 0,2-2 935,-3-3 0,-1-4 824,8-8 0,7 0 0,8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30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97 1 7828,'-10'8'1337,"4"3"-815,5 4 1,1 8-81,0 1 0,7 8-36,5 3 0,5 7 115,6 10 1,-2 6-144,8-1 0,-2 14 654,2-1 0,3 10-292,-3 1 1,-4 3 341,-2 3 0,2 5-1090,-2 0 0,-11-43 1,-3 0 25,3 44 1,1 5-86,-7-6 1,-2 0-289,-10-5 0,-19 7-1572,7-45 1,-4 0 1926,-8 6 0,-3-1 0,0-2 0,-2 0 0,-8 4 0,-4-1 0,-4 2 0,-4 0 0,-4-1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29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432 450 7837,'-7'10'-1709,"5"-3"1697,-14 1 95,15-6-114,-7 6 0,8-10 31,0-4 0,2 4 5,4-4 323,-5 4-59,7-5 1,-6 5 39,4-4 920,-4 4-650,5 2 1,-7-2 808,0-4-706,0 4-477,0-13 1,0 5-230,0-7 0,2 2 93,4 3 1,-4-9-4,4 4 0,-2-4 42,1 3 0,-3-1-401,4-4 0,-4 2 40,-2-8 0,0 6-71,0-6 0,0 8 208,0-2 1,0 4 113,0 1 1,0 1 49,0 0 119,0 7 1,-2-3-11,-4 7 0,3 0 0,-9 6 0,0 2 142,-5 4 1,0 4-74,0 7 0,-3 8 104,-3 4 1,-2 5 0,-3 7 0,-5 9 185,4 7 0,-4 10 278,-1 3 0,5-1-474,0 6 0,8-4 128,-2-2 0,6-6-318,5 1 0,-1-10-218,7-2 0,0-4 53,6-14 1,0 3-318,0-14 218,0 0 1,2-8-197,4-3 1,-2-5 84,7-7 1,-5-7-13,5-5 0,1-11-338,5-6 1,3-7 225,3-10 1,-4 0-122,4-12 0,2 4 141,-2 2 0,2 6 191,-2 0 1,-2 8 24,8-3 0,-2 7 89,2 5 0,1 4 29,-7 8 0,6 1-60,-6 5 0,2 3 361,-2 8 0,-3 0-150,3 0 1,-4 0 97,-2 0 1,0 6-128,1-1 0,-9 9-244,-3-3 0,-4 5 26,-2 1 1,-2 0-191,-4 1 1,-3-1 107,-9 0 0,-7 4-91,-3-3 1,-7 7 317,-5-14 1,3 8 133,-3-7 1,5 1 268,6-1 0,-1-4-72,7-8 0,0 0 782,5 0-744,1 7 0,5-5 656,1 4-927,7-4 0,4 6 91,12 3 1,9-1 96,2 1 0,6-1-110,-6 1 1,7 5-146,-1-5 1,4-1-95,1 1 0,-1-5-247,-4 6 1,4-8-159,-5 1 0,-1 3-422,2-2 1,-8 0 274,2-6 0,2 0-343,-2 0 1,0-8-588,-5-4 1,-3-3 261,-3-2 1249,3-1 0,-13 1 0,6 0 0</inkml:trace>
  <inkml:trace contextRef="#ctx0" brushRef="#br0" timeOffset="186">882 606 7837,'17'0'364,"1"0"171,-1 0 0,0 0 387,1 0-310,-1 0 0,0 0 46,0 0 0,1 5-233,-1 1 1,0 2 106,1-2 0,-1-5-334,0 5 0,6-2-365,0 2 1,0-4-292,-5 4 1,-1-5-608,0-1 1,-5 0-727,-1 0 1791,1 0 0,5 0 0,0 0 0</inkml:trace>
  <inkml:trace contextRef="#ctx0" brushRef="#br0" timeOffset="416">1591 381 7837,'10'0'2099,"-1"0"-908,-3 0 666,-4 0-1076,6 0 1,-8 2 296,0 3 0,2 7-447,3 11 0,-3-2-200,4 8 0,-4 0-132,-2 5 1,0 7-90,0-1 1,-6 0-892,0-5 1,-1 0-262,1-1 0,4-5-670,-4 0 1,-1-14-805,1 3-604,0-5 3020,6-3 0,0-3 0,0-7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28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7910,'0'17'1448,"0"-7"1,8-2-1085,3-8 0,5 0-120,1 0 0,-4 0 280,5 0 0,-5 0 168,10 0 105,-11 0-428,3 0 0,-4 0-266,13 0 0,-5 5-384,4 1 1,-4 0-149,-2-6 1,3 2-545,3 4 1,-4-5 622,4 5 350,4-4 0,-8-10 0,6-1 0</inkml:trace>
  <inkml:trace contextRef="#ctx0" brushRef="#br0" timeOffset="200">900 1 9275,'12'0'4619,"-1"0"-4304,-7 0 0,4 8 792,-8 3 0,0 6-467,0 7 0,0-3-244,0 7 0,-2 1 14,-4 6-2042,4-1 1240,-6 1 1,3 0-658,-1-1 1,0 3-2856,6 3 3904,0-11 0,-8 11 0,-1-13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27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9230,'17'0'633,"2"-6"-376,4 0 1,-2-5 59,8 5 0,6 0 167,5 6 1,8 0-11,-2 0 1,4 0-143,2 0 0,-6 0-315,0 0 1,-5 2-75,5 4 0,-10-2-86,-1 7 0,-2-5-290,-10 5 0,0-1-711,-6 2 1,-7 3 1143,-5-4 0,-3 5 0,-2 1 0</inkml:trace>
  <inkml:trace contextRef="#ctx0" brushRef="#br0" timeOffset="196">416 0 7957,'-10'0'817,"2"8"121,8 3 1,0 7-515,0 5 1,0 4 60,0 7 0,0 1 45,0-1 1,0 13 281,0-1 0,0 7-932,0-6 1,-1-3 132,-5 2 0,4-8-1700,-4 3 1,6-5 367,6-1 1319,-4-8 0,13-2 0,-5-8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23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8258,'7'9'1463,"-5"7"-669,4-5-511,4 5 0,-9 1 460,5 0-443,4 8 0,-8-4-112,4 8 0,-5-6 52,-1 6 0,2-8-152,4 2 0,-4 2-70,4-2 0,-4 6-142,-2-6 1,0 0-16,0-5-308,7-1 306,-5 0 139,6-7 749,-8-3-288,0-7-372,0 0 1,0-7-146,0-5 1,0-9-216,0-2 1,8-6 116,3 6 1,5-8-209,1 3 1,0 1 93,0-2 1,7 8-80,-1-2 0,5 3 91,-5 3 0,1 2 14,-7 3 1,0 5 442,0 7 1,1 0 114,-1 0 0,0 0 261,1 0 1,-1 2-135,0 3 0,-5 5 299,-1 7 1,-7 2-172,2 4 0,2-1 164,-3 6 1,1-1-420,-6 2 0,-2 4-74,-4-4 0,4-2-934,-3 1 0,-3-1-419,2 2 1,0 2-2538,6-8 3650,0 0 0,0-6 0,0 1 0</inkml:trace>
  <inkml:trace contextRef="#ctx0" brushRef="#br0" timeOffset="1103">934 208 8057,'10'0'1233,"-2"0"-441,-8 0 1313,0 0-1393,7 0-109,-5-8 0,14 6-166,-5-4 1,5 4-142,1 2 0,0 0-101,0 0 1,3 0-162,3 0 1,-4 2-6,4 4 0,-4-4-229,-2 4 1,1-4 5,-1-2 1,0 2-269,1 3 1,-1-3-1066,0 4 0,1-2 129,-1 2 1398,0-4 0,0 13 0,1-5 0</inkml:trace>
  <inkml:trace contextRef="#ctx0" brushRef="#br0" timeOffset="1356">1678 35 8063,'10'-2'0,"-5"-4"103,5 4 264,0-13 1,1 13 1301,1-4-435,-9 4-72,13 2-260,-14 0-436,13 0 0,-11 2-44,8 4 0,-9 4-127,3 7 1,2 8 84,-2 4 0,-1 3-108,-5 3 0,0 7-492,0 4 0,0 4-496,0 2 0,-2 6-856,-3-1 0,1 1 1572,-8-6 0,1 0 0,-7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30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136 104 8574,'0'-10'-829,"0"-5"1678,0 13-649,0-13 0,0 11 193,0-8 610,0 8-141,0-11-170,0 5 44,0 1 41,0 1-440,0 8-302,0 0 182,8 8 1,-4 1 38,8 9 1,-7-1-236,7 0 1,-1 1 33,7-1 1,-1 0-77,0 0 1,8-5 92,4-1 1,4-1-206,1 2 0,3 3 114,3-4 0,-3 3-126,3-3 1,2 5-25,-1-5 0,-1 5 93,-5 1 1,-7-2-19,1-3 0,-8 3 50,2-3 1,-5 3 28,-7 2 1,5-1 79,-5-5 5,-3 5-10,7-7 216,-13 9-22,6-1 1,-8 0-131,0 1 1,-10-3 82,-7-4 0,-2 11-72,-10-5 1,6 4 12,-6-4 1,-6 8 12,-5 4 1,-6-2 10,6 2 1,-8-2-54,1 2 0,-3 3 7,-1-3 1,4-2-293,1 2 1,6 0 82,-6 5 1,7-5-256,-1 0 1,11-2 107,6 2 1,4 1-919,2-7 0,5 0 69,1-5 0,7-7-197,-2 1 1,12-8 405,5 1 870,12-3 0,4-2 0,8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36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8231,'-9'0'264,"-7"-7"653,7 5-692,-9-6 0,1 8-1,0 0 1,5 8 45,1 3 0,5-1-5,-5 1 1,-1 3 166,-5 9 1,1-2-113,5 8 0,-3 7-40,9 10 0,-7 6 46,6 6 1,1 3-16,5 9 0,0-1-46,0 0 0,1 4 0,5-4 1,-2 4-256,8-9 1,-1 1 110,6-2 1,1-11-541,-1-12 1,2-3 92,4-2 0,-3-9-463,3-2 293,-4-5 1,-2-10-449,0-3 1,1-4 243,-1-2 1,-6 0-37,1 0 0,1-10 736,11-7 0,-5-16 0,6-11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37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8399,'0'-10'2631,"2"2"-2480,4 8-60,-4 8 1,11 2 188,-7 7 1,6 2 195,-7 4 0,3-2-121,-2 8 0,-4-6-32,3 6 1,-3-2-255,-2 2 0,0 2 156,0-8 0,0 2-95,0-2-156,0-4 0,0 6-521,0-8 95,0-7-407,0-3 523,0 1 275,0-6-317,0-10 1,2-9-3,4-12 0,-2-3 36,7 3 0,3-4 56,9-2 1,-4 1-138,4-1 1,2 8 277,-2 4 0,6 4 0,-6 2 0,0 7 95,-6 4 0,1 5 65,-1 1 0,0 0 752,1 0-563,-1 7 1,-2 3 137,-3 7 0,-3 0 152,-3 1 1,-4 1 373,4 4 1,-4-2-365,-2 8 1,-2 0 127,-4 5 1,-2 1-836,-3 0 1,-3-7 193,9 1 1,-7-2-1368,6 2 0,1-4 737,5-8 1,0 0-993,0 1 1633,0-1 0,0 0 0,0 1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37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70 10722,'-10'8'1653,"2"-4"-1366,8 7 1,-5 3-72,-1 9 0,-2-2-4,2 8 0,4 1 29,-3 11 1,3-11-91,2 5 1,0-6-98,0 0-282,0 3 0,7-14 120,5-1 1,3-2-10,3-9 0,-1 0 31,0-6 0,2-8-73,4-3 0,-3-13 100,3-4 0,-4-5-147,-2-2 0,-1 7 176,-5-1 0,3 2 10,-9-2 0,-1-2 182,-10 8 0,-5-6-52,-12 6 0,-2-5-34,-4 4 1,-4 3-10,5 10 0,1-3 126,-2 9 1,8-1-454,-2 6 0,3 0-1091,3 0-1325,8 8 1267,1 1 1409,8 8 0,8 1 0,1-1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37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11087,'17'7'1138,"0"3"-690,0 7 0,3 10-31,3 8 1,4 1-130,7 10 1,1 8 90,-1 9 0,-7 5-116,-4 1 0,0 6-260,-5 0 1,-5 2 129,-13-2 0,0-4-169,0 4 1,-8 1-395,-3-1 1,-5 0-63,-1-6 0,0-9-15,0-8 0,-5-4 178,5-13 0,-2 1-1186,13-13-81,-7 0-69,11-13 1665,-6-3 0,8-22 0,0-4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38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8172,'-17'-8'54,"-1"6"1,1-11 115,0 7 0,5 1 825,1 5-147,7 0-456,-11 0 1,11 3-153,-8 9 1,6 3 135,-5 20 0,5 3-117,-5 14 0,5 10 189,-6 7 1,8 2-181,-1 10 0,-3-3 47,2 3 1,0-4-261,6-8 0,2-7-222,4-5 1,4-5-158,7-6 0,-4-4-505,5-7 0,-5-8-26,10-4 0,-4-4 361,-1-1 1,1-3-638,4-4 1,-4-3 1130,4-8 0,-3 0 0,-3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39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8061,'0'-18'1781,"0"9"-1165,0 1-525,8 8 1,1 0 346,9 0 1,5 4-83,0 7 1,8 9 499,-3 14 1,-1 8-202,2 5 0,-2 4-6,2 7 0,-4-2-204,-8 7 1,-7 3-168,-4 9 0,-5-4-291,-1 4 1,-7-4 3,-5-2 0,-9-6-790,-2 1 0,-8-11 585,2-1 0,3-8-921,-3-9 1,8-2 11,-2-4 1,3-1-1503,3-10 1737,0-5 888,7-13 0,-5-15 0,5-4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41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17 8047,'-25'-7'144,"-2"5"73,-7-4 0,1 4 1363,4 2-985,4 0 0,2 2-117,0 4 0,0 11-22,6 12 0,-1 5 10,1 7 0,0 5-117,-1 12 0,1 5 278,0 12 1,7-8-213,5 8 1,3-8-152,2 8 0,0-4-146,0-1 1,0-7-297,0 0 0,7-9-199,5-2 0,3-6-482,2-6 0,1-11-546,-1 0 1,0-8 653,1-3 0,5-7-98,0 1 0,6-10 172,-6-2 1,7-8 676,-1-9 0,-4-16 0,0-4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43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104 882 7986,'17'10'1906,"1"7"1,-1 0-1290,0 6 1,0-2-89,1 2 1,5-3-68,0 3 0,0-4-181,-6-2 1,-1 6-47,-5 0 0,-1 6-158,-5-6 0,-3 8-171,4-2 1,-12 4-564,-5 1 0,-6 8 348,-7 4 0,-4 3-368,-13-3 1,5 2 539,-5-8 0,5 0 596,1-5 1,8-6-226,4 0 0,12-14 231,5 2 1,4-3-148,2 3 0,16-7 243,7-5 0,9-3-483,9-2 0,3-7 127,8-5 1,7-9-1056,5-2 0,3-8-162,2 2 1,0-3-762,0-3 0,-5 0 1773,-1 1 0,-11-1 0,2 1 0,-4-1 0,-4 1 0</inkml:trace>
  <inkml:trace contextRef="#ctx0" brushRef="#br0" timeOffset="355">1453 0 7969,'-16'10'2561,"5"7"1,-3 0-1874,9 6 0,-1-3-230,6-3 1,0 0-155,0 0 0,-6 1-394,0-1 98,1 0 0,5 1-5,0-1 1,2-6-219,3 1 0,5-6-1023,7 5 0,8-7 463,4 2 1,11-12-440,6-5 1,4-11 567,2-1 1,-6-5 554,1 5 1,-9 5 483,2 7 0,-5 7 490,-6-2 1,-4 14-500,-8 9 0,-2 8 464,-3 10 0,-4 1 166,-8 4 1,0 3 500,0 3 1,0 2-1047,0-8 1,0 6-225,0-5 0,0-3-3223,0-9 2978,7 4 0,11-6 0,8 7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43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8829,'19'6'1046,"4"-1"1,4 3-607,7-2 0,1-4-25,-1 3 1,7-3 12,-1-2 0,1 0-150,-7 0 0,-1 0-406,-4 0 0,1 0-250,-7 0 1,0 0-1446,-5 0 1168,-1 0 0,-7 8-1577,-5 4 2232,-3 3 0,-17 10 0,-4 2 0</inkml:trace>
  <inkml:trace contextRef="#ctx0" brushRef="#br0" timeOffset="161">87 554 7898,'0'10'1300,"0"-3"1,10-7-626,7 0 0,2 0-582,10 0 1,-2-2-93,2-3 0,1-3-169,-7-3 1,6-3-198,-6 8 1,6-5-467,-6 5 1,0-6 9,-5 7 0,1-3 821,4 2 0,-4-3 0,6-9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42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10264,'17'7'1507,"-2"-3"-863,-3 8 1,-5-1 835,-7 7-726,0 7-369,0 1 1,0 3 55,0 0 1,-7 0-286,-5 5 0,5-5-210,1 0 1,-2-8 1,2 2 0,1-3-553,5-3 591,0 0-1091,0-7 397,0-3-44,0-7 0,7-2 287,5-3 1,5-13-142,6-10 0,4-5 96,8-2 1,1 1-31,5-1 1,-5 3 43,4 3 597,-11 4-151,4 15 1,-14 2 191,4 8 0,-4 8 415,-1 4 0,-9 11 1130,-3 6 0,-4-3-837,-2 3 0,0 0-61,0 6 0,0-1 0,-2-1 699,-4-4-1108,4 3 0,-11-12-458,7 3 0,-5 2-678,5-2 1,0-6-102,6-5 1,-6-1-2320,1 6 3176,-1-7 0,6 5 0,0-5 0</inkml:trace>
  <inkml:trace contextRef="#ctx0" brushRef="#br0" timeOffset="538">174 1194 7893,'0'-17'688,"0"7"-79,0-5 0,1 13 272,5-4 379,-4 4-641,14 2 1,-15 8 193,5 3 1,-4 5-319,-2 1 0,0 6-57,0 0 0,0 6-244,0-6 0,-2 0-212,-4-6 1,5 1-7,-5-1 1,4-6 278,2 1-668,0-8 1,0 5-456,0-3-494,0-4 1040,0 6 0,6-10-269,-1-4 229,9 4 215,-5-13 1,9 7-165,-1-4 0,6-9 134,0 4 1,2-4-252,-2 4 1,-2-3 100,8-3 0,-8 4 51,2-4 1,-3 4 288,-3 2 0,0-1 658,0 1 98,1 0 82,-1 7 1,-5 2 39,-1 8 0,-7 8-322,2 4 1,1 5 533,-1 6 0,0-2-544,-6 8 0,0-6-294,0 6 0,0-2-453,0 2 1,6-4-1169,-1-8 10,1 0-1657,-6 0-18,8 1 3021,1-9 0,9-9 0,-1-9 0</inkml:trace>
  <inkml:trace contextRef="#ctx0" brushRef="#br0" timeOffset="886">1194 156 7925,'0'-9'717,"0"1"0,2 2-197,4 0 1,-3 1 98,9 5 0,-1 9 75,7 9 0,1 7-77,4 9 1,-4 10 166,4 8 0,0 14-222,-5 9 0,3 1-209,-10-1 1,-3 2 60,-2 4 1,-12-4-134,-6-8 0,-5 6-643,-6 0 0,-6 0-343,-11-6 1,1 2-724,-7 4 0,6-4 265,-6 4 1,6-12-2188,-7-5 3350,17-12 0,-16-4 0,15-11 0,6-8 0,8-7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31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8448,'7'-17'-1866,"-5"0"1866,14-1 0,-7 9 0,8 1 0,1 8 0,-1 0-165,0 0 0,1 8 464,-1 3 1,0 1 174,1 5 1,-1-2-168,0 14 0,0 0 72,1 6 0,-7-1-58,1 1 0,-6-1-25,5 1 0,-7 5-216,2 1 1,-4-5-20,-2-1 1,0-6 29,0 5 0,0-1 104,0-10 0,0 8-32,0-2 1,0-3-71,0 3 0,1-8-86,5 2 0,2 2-39,3-2 1,3 6 160,-8-6 1,5 0-252,-5-5 0,6-7 113,-7 1 0,7-6-237,-6 5 488,-1-7 335,-5 4-474,0-8 0,2-2-22,4-4 0,-4-4-114,4-7 0,-4 0 144,-2-1 1,5-7-238,1-3 1,2-5 58,-2-2 1,-3 1-104,9-1 1,-6 1 76,5-1 0,1 0 28,5 1 0,-5 1-167,-1 4 0,6-1 121,6 7 1,2-6 106,-1 6 1,-5-6-55,4 6 1,2-6 136,-2 6 0,6 0-18,-6 6 0,7-6 80,-1-1 1,-4 1-105,-2 6 1,4 2 25,2 3 1,-2-3-76,2 3 1,-2 5 17,1 1 1,3-2-276,-8 2 1,0 1 72,-5 5 0,-1 0-523,0 0 0,1 2-27,-1 3 0,-8 5-48,-3 7 0,-4 1 794,-2-1 0,-10 8 0,-7 4 0,-8 3 0,-9 3 0</inkml:trace>
  <inkml:trace contextRef="#ctx0" brushRef="#br0" timeOffset="244">1177 553 8448,'17'10'0,"-6"-2"0,1-8 0,-1 0-849,7 0 1,-1 0 582,0 0 0,6-6 380,0 0 0,0 0 238,-5 6 0,-1 0 434,0 0 1,1-5-248,-1-1 1,0 0-16,1 6 0,-1 0-124,0 0 0,6 0-95,0 0 1,2 2-533,-2 4 0,-4-4 249,5 3 1,0-1-906,0 2 0,4-4 100,-5 4 1,6 1-278,-6-1 0,0 2 1060,-5-2 0,5-4 0,0 3 0,-8-3 0,8 6 0,-4 2 0</inkml:trace>
  <inkml:trace contextRef="#ctx0" brushRef="#br0" timeOffset="597">2422 277 7984,'2'-10'-1744,"3"4"1744,-3 4 0,14-5 0,-7 5 0,1-6 0,3 6 0,-7-4-18,0 5 0,-4-7 343,3 8 230,-3 0 12,6 0 156,-8 0-322,0 0 1,0 8 26,0 3 0,0 6-68,0 6 1,0 0 343,0 12 0,0-2-160,0 13 1,0-6-234,0 6 0,2 6-519,4 6 0,-4 1-636,3-1 0,-3 4 683,-2 7-160,0 8 0,-7 9 0,-3 10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40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7887,'44'0'0,"-1"8"0,-9 2 0</inkml:trace>
  <inkml:trace contextRef="#ctx0" brushRef="#br0" timeOffset="350">484 191 8034,'-17'10'0,"7"-3"2283,3-7-1455,14 0 0,11 0-374,11 0 0,11 0-278,6 0 1,6-7 40,6-5 1,-5 3 26,5-3 1,-4 6-74,-2-5 0,0 7-109,-1-2 0,-6 4-228,-5 2 1,-5 6-506,-7 0 0,3 5-495,-8-5 0,0 6-1252,-5-7 2418,-9 9 0,7-5 0,-7 9 0</inkml:trace>
  <inkml:trace contextRef="#ctx0" brushRef="#br0" timeOffset="542">986 1 8085,'-16'10'0,"3"-3"523,-16-7 0,8 8 651,-2 3 0,11 5-523,7 1 0,-3 0 355,2 1 1,-1 5-307,1 0 0,4 8-246,-4-3 1,4-1-718,2 2 1,0-6 255,0 6 1,8-6-699,3 6 1,5-6 283,1 6 421,0-8 0,8 4 0,2-8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40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8024,'9'0'680,"1"0"-119,-4 0-322,3 8 0,9-6-255,-1 4 1,0-4-158,0-2 0,-5 0-173,-1 0-57,1 0 1,0 2-873,-1 3 1275,-7-3 0,11 6 0,-5-8 0</inkml:trace>
  <inkml:trace contextRef="#ctx0" brushRef="#br0" timeOffset="134">537 18 8024,'27'0'0,"-4"2"1543,-12 3-986,5-3 1,-9 8-472,5-4 0,-3-5-67,-3 5 0,-2-4-117,8-2 0,-1 0 299,6 0-201,1 0 0,-1-8 0,0-1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40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35 225 7946,'-10'-7'1155,"-5"5"-627,13-6 36,-6 8 1,16 0 224,3 0-501,5 0 0,3-6 53,4 0 1,4 1 34,7 5 1,3 0-99,3 0 0,-1 0 27,7 0 0,-6 0-567,6 0 1,-7 0 255,1 0 0,-5 0-910,-6 0 0,1 0 62,-7 0 0,0 0-1528,-5 0 2382,-9 0 0,7-8 0,-7-2 0</inkml:trace>
  <inkml:trace contextRef="#ctx0" brushRef="#br0" timeOffset="207">329 0 7966,'-8'12'1612,"-4"0"0,5-1-986,1 6 0,2 1-90,-2-1 1,4 6 36,-3 0 0,3 6-126,2-6 1,0 8 69,0-2 1,-6-3-165,0 3 1,1-6 48,5 6 1,1-6-515,5 6 0,-2-10-437,8-2 0,-7 1-943,7-7 0,-3-1 769,3 1 0,3-7-913,-3 2 1,-1-4 1635,7-2 0,-5-8 0,12-1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39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9228,'0'17'996,"0"0"-821,0 0 0,0 1-32,0-1 0,1 2 138,5 4 1,-4 2 329,4 4 0,-2 4-193,2-4 1,-5 1 73,5-1 1,-4 4-193,-2-4 1,6-3-304,0 3 1,-1-8-107,-5 3-479,0-5 302,8-2-113,-6-7-323,6-3 461,-8-7 0,2-7-205,3-5 0,-1-11 44,8-6 1,-1-3-45,7-3 0,5-3 317,0 3 1,0-2 196,-6 14 0,2 2-113,4 10 1,-3 3 89,3 8 0,-2 2 563,2 4 0,-4 5-307,4 12 0,-4-2 847,-1 8 0,-3 0-237,-4 6 1,3-1-97,-8 1 1,5-2-466,-5-5 0,0 5-294,-6-4 0,0-4-26,0-2 0,0-4-344,0-2-2377,0 1 1434,0-1-1909,0 0 3186,0-7 0,0 13 0,0-4 0</inkml:trace>
  <inkml:trace contextRef="#ctx0" brushRef="#br0" timeOffset="294">485 1090 8227,'-18'0'663,"9"8"-1180,-7-6-348,15 13 194,-7-13 1790,8 6 202,0-1 808,0-5-1077,-8 6-496,6 0 0,-5 1-161,7 8 0,-2 1 40,-4-1 0,4 2 367,-4 4 1,4 2-298,2 4 0,0 4 24,0-4 0,0-3-301,0 3 0,0-8-458,0 3-217,0 2-641,0-6 463,0 5-847,0-16-1792,0-1 2417,8-23 0,-4-5 847,7-14 0,1-9 0,5-1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38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70 226 8028,'-18'0'205,"1"0"402,0 0-13,7 0-250,3 0 250,7 0-249,0 0 1,7 0 170,5 0 1,3 0-87,2 0 1,8 0-151,4 0 0,4 0-51,1 0 1,7 0-107,-1 0 0,0 0-193,-5 0 1,0 0-278,-1 0 1,-1 0-91,-4 0 1,1 0-560,-6 0 0,-1 0 401,-6 0 0,-6 0-767,1 0 1362,-8 0 0,3-8 0,-7-2 0</inkml:trace>
  <inkml:trace contextRef="#ctx0" brushRef="#br0" timeOffset="198">381 18 8028,'-17'-8'2047,"7"7"-1059,-5-7-577,13 8-38,-6 8 0,8 9 212,0 12-27,0 3-165,0 3-110,0 7 0,0-3-48,0 7 0,0-8-6,0 3 1,0-5-787,0-1 1,0-7-243,0 1 1,8-8-669,3 2 0,-1-3 661,1-3 806,9 0 0,-1-7 0,6-2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7:35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500 502 8126,'0'-17'1727,"-8"0"-253,7 7-510,-7-5 107,0 13 11,6-6-318,-5 1-454,7 5 0,2-6-71,3 8 1,7-6 29,11 0 0,-2 1-22,8 5 1,0 0-1,5 0 1,1 0-356,-1 0 0,-5 0 158,0 0 1,-8 7-347,2 5 1,-9 1 117,-3-1 1,-7 9-67,2-4 0,-4 4 206,-2-3 1,-2 1 159,-4 4 1,-9-2-118,-8 8 0,-8-6 23,2 6 0,-4-6 199,-1 6 0,7-14-50,4 2 1,4-5 618,1-1-343,1 5-440,7-14 0,3 7-19,7-3 0,2-4-239,3 4 1,5-2 152,7 1 0,1-3-12,-1 4 1,8-4-299,4-2 0,-2 0 108,1 0 0,1 0-669,6 0 1,-6-6-5,-1 1 0,-6-7-176,1 6 0,-4-5 381,-2 5 1,-7-2-942,-4 2 1703,-5 5 0,-1-7 0,0 8 0</inkml:trace>
  <inkml:trace contextRef="#ctx0" brushRef="#br0" timeOffset="581">275 485 7770,'-27'-17'-800,"2"2"725,8 3 0,-6-1 162,0 7 1,0-8 196,6 3 1,-2 1 401,-5-1 0,11 5 336,-4-6-713,3 1 1,3-6-9,-1-1 1,8 7-133,-1-1 1,5 1-142,5-7 1,5 1 108,7 0 1,2-6 38,5 0 0,-3 0-49,7 5 1,3-5-113,10 0 1,1 0-2,4 6 0,4 1 38,-4 5 1,4-3-34,2 9 0,-2-1 42,-4 6 0,4 0-105,-4 0 1,2 0 82,-2 0 0,-2 8-22,-3 3 1,-3 5-29,8 1 1,-2 8-4,3 4 1,-5 1 103,-8-1 0,7 6-58,-1-1 0,-1 1-56,-11 5 0,3-3 54,-8-3 0,0 1-2,-5 0 0,-1-1 71,0 1 0,-5-3 6,-1-3 1,-7 4 23,2-4 0,-4 3 147,-2 3 0,-8 0 56,-4-1 1,-5 3-139,-6 3 1,-4-3 92,-7 3 0,-3 2-149,-3-2 1,-4 7-118,-8-7 1,0 0 104,0-5 0,-6-6-21,1 0 0,-9-8 20,3 2 1,-4-10-9,-2-1 0,1-8-25,5 1 1,-2-7 12,7-9 1,-6-3-153,7-14 0,7 5 40,10-6 0,5 0 41,6-6 1,0 6-60,12 1 1,-2 1-220,13-2 1,0-4-58,6 4 0,2 3-301,4-3 1,4 6-148,7-6 1,0 6 250,0-6 1,6 8-561,1-2 1,6 4 178,-1 1 1,4 3-868,1 3 1746,1 5 0,0-1 0,-1-2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8:07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485 294 7907,'-10'0'-720,"3"0"638,7 0 111,0-8 152,0 7-75,0-7 12,0 0-174,0 6-250,0-5-203,7 7 151,-5 0 585,6 0-247,-8 0 1580,0 0-938,-8 0 289,6 0-512,-13 0 1,13-2 362,-4-4-256,-3 4-72,7-6-160,-6 8 0,6 0 60,-4 0-1,5 0 29,-7 0-338,8 0 215,0 0-238,0-7 142,0 5-11,0-6 25,0 8 700,0 0-615,0-8-408,0 6 135,0-5-198,0 7-1689,0 0 1,0-8 0,0-2 0</inkml:trace>
  <inkml:trace contextRef="#ctx0" brushRef="#br0" timeOffset="947">295 0 7929,'0'10'3240,"0"-3"-2550,0-7 1,7 0-250,5 0 0,3 6 472,3 0 1,-1 6-142,0-7 0,1 3 85,-1-2 1,-2-2-442,-3 7 1,3-7-9,-3 2 0,-3-2-387,3 1 1,-6-3 70,5 4 0,-5-2-696,5 2 1,-5-4 316,6 3-1343,-9 5 1,5 0 222,-8 7 1,0-6-84,0 1 0,0 1 648,0 10 1,-8 0 841,-3 12 0,-12-4 0,-4 11 0</inkml:trace>
  <inkml:trace contextRef="#ctx0" brushRef="#br0" timeOffset="1563">105 778 7929,'-18'10'253,"1"-4"1,0 1-103,-1-1 1,7 0 1629,-1-6-1198,8 0 1,-3-2-168,7-4 1,0 2-242,0-7 1,7-1-116,5-5 0,3 0-70,3 0 0,7-1 104,3 1 1,5 7-90,2 5 1,3-3 72,-3 2 0,1 2-291,-13 10 0,2 0 105,-2 11 1,-9-2 241,3 14 0,-11 0 86,0 6 0,-4 1 158,-2 5 1,0-5-82,0 4 0,0-9 547,0-2-711,0 0 1,0-2 112,0-4 0,0-10-760,0-1 144,0-8 0,7 1-307,5-10 0,9-13 76,2-11 1,15-19-481,3-9 1,7-9 483,4-3 1,-6-4-91,0 4 0,-6 4 555,6 13 0,-7 8-88,1 3 1,-9 13 380,-2 4 0,-14 13 199,2 5-11,-3 4 0,1 4 76,-3 4 0,-5 4 560,-7 7 0,0 6-205,0 0 0,0 8-156,0-3 1,0 11-83,0 1 0,0 1-153,0-7 0,0 3-248,0 3 1,0-5 77,0-1 1,6-1-585,0-10 1,7 0 63,-1-6 0,3-5-270,3-1 0,-1-7 24,0 2 187,0-4 0,1-4-46,-1-4 0,-2-3 32,-3-9 1,1 1 359,-7 0 0,6-6 246,-7 0 1,1 0 254,-6 5 0,0-5-88,0 0 1,-6 0 220,1 6 0,-1 5 667,6 1-828,-8-1 1,6 1 489,-3-1-272,3 8-290,2-3-276,7-1 1,3 6-163,7-4 1,-5-1-100,-1 1 0,1 0-461,5 6 0,0 0-162,1 0 0,-7 0-147,1 0-2777,-1 0 3697,7 0 0,-1 15 0,0 5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8:10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7920,'10'0'547,"-2"0"1,-8 2-305,0 4 1,6-2 130,-1 7 1,1 1 208,-6 5 1,2 3 194,4 3 1,-4 3-307,3 9 1,-3 0-37,-2-1 0,0 1-153,0-1 0,-5 3-172,-1 3 1,0-5 29,6-1 0,0-1-10,0-10-15,0 8 1,0-12-163,0 4-427,0-11 226,0 3-197,0-13 291,0 6 0,0-16-226,0-4 1,2-3 65,4-2 1,3-8-47,9-4 1,5 2 54,0-2 1,8 2-113,-3-1 1,-1-3 290,2 8 0,0 5-66,5 7 1,-5 7 267,0-2 1,-6 4-86,6 2 0,-6 0 164,6 0 1,-8 0-76,2 0 1,-9 8 16,-3 4 1,-5-3 5,5 3 1,-7-1-56,2 7 0,-4-1 84,-2 0 1,-2-5-115,-4-1 1,2 1 209,-7 5 1,-1-5-123,-5-1 0,5-7 54,1 2 0,-1-4-79,-5-2 0,6-8-122,-1-4 0,8-9-71,-2-2 0,5-8-315,1 3 0,7-5-14,5-2 1,9 1 164,2-1 0,8 3-53,-3 3 0,5-2 81,2 8 1,-1 0 284,1 6 1,0-1-50,-1 1 0,-1 5 38,-4 1 1,1 7 42,-7-2 1,0-1 320,-5 1-177,-1 0 0,0 8-77,1 4 0,-9-2 71,-3 7 1,-4-5-83,-2 5 1,0 7 58,0 5 1,0 0 58,0-6 0,-6 6 115,0 0 0,-1 0-160,1-5 0,4-7 150,-4 1-548,4-1 1,2 1 57,0-1 62,8-7 1,0 6 14,3-4 0,5-5-19,-5 5 1,-1 2 94,1-2 18,-7 7 0,4-3 79,-8 7 0,0 2 227,0 4 0,0 2 230,0 4 1,-6 4-190,0-4 0,-5 3 310,5 3 0,-6-6-212,7-1 1,-1-6-320,6 1 1,0-10-166,0-1 1,8-7-315,3 7 1,1-8-20,5 2 0,-4-5-418,10-1 1,4-7-894,2-5 0,2-5 713,-2-6 0,1 2 940,-6-8 0,6 0 0,-3-5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8:13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433 485 7887,'0'-10'1001,"0"-5"1,0 11-352,0-8-32,0 9 335,8-13 64,-7 14 523,7-5-594,-8 7 0,6 7-410,0 5 1,-1 3 36,-5 2 1,0 7-156,0-1 1,0 2-393,0-2 1,0-2-54,0 8 1,0-8-53,0 2 1,0-10-437,0-1-1168,0-1-107,0 7 1,2-9-198,4-3 632,-4-4 1,11-12 1354,-7-7 0,0-8 0,-6-10 0</inkml:trace>
  <inkml:trace contextRef="#ctx0" brushRef="#br0" timeOffset="784">139 346 7830,'-10'-2'-317,"4"-3"1,3 1 92,-3-8 1,4 7 430,-4-7 184,4 1 0,2-7 219,0 1 0,0 5-242,0 1 1,6 5-99,0-5 0,0 5-59,-6-6 0,7 7-180,5-7 1,-3 2 30,3-1 1,-1-4 91,7 3 1,-1-1-51,0 1 1,6-3-127,0 3 1,2-1 29,-2 1 0,-1-3 64,6 3 0,-5 5 37,6 1 1,-6-2-14,6 2 1,-2 1-9,2 5 0,-2 0-1,-4 0 0,-4 0 1,4 0 1,-2 1-33,2 5 0,-3-2-7,3 8 1,-4-7-97,-2 7 0,-2-6 62,-3 5 1,3-5-106,-3 5 1,3-1 74,3 2 1,-3 3-57,-4-3 0,3-3 66,-8 3 1,7-1-9,-1 6 1,-3-1 36,3-5 1,-8 5 15,1-5 1,3 5 120,-2 1 1,0 0-86,-6 1 0,2-1 4,3 0 1,-3 0-26,4 1 1,-4-1-39,-2 0 0,0 1 50,0-1 1,0 6-10,0 0 1,0 0 1,0-6 1,0 1-2,0-1 1,0 6 139,0 0 0,0 2-92,0-2 0,-6-4 62,0 4 1,-1 2-70,1-2 0,2 2-27,-7-2 1,-1-3 2,-5 3 0,5 2-15,1-2 0,-1 0-6,-5-6 1,0 0-11,-1 1 1,1-1-32,0 0 0,-3 1 42,-3-1 0,4-6-31,-4 1 1,2-6 35,-2 5 1,4-7 15,-4 2 1,-2-4 15,2-2 1,-6 0 2,6 0 1,-2-2-37,2-4 1,4 2 7,-5-7 1,3 1-43,-2-1 0,4-5 39,-4 5 0,2-5-131,-2-1 0,4 0 123,-4-1 0,3 1-50,3 0 1,-6-6 67,0 0 1,0 0 99,6 5 1,-1-7-72,1-3 1,2 1 21,3-2 0,-3 0-194,3-6 1,3 1 95,-3-1 0,8 3-303,-2 3 0,5-4 137,1 4 0,7 2-316,5-1 1,5 6-280,6-1 0,4-2-516,8 2 1,-1-6 1248,1 6 0,7-7 0,2 3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8:11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11218,'12'6'-30,"-1"0"1,-7 1-501,2-1 263,3-4 0,-1 8-637,4-5 352,-5 5 1,-1 7-376,0 1 1,0 1 926,-6 4 0,-2 4 0,-4 7 0,-11 1 0,-10 0 0</inkml:trace>
  <inkml:trace contextRef="#ctx0" brushRef="#br0" timeOffset="144">18 347 7988,'-8'34'-705,"7"1"1,-7-1 513,8 1 1,0 0 513,0-1 1,0 1 372,0-1 0,0 1-225,0 0 1,0-7-5,0 1 0,0 0-194,0 6 1,0-7 37,0 1 0,0-8-69,0 2 0,2-5-694,4-7-454,-5 5-977,7-7 1364,-8 1 1,6-4-190,0-12 0,7-11 708,-1-12 0,3-4 0,2-17 0,1-4 0</inkml:trace>
  <inkml:trace contextRef="#ctx0" brushRef="#br0" timeOffset="844">468 122 7548,'9'10'13,"7"-3"0,-12-5 786,7 4-153,1-4 0,5 7-95,0-3 0,-5-4-178,-1 4 1,3-4-227,9-2 1,-4 0-170,4 0 0,2 0-364,-2 0 1,2-6 78,-2 0 0,-2-5-268,8 5 0,-8-6-613,2 7 93,-3-1 670,-3 6 0,-2-2 425,-3-4 0,-5 4 0,-7-5 0,-2 7 0,-3 0 0,1-2 0,-8-4 0,1 4 0,-6-4 0,-1 2 0,1-1 0,0 1 0,-1-8 0,3 6 0,3-5 0,-1 5 0,7-5 0,-5 5 0,5-6 83,0 9 423,6-5 370,0 8 824,0 0-1161,0 8 0,0 1 143,0 8 0,0 1-30,0-1 0,0 0-248,0 1 0,0 7-478,0 3 1,-8-1-110,-3 2 0,-4 0-225,-3 6 1,-5 1 238,0 4 0,-2-3-285,2 3 1,4-5 229,-4-6 1,9 1-45,3-7 1,7 1 281,-2-7 1,4 0-89,2 0 1,0-5 311,0-1-112,8-7 0,7 4-7,8-8 1,1 0-137,-7 0 0,6-6-14,0 0 1,2-5-68,-2 5 1,-4 0 81,4 6 1,-4 0-195,-1 0 0,-7 0 44,1 0 1,-8 8 139,1 4 0,-3 3-60,-2 2 0,-5 6 368,-1 0 0,-8 6 51,3-6 0,3 6 39,2-6 0,4 2-153,2-2 1,0-4 69,0 4 0,2-3-192,4-3 0,4 0 62,7 1 0,-2-1 121,-3 0 0,1-5-168,-7-1 1,6-5-213,-7 5 1,3-7-225,-2 2-627,-4 4 375,6-8-133,-8 5-360,-8 1 0,-2-6 447,-7 4 1,0-12-115,-1-6 0,1-1 736,0 1 0,-1-3 0,1-2 0,0-10 0</inkml:trace>
  <inkml:trace contextRef="#ctx0" brushRef="#br0" timeOffset="1044">1332 831 7891,'2'11'-684,"4"1"1,-2-8 665,7 2 0,-5 1 1351,6-1-873,-8 0 1,5-4 309,-3 3-511,-4-3-371,6 6-1725,-8-8 1837,0 0 0,0 0 0</inkml:trace>
  <inkml:trace contextRef="#ctx0" brushRef="#br0" timeOffset="1174">1488 1246 7858,'-8'10'3806,"1"5"-3178,-5-4 0,4-1-1426,8 2 291,0-9-690,0 5 1197,0-8 0,0-8 0,0-1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35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8459,'10'-7'-319,"-1"5"-282,-3-4 1047,-4 4-194,6 2 389,-8 0 297,0 0 0,0 10-962,0 7 24,0 8 0,-8 17 0,-2 2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8:11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8493,'11'-9'-940,"1"3"0,-1 4 1026,7 2 1,-1 0 384,0 0 0,0 0 184,1 0 1,-1 0 549,0 0 1,-5 0 43,-1 0-419,1 0-1585,5 0 589,0 0-500,1 0-407,-1 0-87,0 0 0,-1 8 350,-5 3 0,-3 5 336,-8 1 0,0 8 474,0 4 0,-2 3 0,-4 3 0,-3-1 0,-9 1 0,1 0 0,0-1 0,-1 1 0,1-1 0,6-5 0,-1 0 0,1-6 0,-7 6 0,7-8 0,-1 2 0,6-6 0,-5-5 501,7 3-53,-4-13-103,8 6 1,2-8-80,4 0 0,4 0 438,7 0 0,2 0-318,4 0 1,2-8-169,4-3 1,4-3-116,-4 3 0,-4-5-218,-2 5 0,2 1-799,-2-1 1,5 7 474,-4-2 1,-7 4-1010,-6 2 823,1 0 625,5 0 0,-7 2 0,-4 4 0,-5 3 0,-6 9 0,-1-1 0,-6-5 0,7-1 0,-1-5 0,6 5 0,2-1 0,4 2 0,-3-3 183,9-3 16,-1 4 1,7 5 578,-1-4 1,-5 5-68,-1-5 1,-7 5 158,2 1 1,-4 0-411,-2 1 1,0-1-37,0 0 1,0 6-798,0 0 0,-2 8 322,-4-2 0,2-2-209,-7 2 0,-1-3 268,-5 3 0,-1-4-1063,1-7 1,2-1 166,3 0 0,-3-7 32,3-4 0,-3-5 856,-2-1 0,5-7 0,1-5 0,7-17 0,-2-5 0,4-5 0,2-3 0,0-2 0</inkml:trace>
  <inkml:trace contextRef="#ctx0" brushRef="#br0" timeOffset="150">519 624 7941,'8'-10'-1331,"-6"2"2822,6 8-955,-8 0 1,-6 2-3,0 4 1,-7-2-149,1 7 0,-3 7 234,-2 5 1,-1 2-342,1-2 1,-2 2-285,-4 3 0,4 5-350,-5-4 0,7 2-653,6-2 0,-3-3-863,8-3 1871,1-3 0,-3 5 0,-2-8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8:20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0 882 9977,'12'0'1059,"-1"0"1,-5 0-264,6 0 0,-1 0-320,6 0 1,1 0-43,-1 0 0,-6 8-170,1 3 1,-6-1-281,5 1 1,-7 1 41,2 5 1,-4 3-5,-2 3 1,0-4 123,0 4 0,-6-4 43,0-2 1,-1 4-76,1-3 1,4 3 39,-4-10-350,4-3 0,4 6 6,4-9-471,4 1 1,13-14-136,0-3 0,5-6-459,-4-6 1,6 1 528,-1-6 1,-2-1-591,2-6 1316,-16 8 0,18-13 0,-12 3 0</inkml:trace>
  <inkml:trace contextRef="#ctx0" brushRef="#br0" timeOffset="616">398 813 7926,'0'10'951,"0"5"1,2-7-466,4 3 0,-3-3 39,9-8 0,-1 0 193,7 0 0,-1-2-285,0-4 0,6 2-49,0-7 1,1-1-407,-7-5 0,6 0-333,0-1 0,0 1 199,-6 0 0,-1-1-268,-5 1 49,5 0 0,-14 0-1534,3-1 1268,-3 1 1,-4 0 205,-3-1 1,1 3 437,-8 4 0,1-5 17,-7 5 1,1-5-35,0-1 1,-1 5 205,1 1 160,0 7 0,1-6 222,5 5-195,-4 3-23,5-6-198,-7 8 233,-1 0-78,1 0-84,0 0 26,-1 0 181,9 0-55,-6 0 45,13 0 96,-14 0-216,14 0 105,-5 8-64,7-6-16,0 13-107,0-5 0,0 7 73,0 0 1,5-5-131,1-1 1,8 1 2,-3 5 0,-1 0 4,1 1 1,1-1 8,5 0 1,0 8 72,1 4 1,-1-2-32,0 2 1,1 5 1,-1 7 0,2-1-67,4-5 1,-4 5-15,4 0 1,-3 3-144,-3-3 0,0-3 135,0 3 1,8 4-1249,4 2 0,-4-4 599,-2-1 0,-3-5 990,-3-1 0,0 0-307,0-1 0,1-7-253,-1-4 1,0-4-111,1-1 0,-7-7-374,1 1 141,-9-9-314,5 5 355,0-8 0,-6-2 210,4-4 0,-5-3-382,-1-8 1,0 3 48,0-3 0,-1 3 64,-5-9 0,2 2-99,-8-2 1,7 2-243,-7-8 1,1 6-158,-7-6 0,1 0 33,0-5 907,-1-1 0,-7-7 0,-1-2 0</inkml:trace>
  <inkml:trace contextRef="#ctx0" brushRef="#br0" timeOffset="820">657 104 7918,'0'-27'449,"8"2"0,-4 10 657,7 3 0,1-1-507,5 7 1,0 0 59,1 6 0,5 2 327,0 4 0,0 3-443,-6 9 1,1 1-122,-1 4 1,-6-4-507,1 4 1,-3-3-484,3-3 0,-2 0-246,-5 0 1,-1 1 812,8-1 0,-1 0 0,7 1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8:18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 8684,'10'0'2307,"5"7"1,-11-5-864,8 4-146,-8 4 330,11-1-391,-5 8-636,-1 1 0,-1-7-176,-8 1 1,6-6 404,-1 5-712,1-7 0,-6 6 299,0-5-1437,0-3 803,0 6-2875,0-8 1252,0 0 0,0 8 0,0 1 0</inkml:trace>
  <inkml:trace contextRef="#ctx0" brushRef="#br0" timeOffset="487">53 277 11149,'9'2'1357,"-3"4"0,-4-2-136,-2 7-775,0 1 0,0 5 143,0 0 1,-6 1-246,0-1 1,-5 0-121,5 1 1,-1-1-269,1 0 0,4-5-330,-4-1 0,-2-5-377,3 6-909,-1-9-471,6 5 1442,0 0 1,2-6-1672,4 3 2360,3-10 0,16-5 0,2-7 0</inkml:trace>
  <inkml:trace contextRef="#ctx0" brushRef="#br0" timeOffset="1072">278 537 6918,'0'-10'4430,"0"2"-3428,0 8 652,0 0 1,0 8-1386,0 4 1,0 3-72,0 2 0,-8 1-233,-4-1 0,-1 6 107,1 0 0,-3 6-118,3-6 1,3 6 26,-3-6 1,8 0 198,-1-6-184,3 0 1,2 1-99,0-1 0,2-7 120,3-5 1,5 3-89,7-2 1,-3 0-115,3-6 1,-3 0 77,9 0 0,-4-8-423,-2-4 0,6-3 188,0-2 1,0 1-517,-5 5 0,-1-8 179,0 7 1,0-7-608,1 7 831,-9-3 1,1-1-100,-4 5 255,-4-4-164,5 13 449,-7-6-196,0 0 476,8 6 311,2-5-12,7-1 1,0 6-239,1-4 0,-7 4 140,1 2 0,-3 2 640,3 4 1,1-2-466,-7 7 0,5 1 480,-5 5 0,2 1-336,-2-1 0,-4 0-76,3 0 0,-3 3-791,-2 3 0,0-10-1514,0 4 851,0-3-506,0 3-2923,0-7 4172,0-2 0,-7-8 0,-3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8:23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18 623 8000,'-10'0'4279,"2"0"-3604,8 0 0,2-6-100,4 1 0,6-1 19,11 6 0,-2-2-321,8-4 1,-2 2-209,1-7 0,5 5-99,-4-5 0,2 1 126,-3-2 1,3-1-495,-8 7 1,0-5 221,-5 5 1,-7-2-1449,1 3 502,-9 3 622,5-6 1,-8 6 175,0-4 1,0 2 202,0-7 0,-8 5 76,-3-5-76,-4-1 1,-3 2 371,1 5 1,5 3-143,1 2 0,5 0 318,-5 0 0,7 7-39,-2 5 1,2 11 122,-2 6 0,5 5-171,-5 7 1,4-3 22,2 8 0,0-5-69,0 5 1,0-6-61,0 6 1,0-7-292,0 1 0,0-5 64,0-7 0,0 3-381,0-8 1,0 0-139,0-5-84,-8-1 521,-1-8 319,-9-1 0,1-10 47,0-4 1,1-3-125,5-8 1,-3-8 266,9-4 0,-3-4-116,2-1 0,4-1-330,-4 0 1,12-1-132,6-5 0,11 5-338,6-4 1,3 1 19,3-1 0,-1 3-333,1-3 1,1-2 138,5 1 0,-5-7 209,5 2 1,1 4-45,-2 2 1,-5-3 148,-6 3 0,-2 0 273,1 5 0,-3 8 42,-7 4 0,-1 4 191,0 2 0,-5 1 286,-1 5 674,-7-5-107,4 14-377,-8-5 684,0 7 577,0 0-1473,0 7 1,0 3-9,0 7 0,0 1-136,0-1 1,-2 6-1,-4 0 0,4 8-118,-3-2 1,-3 5 74,2 6 0,0 3-191,6 3 1,-2 10 62,-3-5 0,3 13-169,-4-1 0,2 5-51,-2 1 1,4 8-258,-3 3 0,1 3 285,-2-2 1,4 1-105,-4-7 0,-1-2-310,1-9 0,0-5 201,6-7 0,0-10-251,0-7 0,0-1 185,0-5 0,6-4-151,0-2 1,1-5-380,-1-7 379,-4 5 522,6-15-416,-8 7 352,0-8 1,0-2-125,0-4 1,2-3-324,3-8 1,-3-8 113,4-4 1,-4-6-288,-2-5 1,2-4 49,4-8 1,-4 0 36,3 0 0,3-6 587,-2 1 0,7-1 0,-3-2 0,7-1 0</inkml:trace>
  <inkml:trace contextRef="#ctx0" brushRef="#br0" timeOffset="508">934 571 7897,'8'-25'6,"-6"4"149,4-8 1,-3 8 399,3-2 249,-4 4-162,6 2 1,-6 1-200,4 5 1,-5 1 1207,5 4-657,4 5-587,-1-7 1,9 8-260,-1 0 0,0 0-125,1 0 73,-1 0 0,0-6-145,0 0 0,1-7-699,-1 1 0,-2 3 340,-3-3 1,1 6-1530,-7-5 768,8-1 447,-12-5 753,5 0 580,-7 7-345,0 3 5,0 7 0,-6 7 750,1 5 1,-1 11-336,6 6 0,-6 3 273,0 3 1,-5-1-423,5 1 0,-2 0-170,3-1 0,3 1-359,-4-1 0,-2-1-260,3-4 0,-1 2 143,6-8 0,0 0-116,0-6 1,2 0-1143,3 1 1,-1-3 504,8-4 1,-1 3-1100,7-8 1548,-1 7 0,0-11 37,1 4 430,-1 3 1,-2 1 338,-3 7 0,-5-3-238,-7 3 1,0-2 324,0 14 0,-2-6 1456,-3 6 1,-5-6-809,-7 6 1,5-6 312,1 6 1,5-8-724,-6 2 0,9-4-228,-3-1 1,4-7-66,2 1-386,0-1 1,8 5-160,3-5 1,5-3-464,1-8 0,6 0-829,0 0 0,2 0 623,-2 0 1,-4 0-1019,4 0 0,-4-2 450,-1-4 0,-3-3-69,-3-9 0,3-1 576,-3-4 850,-5 4 0,9-14 0,-7 6 0</inkml:trace>
  <inkml:trace contextRef="#ctx0" brushRef="#br0" timeOffset="650">1522 865 7865,'0'-11'1109,"0"-1"1540,0 8-1350,0-3 19,0 7 5958,0 0-10164,0 7-119,0-5-1154,0 14 4161,0-7 0,0 9 0,0-1 0</inkml:trace>
  <inkml:trace contextRef="#ctx0" brushRef="#br0" timeOffset="1836">2162 226 7931,'-10'-18'785,"3"1"1,11 5-586,7 1 1,8-1 110,16-5 1,0 2-67,-1 3 1,6-1 123,1 7 0,-7 0-149,-5 6 1,-8 0 51,2 0 0,-3 8-179,-3 3 1,-7 7-44,-5 5 1,-3-4-452,-2 4 0,-2 4 248,-3 2 1,-5-2-199,-7 1 0,-6-1 115,0 2 1,-2-4-30,1-8 1,5-1 52,-4-5 0,4-3 222,2-8 10,-1 0 0,3-8-47,3-3 0,5-6 9,7-7 0,0 5-87,0-4 504,0 4 0,2 4 151,3 3 28,-3 4-214,14 8 1,-9 10 297,5 7 1,-4 1-78,-8 5 1,0 2 197,0-2 1,0 2-212,0-2 1,5-4-196,1 4 1,2-6-682,-2-5 220,3 3 1,9-13-108,-1 4 1,0-4-190,0-2 0,7-6-612,-1 0 0,5-7-334,-5 1 0,0-1-130,-5 1 106,-1 5 544,0-1 494,-7 6 0,-2-4-112,-8 12 310,0 4 0,-8 7-46,-4 0 1,-9 0-28,-2 1 1,-6-1-19,6 0 1,-7 3 204,1 3 0,-4-2 0,-1 8 0,-1-1 0,0 7 0,-1 0 0,-4-1 0,1-1 0,-7-4 0,8 3 0,-3-3 0,5-2 131,1 2 1,1-8 258,-1 2 1,8-6 105,4-5 1,4 1 405,1-7 0,1 6 174,0-7-382,7 1-793,3-6 104,7 0 0,2 0 38,3 0 0,5-2 57,7-4 1,8 3-245,4-9 0,4 1-23,1-7 1,9 7 68,3-1 0,4 1 32,1-7 0,7 1 72,0 0 0,5 1 365,-5 5 1,5-4-272,-5 3 0,1-3-262,-1-3 0,-6 7 53,0-1 1,-2 1-190,-10-7 0,-1 7-229,-11-1-509,5 9 107,-14-13 257,-1 14 438,-11-5 1,-14 5 25,-5-4 0,-3 4 39,-3-4 0,-1-1 41,-4 1 0,4 0 198,-4 6 0,4 0 257,1 0 0,7 0-206,-1 0 0,6 0 285,-5 0 0,5 2 43,-5 4-167,7 3 1,-4 9 13,8-1 0,0 0-74,0 0 0,0 7 39,0-1 1,0 7 93,0-1 1,0 4 189,0 1 1,0 1-138,0 0 0,0-3-343,0-3 1,0 4 85,0-4 0,0-3-104,0 3 0,0-8-97,0 2 0,-2-3-151,-4-3 1,5-6 147,-5 1 1,-4-2-107,-1 1 0,1-3 206,-2-8 1,1 0 376,-6 0 1,-1 0 187,1 0 1,-6 0-211,0 0 1,-2-2 57,2-4 1,4 2 133,-4-7 1,5 5 914,7-6-989,-5 1 1,13-6-13,-9-1 1,8 7-416,-2-1 1,12-1 42,6-10 1,5 2-897,6-8 0,14-2 537,15-9 0,9-1-1778,14-10 1686,-29 27 1,2 0-1,8-13 1,1-1-1,9 2 1,-1 0-1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8:35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502 191 7713,'10'0'-56,"-2"-2"215,-8-4 1148,0 4-638,0-5-342,7 7 1,-5-2 278,4-4 311,-4 4-118,6-6 211,-6 8-287,13 0 96,-13 0-700,13 0 1,-11 6 148,8 0 0,-7 5-315,7-5 149,-1 8 1,5-10 44,-5 7-206,5 1 1,-14 5-93,3 0 0,-3 0 169,-2 1 1,-2-1 82,-3 0 0,-7 3 69,-11 3 1,4-4 207,-4 4 0,-2 2-11,2-2 1,0 0-123,5-6 1,-1 6-26,-4 0 1,10 0 137,-5-5-3,5-1 3,3 0-208,3 1 0,16-9 257,9-3 0,8-6 289,15-6 0,5-3-277,12-9 1,-3-5-94,9 0 1,-7 0-454,7 6 0,-16 0-184,-2-1 0,-8 9-1306,-3 3 1,-8 4-1395,-4 2 742,-4 0 1,-9 8 267,-5 3 0,-5 10 2001,-5 2 0,-13 8 0,-9-4 0</inkml:trace>
  <inkml:trace contextRef="#ctx0" brushRef="#br0" timeOffset="674">18 243 8171,'-7'-17'-173,"5"-1"362,-6 1 1,8 0 410,0-1 1,0 7-164,0-1 0,0 7-94,0-7 1,8 2-25,3-1 0,5-3-171,1 9 1,2-9-130,4 3 1,-2 1 76,8-1 1,0 7-175,5-2 1,1 2-42,0-2 1,-1 4 77,1-3 0,1 3-21,5 2 1,-5 6 41,4-1 0,3 1-101,-3-6 0,8 0 170,-2 0 0,-2 2 97,3 4 0,-7-4-65,6 3 0,-6-3 152,7-2 0,-9 6-182,2 0 1,-3 5 15,-3-5 0,1 8-57,0-3 0,-3 5 84,-3 1 1,-2-4-165,-4 5 1,-4-5 95,4 10 1,-5-2 27,-7 2 1,4-4 33,-3 5 1,-2 2 130,1 3 0,-7 2-165,2-2 1,-4 4 21,-2-5 1,0 3-131,0-2 1,-2 4 142,-4-5 1,-4 5-182,-7 2 1,-6-1 44,0 1 1,-8-1-68,2 1 1,-3-2 80,-3-5 1,-5 5-16,-1-4 1,-5-4 30,6-2 1,-8-4 3,2-2 1,-4 1 197,-2-1 1,0-7-112,0-5 0,-5-3 104,-1-2 0,-2 0 0,3 0 0,5-7 101,0-5 0,2-9 20,10-2 1,-1-8 212,7 2 1,1-3-86,4-3 0,4 1-71,8-1 1,5 2-175,1 4 0,7-3 93,-2 3 0,6-4-234,6-1 0,-2 1-269,7 4 0,7-1-388,5 6 0,2 1-49,-2 6 0,-2 2-701,8 3 0,0 3 527,5 3 0,3 4 839,3-4 0,-3 12 0,5 4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8:38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174 606 8157,'17'-19'1277,"-5"1"-692,-1 12-340,1 5 0,5-7-148,0 8 1,-5 0 111,-1 0 0,-5 6-72,6-1 1,-9 9 64,3-3 0,-4 7-247,-2 5 1,-2-4-43,-4 4 1,3 4-96,-9 2 1,0 1 37,-5-1 0,-6 4 131,0-4 1,-6 2 77,6-3 1,-6 3-46,6-8 1,0 0 210,6-6 1,0 1-130,-1-1 0,3-5-16,3-1 0,5-5-58,7 5-355,0-7 367,0 4 1,7-8-21,5 0 0,3 2-100,3 4 0,-1-4 77,0 3 1,-1-1-122,-5 2 0,3-2 93,-9 7 0,7 1 82,-6 5 0,-1 0-11,-5 1 1,0 5 102,0 0 0,-5 6-87,-1-6 1,-8 6 8,3-6 1,1 0 345,-1-6-161,7 0-95,-4 1-67,8-1 1,2-2-49,4-3 0,4-3 102,7-3 1,-6-2-6,1 7 1,-3-3 42,3 9 1,1-3 172,-7 9 0,0-2 199,-6 2 0,0-2-179,0 8 0,0-6 231,0 6 0,-6-8-156,0 2 0,-5-4-338,5-1 1,-2-3 79,3-3-172,3-5-251,-6-7-384,8 0 1,6-9-520,0-9 1,9-3 505,2-13 1,1 1-582,5-13 0,2 0 545,-2-6 0,6-6 16,-6 1 0,7 3 250,-1 2 0,2 10 198,-2-10 1,3 11 28,-3 1 0,-2 5 179,2 7 0,-8-5 297,2 4 1,-4 4-329,-1 2 1,-7 4 660,1 2 0,-7 1-289,7 5 1,-8 1 1189,2 4-572,-4 4-605,5-5 0,-5 14 65,4 5 0,-4 5-60,-2 6 1,0 4-285,0 8 1,0-1 137,0 1 0,0 0-441,0-1 0,0 1 179,0-1 0,0-1-563,0-4 0,0 2 216,0-8 0,2 0 24,3-6 1,-3-6-294,4 1-271,-4-8 928,-2 4 0,0-16-87,0-4 1,0-3-71,0-2 0,0-8 16,0-4 1,-2-6-47,-4-5 0,4 1 60,-3-7 0,3 2-9,2-2 0,2-2 46,3 8 1,5-6 88,7 5 0,1 3 304,-1 9 0,-2-2-188,-3 8 1,3 0 349,-3 6 1,1 0-202,-1-1 1,-3 3 732,-3 3-316,-4-3-166,13 13-154,-13-6-412,14 8 1,-12 0-11,7 0 1,-5 6 133,5 0 1,-5 7-187,6-1 0,-3 3 100,3 3 0,1-1 10,-7 0 1,6 6 78,-7 0 0,7 2 17,-6-2 0,1 4 33,-1 8 0,-4-1 140,4 1 1,1 5 39,-1 1 1,2 7-47,-2-2 1,-4 9 6,3 3 0,-3 7-33,-2-1 0,2-3-144,4 3 0,-4-1 23,4 6 0,-3 1-154,3-1 1,-2-8 17,8-3 0,-7-10-190,7-2 1,-6-10 43,5-1 0,-5-2 111,5-10 1,-5-2-494,6-10 129,-8 5-133,3-14-73,-7 13 166,0-13 0,-5-2-150,-1-11 1,-13-5-351,1-1 1,-3-8 183,4-4 1,-6-4 301,0-1 1,-6-1 307,6 1 0,-6-1-86,6 0 1,-6 9 174,6 2 0,-6-2 95,6-3 0,0 2-121,6-2 1,0 2 171,-1-2 1,9-7 45,3 7 0,4-13 288,2 7 0,0-5-181,0-1 1,6 5 347,-1-4 1,9 3-221,-3 2 0,5 1 114,1-1 0,0 3 15,1 3 1,-7 4 741,1 8-871,-1-1 0,7 3 69,-1 3-589,-7 5 1,3 9 214,-7 3 0,-1 5-519,-5 7 0,-1 8 272,-5 4 0,2 6-139,-8 5 1,-5-4 66,-6 5 1,0-5-31,6-1 0,5-8 229,1-4 0,5-6 675,-6-5-288,9 3 0,-5-11-139,8 7 1,2-7 95,4 2 1,3-4-25,8-2 0,-1-2-77,-5-4 0,5 4-85,-5-3 1,-1 3-185,1 2 0,-7 2 120,2 3 0,-4 5-118,-2 7 1,-2 1 326,-4-1 0,-3 6-119,-9 0 0,-5 6 398,0-6 1,0 0-172,6-6 0,1 1 448,5-1-117,-4-8 154,13-1-759,-6-8 1,16-10-286,3-7 1,8-2-389,10-10 1,-4-2 358,16-9 1,-3 2-574,8-8 0,4-1 321,-4-4 1,-2-1-140,2 0 0,-5 0 62,5 0 1,-8 0-45,3 0 0,1 0 263,-2 0 1,1 1-36,-7-1 0,7 6 331,-1 0 0,0 5-50,-5-5 0,5 8 93,1-3 0,-1 7-116,-5 5 1,-1-4 910,1 4 1,-1 2 22,1-1 0,-6 7 525,0-3 0,-8 7 126,2 6-560,4-5 0,-8 14-163,4-3-479,-12 3 1,3 9-133,-8 5 1,-3 11 161,-8 6 1,-1 5-514,-11 7 0,3 1-29,-9 4 0,-2 4-279,2-4 1,0-4 273,6-1 0,5-7-53,1-5 1,7 2 351,-2-8 0,6-2-70,6-9 0,5-5 210,12-7 1,4 0-33,8 0 1,1 0 196,5 0 1,-3-5-55,8-1 1,-7-6-75,1 7 0,-5-7-171,-6 6 1,1 0-143,-7 6 0,0 0-316,-5 0 0,-7 0 193,1 0 1,-8 8-141,1 4 1,-5 9 60,-5 2 0,-7 8-346,-11-3 1,2 5 260,-8 2 0,-4-1 163,-1 1 1,-10 5 227,9 1 1,2-7 320,5-5 1,8-8 369,3 2 0,2-4-67,9-1-233,0-1 1,10-2-84,7-3 1,3-3 155,15-3 0,-6-4-139,6 4 1,-2-2-319,1 2 0,9-5 91,-8 5 0,7 4-148,-7 1 0,-4-1 158,-2 1 0,-4 1-5,-1 5 1,-9 3 248,-3 3 0,-4-2 142,-2 8 0,-10-3 335,-7 3 0,0 2-192,-6-8 1,5 0 978,7-6-736,-5 1-336,7-1-704,-1-7 1,4-3 195,12-7 0,4 0-116,7 0 0,0-7 162,1-5 0,5-9-1384,0-2 0,6 0-202,-6 6 1,-2-7-594,-10 1 0,3 0 876,-8 6 0,-1 0 1231,-5-1 0,-15-7 0,-4-1 0</inkml:trace>
  <inkml:trace contextRef="#ctx0" brushRef="#br0" timeOffset="945">2353 1885 8036,'0'-9'-250,"-8"-7"1,6 13 984,-4-9-267,4 8-126,2-11 1,-5 11-8,-1-7 0,-2 7-165,2-2 1,3 4 442,-9 2-227,0 0-204,-5 0 1,0 2 32,0 4 1,7 3 9,4 9 0,4-1-56,2 0 1,0 0-134,0 1 1,4-1 93,8 0 0,-1-5-111,12-1 1,-2-7-90,2 2 0,4-4 43,8-2 0,-2-8-81,-5-3 0,3-5 110,-8-1 1,0 0-269,-5-1 83,-1 1 0,-2 0-22,-3 0 0,-5-1 57,-7 1 0,-7 5-101,-5 1 0,-3 1-117,-2-1 1,-6-3 25,-1 9 1,-1-1-24,2 6 1,4 2-156,-4 3 0,10 5-700,1 7 1218,8-7 0,-3 5 0,7-5 0</inkml:trace>
  <inkml:trace contextRef="#ctx0" brushRef="#br0" timeOffset="2272">3494 35 8264,'0'-11'900,"0"-1"0,8 8-332,3-2 0,10 4 354,2 2 1,6 0 14,-6 0 0,6 0-372,-6 0 1,6 0-243,-6 0 0,0 0-359,-6 0 1,1 0-380,-1 0 0,-6 8 158,1 4 1,-8 3-126,2 2 1,-4 6-1254,-2 0 1,-2 10 658,-4 2 1,-4-1-166,-7 7 0,-2-5 638,-4-1 0,2-3 503,-8-3 0,8 0 10,-2-12 0,-1 5-70,7-11 0,-4-1 146,10 1 1,1-7 70,-2 2 812,9-4 0,-3-2-395,12 0 0,-1 0 371,13 0 1,-3-6-333,14 0 1,0-5-352,5 5 1,-5-6 3,0 7 1,-8-1-343,2 6 1,-4 0 1,-1 0 1,-7 2 29,1 4 1,-9 3-285,3 8 1,-10 6 145,-1 1 0,-15 6-65,3-1 0,-6-4 104,0-2 1,4 2 278,-4-2 1,5-6-78,7-5 1,-3-6 213,9 5-242,-1-7 0,8 6 16,4-5 0,5-3-63,12 4 0,2-4 59,4-2 1,4-2-270,-5-4 1,5 4 75,2-3 1,-8 3-469,-4 2 296,-4 0 0,-10 2 141,-3 3 1,-8 7 49,-9 11 1,-14 4-10,-16 8 1,-7 5 121,2 0 1,-9 1-119,-3-7 1,0 1 611,6-1 0,2-7-225,4-4 1,12-5 1232,11-7-615,4 5-626,9-15 0,12 7-21,15-8 0,8-8-91,10-3 0,7-10-202,4-2 0,4 0 87,2 5 0,-2-5-206,-4 0 1,2 2 60,-8 10 1,1-3-37,-7 8 1,-7-5 29,-4 5 112,-4 0-28,-1 6 0,-9 8-7,-3 4 1,-12 5 80,-5 6 0,-12-2-32,-6 8 0,-9 0-111,-3 5 1,-1-1 103,2-4 1,5 1 218,0-6 1,8-1-60,10-6 1,6-2-78,-1-3-114,8 3 0,6-13-166,16 4 0,1-4 190,10-2 0,-1 0 24,7 0 1,-6 0-138,0 0 1,-6 0 70,5 0 0,-6 0-178,1 0 190,-4 7 1,-10 5 29,-3 11 1,-6-2 71,-6 8 1,-11 2 139,-12 9 1,1-3 257,-7 3 1,10-4-182,-10-1 1,7 0 476,-1-1 0,4-5-265,7 0 0,9-8-280,3 2 0,4-4 49,2-1 0,4-7-164,8 1 0,1-9 64,16 3 1,5-4-123,7-2 0,7-2-354,-2-4 1,2-3 184,-2-8 1,2 5-607,-8 1 0,7-1 360,-7-5 0,-7 5-424,-10 1 0,-4 5 279,-2-6 0,-7 7 101,-4-7 1,-6 2 184,-6-1 0,-6-4 154,-11 3 1,4 2 1793,-4-1-1390,-4-1 0,10 1 1005,-1-1 0,3 7-566,9-7 1,8 2 145,10-1 0,11-10-321,6 3 0,11-8-130,6 2 1,6-6-201,6 1 1,-7 4-41,1 2 1,-2 4-1492,-9 1 1,-1 7 794,-5-1 1,-3 8-1942,-3-1 1,-4 3 139,-8 2 2294,1 7 0,-1 3 0,0 7 0</inkml:trace>
  <inkml:trace contextRef="#ctx0" brushRef="#br0" timeOffset="2516">5483 969 8025,'0'-27'2278,"0"10"1,7 9-1920,5 8 0,-3 0 1101,3 0-938,-8 0 0,4 2 1,-8 4 0,0 3-731,0 9 1,0-1 204,0 0 0,0 0-1712,0 1 1,0-1 940,0 0 0,0-5-1480,0-1 1328,7-7 1,3 4 925,7-8 0,0-8 0,1-1 0</inkml:trace>
  <inkml:trace contextRef="#ctx0" brushRef="#br0" timeOffset="2808">5673 1021 8025,'27'-12'0,"-4"1"0,-4 7 408,-2-2 0,-5 4-37,-1 2 0,-1 2 349,2 4 1,1 5-125,-7 12 0,5-1 41,-5 6 0,0 1-32,-6 6 0,0-1 99,0 1 0,-4 5-763,-8 1 0,-1 7 112,-16-2 1,4-2-807,-9 2 0,3-2 540,-9 2 1,3-3-313,2-9 0,-1-1-242,-4-4 1,3-6-442,-3-12 1,9 3 760,2-8 0,8-3 370,-2-8 1,10-11 280,1-7 0,8-6-246,-2 6 1,12-2 656,6 2 1,11 6-397,6 0 0,5 1 339,6 11 1,-1-7 79,7 6 0,-8 1 136,3 5 1,-5 0-230,-1 0 0,-2 0-60,-5 0 0,3 2-389,-8 3 1,0-1 50,-5 8 1,-1-3-1001,0 3 1,0 1 537,1-7 1,-7 6-1441,1-7 1755,-1 9 0,14-5 0,2 9 0</inkml:trace>
  <inkml:trace contextRef="#ctx0" brushRef="#br0" timeOffset="2954">6382 1816 10247,'0'-9'6884,"8"1"-6712,-6 8 1,13-6-572,-4 0 1,-1-1 328,2 1 0,-7 4-2016,7-4 2086,-1 4 0,7 2 0,-1 0 0</inkml:trace>
  <inkml:trace contextRef="#ctx0" brushRef="#br0" timeOffset="3057">6555 2197 8051,'-27'0'7376,"2"0"-7262,15 7 0,5-5-114,10 4 0,5-4 0,7-2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8:59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657 398 8105,'0'-9'921,"0"1"-409,0 8-301,8 0 1233,-6 0-926,13 0 1,-5 2-161,7 4 0,1-4-102,-1 3 1,0-3 29,1-2 1,-1 0-106,0 0 1,0 0 55,1 0 0,-7 0-185,1 0 1,-3 2 250,3 4-434,3-4 1,-7 8-73,3-5 0,3-1-84,-8 8 1,-1-7 108,-5 7 1,0 0-67,0 5 0,-9 0 40,-8 0 1,-3 6 114,-8 1 0,4 1 267,-4-2 0,-1-4-89,-6 4 0,8-4 520,4-2 0,10-1 305,1-5-447,8 5 0,-1-9-34,10 5 0,7-4 108,11-8 1,4 0-123,8 0 0,1 0-134,4 0 0,-1 1-312,7 5 1,-8-4 87,3 4 0,-7-4-431,-5-2 0,2 2 115,-8 3 1,0-1-47,-6 8 0,-5-6 114,-1 5 0,-7-5-78,2 5 1,-4 1 182,-2 5 0,-8 1-3,-3-1 1,-10 2 138,-3 4 0,-1-4-44,2 4 1,2-3-481,-8-3 1,8-6-276,-2 1 1,-2-2-526,2 1 1,0 3 406,6-9 863,0 1 0,-8-6 0,-2 0 0</inkml:trace>
  <inkml:trace contextRef="#ctx0" brushRef="#br0" timeOffset="729">191 468 8283,'0'-18'-16,"0"1"0,1 0 141,5-1 1,-2 1 30,8 0 0,-7-1 123,7 1 0,1-6 95,10 0 0,-1-2-8,6 2 0,-5 2-99,6-8 0,0 8-59,6-2 1,-1 4 41,1 1 0,1 1-219,5 0 1,-5 1 76,5 5 0,1-3-123,-2 9 0,2-7 150,-1 6 0,-5 1-66,5 5 1,1 0-137,-2 0 0,6 0 103,-5 0 0,5 0-74,-6 0 1,6 0 57,-5 0 1,1 5 71,-2 1 0,-3 6 16,3-7 1,-3 9 119,-3-3 1,1-1-65,-1 2 1,1-1 10,0 6 0,-1 1-64,1-1 1,-3-2 34,-3-3 0,4 3-193,-4-3 1,-2 3 108,1 2 1,-6 3-166,1 3 0,-6-4 47,-6 4 0,3-4-45,-8-2 1,5 7 125,-5-1 1,0 7-14,-6-1 1,0 4-24,0 1 0,0 1 27,0 0 0,-6-1-6,0 1 1,-7 5-4,1 0 1,-3 1-137,-2-7 1,-3 1 114,-3 0 1,2-1-6,-8 1 1,1 5 36,-7 0 0,4 1-3,-3-7 0,3 1 122,-9 0 0,1-1-74,-1 1 1,1-1 129,-7 1 0,6-2-101,-6-5 1,0 5 51,-6-4 0,0-4-91,0-2 1,-2-4-5,-3-2 0,3-5-3,-4-1 1,2-7-22,-1 2 1,1-4 1,-7-2 0,5-2 26,-5-4 1,11-3 369,-6-9 0,10 1-132,-4 0 1,6-6 94,6 0 1,3-6-114,-3 6 1,9-8-251,2 2 0,8-3 133,-2-3 0,4-1-188,2-5 0,-1-3-503,1-8 0,5 0 274,1 0 1,7 0-601,-2 1 0,4 1 356,2 3 0,0 7-1014,0 11 1,8-1 1518,4 7 0,11-8 0,4 4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9:11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8045,'0'-33'2241,"0"5"1,2 5-1301,4 11 1,13 4-616,15 8 1,3-5-247,9-1 1,-8 0-169,3 6 1,-5 0-278,-1 0 1,-6 8-454,-1 3 0,-4 12 818,4 6 0,-7 11 0,4 5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9:12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35 7947,'10'-2'0,"-4"-4"0,3 4 434,3-3 0,3 3 623,3 2 0,1 0-252,4 0 0,2 0 332,4 0 1,1-6 461,-6 0-1109,6 0 0,-11 6-243,5 0 0,-11 0-379,-1 0 0,-3 2-911,3 4 1,-3-2 713,-3 7 1,-4 3-447,4 9 1,-10 2 68,-2 4-222,-7 3 0,-3-5-550,-7 8 1,-2 0 173,2-1 1054,-4 1 1,-2-1 235,1 1 0,5-2-28,-6-5 1,8 3 116,-2-8 1,3 6 9,3-6 1,0 0 987,-1-6 1,7 6 258,-1 0-8,9 1 0,-7-7-536,4 0 0,4-5 219,-3-1-905,3-7 0,4 9-249,3-7 0,1 0-88,11-6 0,-1 0-308,13 0 1,-6-6 44,5 0 0,-5-5 170,6 5 0,-13 0-860,1 6 852,-4 0 1,3 2 291,-5 4 0,-5 6 139,-12 11 0,-3-2 420,-9 8 0,-5-1-66,0 7 1,-7 0-188,1-1 1,-2 1 229,2-1 0,4-5-129,8 0 0,7-8-465,5 2-187,3-4 0,2-1-336,0-1 1,7-7 348,5-5 1,5-3-95,6-2 0,-2 0 252,8 0 0,-6 0-120,6 0 1,-8 2 775,2 4 1,-4-4-300,-1 4 0,-3-2 958,-3 1 0,-3-1-200,-3 8 1,-4-1 65,4 7 0,-4 5-674,-2 0 1,-6 2-188,0-2 0,0-4-48,6 4 1,0-10 80,0-1 0,6-6-205,0 5 1,7-7 67,-1 2 1,3-4-272,2-2 1,1-8-219,-1-3 0,6-5-389,0-1 1,0-2 131,-5-4 1,-7 1-390,1-6 0,-9 5 206,3-6 1,-4 6 342,-2-6 1,-8 8 117,-3-2 0,-4 11 148,-3 6 1,-5 4 686,0 2 0,-8 4-66,3 8 0,-13 1 233,-5 16 0,4 0-178,1 6 0,-1 5 358,2 0 1,1 1-229,11-7 0,3 1-173,7-1 0,7-5 146,-1 0 0,8-8-164,-1 2 1,5-4 105,5-1 1,5-3-78,7-3 0,8 1-173,4-7 0,11 5-195,7-5 1,3 0-226,1-6 0,1 0 88,0 0 1,0-6-96,0 0 1,0-1-1454,0 1 1,-6 4 718,0-4 1,-2-2-1048,2 3 1,2-3 356,-7 2 1602,7 4 0,-12-13 0,6 5 0</inkml:trace>
  <inkml:trace contextRef="#ctx0" brushRef="#br0" timeOffset="245">1572 709 7976,'0'-17'39,"0"-8"1,8 6 197,4-4-258,-5 4 1,9 1 1224,-5 1-743,5 7 1,1 1 1002,0 3 1,0 4-680,1-4 1,-1 5 403,0 1 0,3 1-558,3 5 1,-4-2-757,4 8 1,2-1-512,-2 6 0,-6-3-696,-5 3 1,-8-3 684,1 9 1,-3 4 646,-2 1 0,-15 13 0,-4 3 0</inkml:trace>
  <inkml:trace contextRef="#ctx0" brushRef="#br0" timeOffset="1225">1417 1315 7976,'0'17'0,"0"-5"1559,0-1 0,9-7-806,9 2 0,7-4-283,9-2 0,1-2-163,-1-4 1,-1-4 85,-4-7 0,-2 0-384,-4-1 1,-4-1-520,4-4 1,-6 4 139,-5-4 0,1-2-174,-7 2 0,0-2-529,-6 2 1,-2 4 77,-4-4 0,0 3-143,-11 3 751,4 7 1,-12 3 486,7 7 1,3 2 149,4 3 1,-3 5 143,8 7 0,-1 8-176,1 4 1,4 4 329,-4 1 0,4-1 676,2-4 0,0 3-436,0-3 0,6-4-28,0-2 0,7-3-290,-1-3 0,3 0-367,2 0 1,1-5-251,-1 0 0,0-9-205,1 3 1,-1-6 258,0-6 0,1-5-96,-1-12 1,0 2-570,0-8 1,6-8 284,0-9 1,1-13-422,-7-11 0,6-3 126,0-13 0,0-2 493,-6-10 1,-8 47 0,0 2 206,8-44 1,0 5 283,0 13 1,1 2-238,-1 15 0,0 3 7,1 9 1,-3 5 504,-3 12 0,1 4-23,-7 8 1106,7 0-567,-11 7 439,6 3-976,-8 7 1,0 7-33,0 5 0,6 3-206,-1 2 1,3 1-14,-2-1 0,3 2-80,9 4 1,5-3 98,0 3 0,9-10-244,3-1 0,7-9 95,10 3 0,0-6-450,0-6 1,6 3 105,-1-9 0,-5 8-25,-6-2 1,-7-1 125,1 1 0,-9 0-48,-2 6 0,-8 8 391,2 3 0,-10 5-98,-1 1 0,-8 6-228,1 0 0,-5 8 125,-5-2 0,-7 3-625,-11 3 0,-4 2 169,-7 3 0,3-9-51,-4 3 0,6-5 43,-5 0 0,1 2-174,10-8 1,-4-6 288,10-6-87,-4-7 1103,11 4-632,1-8 1,7-2 674,7-4 1,9 4-206,-3-3 1,5-3 47,1 2 1,0 0 488,1 6-389,-1 0 0,0 8 111,1 4 1,-9 3-305,-3 2 1,2 8 489,-3 4 0,3 4-352,-2 1 1,-4-3-414,3 4 1,-3-10-120,-2 9 0,0-3-131,0 4 0,0-7-82,0 1 0,-2-8-796,-3 2-262,-5 4 1,-7-9 520,0-1 0,-7-2-192,1-9 1,-2 0 327,2-6 0,4-6 504,-4 0 98,4-7 1,3 9-14,5-8 0,3 7-123,8-7 1,8 8 114,3-1 1,5 3 557,1 2 1,8 0-266,4 0 1,4 2 449,1 3 0,1 3-289,-1 4 1,-5 3-58,0-4 0,-8 5-102,2 1 0,-9-5-40,-3-1 0,-7 3 10,2 9 1,-4-4 124,-2 4 0,-8 2 280,-3-2 0,-5 6-254,-1-6 0,5 0 199,1-6 1,7 6-145,-2 0 1,4 0-29,2-5 0,10-1-260,7 0 0,2-5-23,10-1 0,4-5-601,13 6 0,10-9-1780,19 3 1963,3-12 0,17-11 0,1-10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9:10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122 710 7883,'-35'-17'2157,"1"-1"0,13 7 97,3-1-2003,13 8-181,-3-3 0,10 1 33,4 0 1,-2 1 496,7 5-39,1 0 1,5 0-524,0 0 1,0 7-517,1 5 1,-7 5-228,1 6 1,-8-4 370,1 4 1,-3 2 315,-2-2 1,0 6 75,0-6 0,0 6 219,0-6 1,0 0 202,0-6 1331,-7 1-707,5-1 111,-6 0-991,8-7-203,0 5 167,0-13 0,8 6-249,3-8 0,5-6 110,1 0 1,6-13-388,0 2 0,8-10-571,-2 4 0,7-14-852,-1 3 0,1-5-281,-13 5 0,0-6 416,-5-1 1626,-9-7 0,-1 4 0,-8-8 0</inkml:trace>
  <inkml:trace contextRef="#ctx0" brushRef="#br0" timeOffset="416">433 416 7883,'-5'-12'0,"-1"1"810,-8 7 195,12-4 0,-3 3 25,10-1 0,-1 0-500,8 6 0,1 0 379,10 0 0,-2 0-338,8 0 1,-6 0-109,6 0 0,-6-6-133,6 1 0,0-1-83,5 6 1,-5-6-308,0 0 0,-8-1-748,2 1 373,4 4 1,-8-12-746,4 9 0,-11-3-274,-6 2 0,-4 2 689,-2-7 1,-2-1 183,-4-5 1,-6-2 53,-11-4 1,2 2-34,-8-8 1,6 8 470,-5-2 1,6 0 300,-1 5 1,4-3-95,2 10 0,0 3 428,-1 2 35,9-3 1,-1 7 68,4-4-243,4 4 1,-5 10 18,7 3 0,0 6 56,0 7 1,0-3-68,0 7 0,5 3 119,1 10 1,8 3 56,-3 8 0,6 7-61,7 5 1,-3 5-273,7 6 0,1-2-189,6 7 1,-4-5-35,3 6 0,-7-8-59,13 2 1,-7-4-181,7-2 1,-5-9-94,-6-8 1,2-2-372,-8-10 0,2-2-615,-2-9 697,-4-4 275,6-7 1,-14-9-392,1-3 1,-6-4 238,5-2 1,-7-15 124,2-9 0,-4-8 8,-2-9 0,0-3-1116,0-8 1446,-8-15 0,-9 4 0,-10-14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42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87 156 8351,'0'-9'-290,"0"-7"551,0 7 0,0-3 480,0 0 0,0 7 292,0-7-561,0 8 0,2-9 86,4 7 0,-2 0-164,8 6 1,-7 0 289,7 0-390,-1 0 1,12 8-45,0 4 1,1 1-59,-7-1 0,8 3-108,4-4 0,-3-1 70,3 2 0,-6-7-195,6 7 0,0-6 6,6 5 1,-7-5 89,1 5 1,-2-5-255,2 6 1,-4-6-28,-8 5 0,1-1-69,-1 1 0,-6 5 86,1-5 142,-8 4 1,3 3 210,-7-1 0,-2 0 78,-3 1 0,-5-1-117,-7 0 0,-8 1-84,-4-1 1,-6 6-292,-5 0 1,4 2 141,-5-2 1,-1-4-1104,2 4 1,-1 2 43,7-2 1,-3 8 1186,-3-2 0,3 3 0,-5 3 0</inkml:trace>
  <inkml:trace contextRef="#ctx0" brushRef="#br0" timeOffset="198">1 1280 8449,'0'-9'1817,"4"-1"-1250,7 4 1,3-3-264,15-9 1,1 1-208,11 0 0,5-6-260,11 0 0,-3-6 3,4 6 1,3-8 135,3 2 0,-3 2-742,3-2 1,-3 8 765,3-2 0,3-4 0,-6 0 0</inkml:trace>
  <inkml:trace contextRef="#ctx0" brushRef="#br0" timeOffset="867">1402 122 8261,'9'-18'675,"-1"7"-465,-8-1 1,8 8-53,3-1 0,5 3 139,1 2 1,0 7 0,0 5 0,1 3 407,-1 3-385,8 7 1,-6 1-75,4 9 1,-3 0 21,-3-1 1,0 3-200,0 3 0,-5-2 117,-1 9 0,-7-7-186,2 6 0,-4-2 79,-2 2 1,-6 2-105,0-7 1,-5 5-27,5-6 0,-5-1 120,5-11 0,-2 5-10,2-4 1,5-4 18,-5-2 0,4-4 20,2-2 77,-8 1-9,6-1 198,-5-7 268,7-3-519,0-7 0,0-2-51,0-3 1,0-5 38,0-7 0,0-1 15,0 1 0,0-2-144,0-4 0,1-4 145,5-8 0,-2 3-161,8 3 0,-3-4 108,3 4 0,3-5-130,-3-6 1,3 3-46,2-3 0,6 3-136,0 3 1,6-1-337,-6 0 1,8-5 232,-2 0 1,-2-1 92,2 7 0,-1-1 75,7 1 1,0 5 709,-1 0 0,3 6-77,3-6 0,-3 8 189,3-2 1,-2 4-330,3 1 0,-5 3 116,5 3 0,-7-1-361,-5 7 1,4 0 187,-5 6 0,-3 0-1200,-2 0 1,-3 2 540,-3 4 1,-2 13 404,-3 16 0,-12 7 0,-10 10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9:09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35 865 7987,'-8'-17'701,"-2"7"0,1 1 2599,3 3-2422,4 4-729,10-6 346,-6 8-342,13 0 1,-5 2-561,7 4 1,-6 4 222,1 7 0,-2 2-323,1 4 1,3 4 301,-9 8 0,1-1 113,-6 1 1,0 5 92,0 1 1,0-3 167,0-9 1,0-4 792,0-8 0,0 0 60,0 1 1031,0-1-1415,8-7 0,1-3 16,9-7 0,5-2-398,0-3 0,6-5-309,-6-7 1,7-6-9,-1 0 1,2-8-221,-2 2 1,4 2-1677,-5-2 1,-1 1 962,2-7 0,-6-2 994,6-3 0,-8-4 0,4-8 0</inkml:trace>
  <inkml:trace contextRef="#ctx0" brushRef="#br0" timeOffset="240">934 139 7987,'15'-33'593,"-3"5"1,9 8 853,-4 9 1,4 1-667,-3-1 1,-7 1 77,1 4 171,-1 4 0,7-5-454,-1 7 1,-2 2-229,-3 3 1,3 5-335,-3 7 1,3 1-283,2-1 1,-5 2 106,-1 4 1,-7-2-88,2 8 0,-4 0-1348,-2 6 0,0 5 680,0 0 0,0 1-604,0-7 0,-6 1 736,0-1 0,-7-1 784,1-4 0,-11-4 0,-4-8 0</inkml:trace>
  <inkml:trace contextRef="#ctx0" brushRef="#br0" timeOffset="816">1003 675 7987,'-10'8'1145,"5"3"0,1-1-473,-2 1 1,4-5 90,-4 6 0,4-1-117,2 7 1,-1-1 68,-5 0 0,4 2 36,-4 4 0,4-1-275,2 6 0,-6-6-777,1 1 0,-1 2 233,6-2 0,0 0-1127,0-6 693,0 0 0,0-5-1085,0-1 1177,0-7 39,8 4 0,1-10-191,8-4 1,3-9 51,3-8 1,4-6 114,7 6 0,1-6 456,-1 6 0,1-6-115,0 6 1,-1 2 645,1 9 0,-6-1-35,-1 7 1,-5 0 204,6 6 1,-8 0-354,2 0 1,-9 0 58,-3 0 1,-5 8-90,6 4 0,-8 3-132,1 2 0,-3 1-481,-2-1 1,-7 6 229,-5 0 1,-3 6-564,-3-6 1,-5 6 180,0-6 0,-7 6-230,1-6 1,2 0 220,-2-6 0,2-2-8,-2-3 1,4 1 39,8-7 1,0 2-191,-1-2 706,9-4-184,1 5 56,8-7 136,0 0 104,8 0 1,1 0-19,9 0 42,-9 0-199,-1 0 1,-8 2-3,0 4 1,-8 3 653,-3 9 0,-6 1-292,-7 4 1,3-4 84,-8 4 1,8-3-151,-2-3 1,10-6 661,1 1-617,8-1 0,-3 7-186,7-1 0,9-5 593,9-1 0,1-5-278,10 5 0,0-7 159,5 2 1,1 2-278,-1-3 1,1 7-93,-1-6 0,1 1-411,0-1 0,-3-4-359,-3 4 0,2 2 265,-8-3 1,2 1-220,-2-6 1,-4 6-1769,4 0 0,-4-1 886,-1-5 1,-1-2-688,0-3 1,1 1 1943,-1-8 0,0-15 0,1-9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9:08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0 8002,'-9'0'1991,"17"0"1,3 0-1551,12 0 0,-9 0 110,-3 0 1,1 0 274,5 0-487,0 0 0,1 0-108,-1 0 1,0 0-67,0 0 1,1 0-47,-1 0 0,0 0 81,1 0 0,-1 0-497,0 0 310,0 8 0,1-6-1199,-1 4 633,0-4 0,1-2-174,-1 0 0,-6 0-453,1 0-537,-8 0 417,11 0 417,-13 0 883,6 7 0,-8 3 0,0 7 0</inkml:trace>
  <inkml:trace contextRef="#ctx0" brushRef="#br0" timeOffset="225">68 433 8002,'-17'9'445,"0"7"0,5-14 1756,1 3-1668,7-3 0,-2-2-175,12 0 0,-1 0 698,13 0 1,-3-5-443,14-1 0,-2 0-137,2 6 0,3-6-346,-3 0 1,4 1-369,1 5 1,1 0-97,0 0 0,-1 5-404,1 1 1,-1 2-233,1-2 0,0-4 376,-1 3 0,1-3 593,-1-2 0,16 0 0,4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9:35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87 831 8139,'-17'0'178,"0"-2"270,0-4-161,7 4-178,-5-13 0,13 5 151,-4-7 0,4 0-7,2-1 0,0 1 107,0 0 1,6 0-90,0-1 0,7-5 15,-2 0 1,5 0-55,1 6 1,0-6-16,1 0 1,-1 0-13,0 5 1,1-5-97,-1 0 1,2-2-91,4 2 1,-4 4 122,4-4 0,4-2-71,2 2 0,2-2 41,-2 2 0,3 4-96,-3-4 1,4 1 87,1-1 1,1 4-18,0-4 0,-3 4 66,-3 2 1,2 1 5,-8 5 0,6-5-70,-6 5 1,6 1 39,-6-1 1,6 7-94,-6-2 1,2-2 43,-2 3 1,-2-1-2,8 6 1,-8 0-7,2 0 0,-2 2-99,2 4 0,-4-3 51,4 9 1,2-6-131,-2 5 0,0 1 35,-5 5 0,-1 0 101,0 1 0,0-1-11,1 0 1,-1 0-5,0 1 1,1 1-5,-1 4 1,-2-4 29,-3 4 1,3 2 6,-3-2 1,-3 6 36,3-6 1,-8 2 120,2-2 1,-5 2-45,-1 4 0,0 4-60,0-4 0,-1-3 1,-5 3 1,-2-2 17,-3 2 1,-5 2 31,5-8 1,-5 8-20,-1-3 0,-2-1 6,-4 2 0,3-6 46,-3 6 1,2-8-15,-2 2 0,2 2 59,-8-2 0,6 0-75,-6-5 0,8-7-64,-2 1 0,-2-3 77,2 3 1,-6 1 20,6-7 0,-2 0-98,2-6 1,2 0-133,-8 0 1,2 0 112,-1 0 0,-5 0-187,4 0 1,-2-8 113,3-4 1,-5 3 65,4-3 1,4 1-85,2-6 0,-2 1-37,2 5 1,0-5-170,6 5 1,5 1-371,1-1-603,-1-1 462,-5-5 1,7-1-442,4 1 1,4 0 261,2 0 1,0-1 365,0 1 1,6 0-450,0-1 0,7 3 160,-1 4 1,3-5 835,3 5 0,7-5 0,1-1 0</inkml:trace>
  <inkml:trace contextRef="#ctx0" brushRef="#br0" timeOffset="408">745 381 7985,'0'-9'0,"2"-5"133,3 8 0,-1-1 174,8 1 0,-9 2 528,3-7-70,-4 7-286,6-12-76,-6 14 0,7-11 460,-3 7 43,-4 1-264,6 5-57,-8 0 2765,0 0-2932,7 7 0,-5 3 141,4 7 1,-4 8-45,-2 4 0,0 4 136,0 1 0,0 1-217,0-1 0,0 1-35,0-1 0,0-7-165,0-4 1,0-3 4,0-3 1,-6 0-236,1 1-306,-1-9 0,6 1-1133,0-4 545,0-5 1,0 5-950,0-12 0,7-5 739,5-12 1,3-12 1099,3-11 0,7-11 0,2-5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9:41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8207,'0'-9'2407,"0"1"-1949,0 8 0,5 2-48,1 4 1,0-2 116,-6 7 1,6 1 804,-1 5-880,1 0 1,-6 2 6,0 4 1,2-3-192,4 3 0,-4 2-212,3-2 0,-3 6-208,-2-6 0,0 0-118,0-6 1,0 0 283,0 1-263,0-9-212,0 7 83,0-15 0,0 5 71,0-12 1,2-5 158,4-12 0,-2-6-151,7-11 0,-1 3-35,2-3 0,3 9 256,-4 2 0,5 8-225,1-2 281,0 12 1,1 5 103,-1 12 0,0 3 190,1 8 1,-1 8 149,0 4 0,-5-2 454,-1 2 0,-7 0 155,2 5 0,-4 1-400,-2 0 1,0-7-600,0 1 0,0-2 34,0 2 1,0 2-1451,0-8 0,0 0 93,0-6 0,0 0-562,0 1 0,0-7 1853,0 1 0,7 7 0,3 8 0</inkml:trace>
  <inkml:trace contextRef="#ctx0" brushRef="#br0" timeOffset="832">191 1748 8113,'-12'0'1485,"1"0"-386,7 0-692,-4 0-157,8 0 1163,0 0-921,8-8 1,-4-2-163,7-7 1,-1-6-78,1 0 0,5-8-223,-5 2 0,5-5-199,1-7 0,0 5-222,0-4 1,-7 3 177,-4 2 0,2 1-132,-3-1 0,1 1 3,-6-1 1,0-3 55,0 3 1,0-1 118,0 13-181,0-8 420,0 12 1,-2-5 153,-4 13 95,4 3-300,-5 8 0,5 0 114,-4 0 1,2 6 3,-7 0 0,5 7-61,-6-1 0,7 5 209,-7 6 0,8 4-62,-1 8 0,-3 5 354,2 0 1,0 8-211,6-2 1,-2 4-116,-3 2 0,3-6-182,-4 1 1,4-9-236,2 2 0,0-3 101,0-3 1,0-1 120,0-4 1,0 2-122,0-8 0,0-6 41,0-5 19,0-1 132,0-1 290,0-3-399,0-7 1,0-7 17,0-5 0,-2-5-211,-4-6-62,4 4 274,-5-14 0,7 6-689,0-8 1,7 7 142,5-1 1,3 8-259,3-2 1,1 0 307,4 5 0,-2-3-8,8 10 0,-6 3 288,6 2 1,-2 4 125,1 2 0,-3 0-81,-7 0 1,-1 0-108,0 0 0,-5 6 287,-1 0 40,-7 7 0,4-3 56,-8 7 1,-2 0-50,-4 1 1,-5 3 73,-12-4 0,3 4 19,-3-9 0,-2 1 308,2-1 1,-6-5 2,6-7 0,0 0-197,6 0 1,0 0 370,-1 0 0,7 0 331,-1 0-231,9-7-544,-5 5-270,8-6 0,0 10 196,0 4 1,8-2 45,3 7 0,-1 1-51,1 5 0,1 0-21,5 1 0,2-1-400,4 0 0,-3 0-326,3 1 0,-4-3-633,-2-3 0,0 3 361,1-3 1,-1-5-1821,0-1 1970,1 4 0,-1-8 718,0 3 0,0-10 0,1-5 0</inkml:trace>
  <inkml:trace contextRef="#ctx0" brushRef="#br0" timeOffset="1200">917 157 8124,'0'-10'513,"0"2"-123,0 8-270,0-7 1,2 5 225,4-4 0,-2 4-107,7 2 0,-5 2 378,5 4 1,1 5-146,5 12 1,2 4 282,4 8 0,-1 11-77,6 12 0,-1 3 66,2 14 1,-2 4-490,-4 1 0,-9 3 204,3-2 0,-6 1 321,1-7 1,-2 6-299,-5-6 0,-3 0-668,4-6 0,-4-2-622,-2-3 0,-2 5-667,-4 0 0,-11 0 260,-12 6 0,-9-6-852,-3-5 0,-11-1 2067,6-11 0,-6 2 0,8-14 0,-6-1 0,-5-3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9:40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1281 8144,'0'9'2146,"-8"-1"-1022,6-8-271,-6 0-294,8 0 0,6-8-55,0-3 0,7-5 117,-1-1 1,1-8-161,-1-4 1,9-3-132,-4-3 1,4-2 10,-3-3 1,-3 4-159,-3-5 1,3 5-86,-4 1 0,-1 4 70,2-3 0,-9 5 15,3-6 0,-4-3-36,-2 9 1,0-7-243,0 7 1,0-2-120,0 2 205,0-3 0,0 10 1,0-4-125,0 1 0,0 2 63,0 5 0,0 1-21,0 0 1,0 5 83,0 1-6,0-1 1,-2-3-6,-4 3-44,5-3 57,-7 13 1,6-12 62,-4 9 0,4-3-66,-4 2 208,-3 4-211,7-5 0,-8 7-11,5 0 4,3 0-12,-6 0 21,0 0 1,6 2-14,-3 3 0,-3 5 88,2 7 0,-5 2-72,5 4 0,0 12 208,6 11 0,0 4 8,0 2 1,0 8 137,0 3 1,0 6-79,0 6-1054,0-4 892,0-2 0,0 4-215,0-3 1,0-5 159,0-7 0,0-5-153,0-1 0,-2-8 115,-4-3 1,4-5 8,-3-1 1,3-3-9,2-3 123,0 4 338,0-14 1,0 8-479,0-4 0,0-9 23,0 3 1,0-4-11,0 5 1,0-7-216,0 1-69,0-8 268,0 3 452,0-7-414,0 0-186,-8 0 0,6-9-193,-4-9 1,5-9-498,1-13 0,0 2 252,0-8 1,1-6-288,5-6 1,4 0 350,7 6 0,0 3 153,1 2 0,1 5 5,4 8 0,-2-1-136,8 0 87,-8 1 237,12 7 1,-8 2-6,4 8 1,1-1-31,-7 1 1,6 6 98,-6-1 1,2 8 196,-2-2 1,-9 4 302,3 2-345,-4 0 1,3 2 262,-5 4-221,-3 4 1,-8 9-43,0 4 0,-2-4 11,-4 4 1,-3 2-26,-9-2 1,1 6-29,0-6 1,-2-2 3,-4-9 0,3 3 73,-3-3 1,4-5-74,2-1 1,-1-4 282,1-2 1,6 0 223,-1 0-315,1 0 0,-1 0 143,1 0 63,7 0-309,-4 0 0,8 2-160,0 4 0,2 3 410,4 9 0,-2-1-97,7 0 1,1 6 231,5 0 1,0 2-17,0-2 0,1-3-83,-1 3 1,0-4-69,1-2 0,-1 1-44,0-1 1,1-2-758,-1-3 1,0 1 214,0-7-2386,1 0 1320,-1-6-359,0 0 1,-5 0 134,-1 0 1568,-7 0 0,12-8 0,-7-2 0</inkml:trace>
  <inkml:trace contextRef="#ctx0" brushRef="#br0" timeOffset="464">1401 312 7944,'-10'-25'2,"3"6"1,7-8-771,0 4 0,0 4 768,0-4 0,0 2 0,0-2 0,0 3-87,0-3 1,0 4 94,0 2 331,0 0 0,0 5 1258,0 0-892,-8 9 1,4-5-288,-7 8 1,5 2-61,-6 4 0,3 3-53,-3 9 0,-3-1 117,3 0 0,-3 8-153,-2 4 0,-1 5-1,1 7 0,6 11-19,-1 11 0,8 6 14,-2 6 1,3 4-18,-3 7 0,4 1 135,-4-1 0,6 1 56,6-1 1,-2-7-216,7-4 1,-5-6-240,6-5 0,-1-5-136,6-7 1,1-6-431,-1 0 1,0-3-276,1-3 0,-7-2 413,1-15 1,-7-5-630,7-7 864,-8 1 0,5-3-206,-3-3 0,-4-6-19,4-6 0,3-5-230,3-12 1,3-14 664,3-15 0,-1-15 0,0-12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9:44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12108,'9'0'1680,"-1"0"-1247,0 8 1,1-6 181,9 4 0,-1-5-116,0-1 5,0 0-192,8 0 1,2 0 53,8 0 0,0 6-125,-1 0 0,3 2 133,3-3 1,-4-1-178,5 8 0,-5-8-31,-1 1 1,-1 3-47,1-2 0,0 2-155,-1-3 0,1-3-367,-1 4 1,1-4 284,0-2 1,-3 0-200,-3 0 1,2 0 131,-8 0 1,6 0-480,-6 0 1,0-2 54,-6-4 1,0 4-104,1-3 0,-7 3-461,1 2-81,-8 0 202,3 0 329,-7 0 1,-2 0-531,-3 0 1252,-5 7 0,-23 11 0,-3 9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9:44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52 8645,'-17'0'1380,"7"0"1,4 0-983,12 0 0,4 0-140,7 0 0,6 0 183,0 0 1,14 0 2,-3 0 1,5 0 19,-5 0 0,7 0-263,-1 0 0,6 0-203,-6 0 1,7 0-235,-7 0 0,6 0-542,-6 0 0,7-2 10,-7-4 0,6 5-1918,-6-5 2686,1-4 0,1 1 0,2-9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9:45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8187,'9'0'558,"-1"0"1,-6 7-56,3 5 1,-1 3-133,8 2 1,-6 3 156,5 3 1,-1 4-130,1 7 1,3 1-150,-9-1 0,7-5-120,-6 0 1,0-2-177,-6 2 0,5 2 91,1-8 1,0 2-363,-6-2 24,0-4 77,0 6-121,0-8 42,0-7 786,0-3-431,8-22 0,-5-2-306,9-12 1,-6-10 42,5 5 1,3-5-206,9 5 0,-2-1 69,8 1 0,-8 5 86,2 0 0,-4 14-58,-2-3 1,1 7 22,-1-1 1,0 5 251,1 7 0,-1 0 184,0 0 1,-5 0 210,-1 0 1,-1 2 5,1 3 1,5 3 289,-5 4 1,-1 9-229,1-4 0,-5 10 194,6-4 1,-7 8 201,7-3 0,-6 5-515,5 2 0,-5-3-394,6-3 1,-7 2-248,7-8 1,-3 0-571,3-6 1,3 1 186,-3-1 1,-3-6-686,3 1 1,-6-8-260,5 2 1660,-7-4 0,11-2 0,-5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9:45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278 502 8092,'-10'0'248,"0"-2"-111,5-3 1,1 3 270,-8-4 0,6 4-104,-5 2 0,-1 0 210,-5 0-229,0 8 1,0 1-6,-1 9 1,1 1-73,0 4 1,-1 6 39,1 11 1,2 8-106,3 16 0,-1 1 168,7 16 0,-6 5-325,7 6 0,-1 6 326,6-6 1,0 6 160,0-5 1,0-9-243,0-9 1,2 0-117,4-6 1,1 0-477,5-17 0,3 2 293,-3-14 1,1 1-934,-1-7 1,3-1 494,-3-4 1,-3-6-736,3-11 672,-8 3-124,11-13 0,-11 5 246,7-7 0,-5-1-328,6-5 775,-1-11 0,6-10 0,1-8 0</inkml:trace>
  <inkml:trace contextRef="#ctx0" brushRef="#br0" timeOffset="534">935 18 8234,'9'8'1044,"1"-4"-619,-4 7 0,-2 6 52,7 7 1,-7 6 40,2-1 1,1 4-15,-1 1 0,0 1-173,-6 0 1,0-1-25,0 1 0,0-6-174,0-1 1,0-7-145,0 3 0,0-5-485,0-2 472,0 0-813,0-7 516,0 5 308,0-13 0,2-2-104,4-11 0,-3-12-91,9-6 0,-1-12-52,7-5 0,5 4-257,0 2 0,0 5 221,-6 6 0,1 1 120,-1 10 0,0-1 181,0 13 0,1 0-150,-1 6 1,0 6 108,1 0 1,-1 7 104,0-1 1,-1 9 324,-5 2 1,2 0 33,-7-5 0,2 1 328,-2 4 0,-4-4 102,3 4 0,-3-2-301,-2 2 1,0-4-232,0 5 0,0-5 9,0-2-802,8 0 1,0 1 192,3-1 1,5-2-169,-5-3 0,-1-3-218,1-3 0,1-4-723,5 4 0,2-4-1017,4-2 2400,-3 0 0,12-16 0,-5-3 0</inkml:trace>
  <inkml:trace contextRef="#ctx0" brushRef="#br0" timeOffset="791">2111 329 8014,'-10'0'676,"16"2"-1015,11 4 1,4-4 318,-3 4 0,-1-4 108,0-2 0,2 0 148,4 0 0,-3 0 138,3 0 1,2 0 415,-2 0 0,5 0-436,-4 0 0,4 0 155,-5 0 1,8 0-700,-2 0 0,4 0 192,1 0 0,1 0-779,-1 0 1,-1-6 160,-4 0 1,4-1-710,-5 1 1325,-3 4 0,8-14 0,-6 7 0</inkml:trace>
  <inkml:trace contextRef="#ctx0" brushRef="#br0" timeOffset="987">3235 1 8137,'-18'0'4286,"9"0"-4338,1 0 277,8 8-246,0 1 164,0 16 0,0 2 0,0 10 835,0 3 1,-6 4-759,1 8 0,-3 0-280,2 0 1,4 2-1767,-4 3 0,5-3 1826,1 4 0,0-5 0,0-1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9:48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1954 10172,'17'10'1332,"0"-3"1,1-7-912,-1 0 0,0-7-179,1-5 1,-1-3-43,0-2 0,1-7-97,-1 1 1,0-7-199,0 1 0,-1 2 174,-5-2 0,3 2-137,-8-2 1,-1-3-147,-5 3 0,0-4 71,0-1 1,-2-1-35,-3 1 1,1 5 175,-8 0 0,3 6 9,-3-6 0,-3 8-76,3-2 1,-1 9 3,1 3 1,-1 5 15,7-5 1,-7 7-9,1-2 1,2 4-85,-1 2 100,7 0 1,-9 8 110,7 3 0,-6 10 35,7 2 0,-7 16 244,6 1 0,-1 4-63,1 8 1,2-2 248,-8 14 1,9-1-130,-3 6 1,-2 0-45,2 1 0,1-3-373,5-4 1,-2-3 104,-4-8 0,4-2-482,-4-4 0,4 0 165,2-12 1,0 3-26,0-14 1,0 0-43,0-6 138,0-7 147,0-2 314,0-8-21,0 0 0,0-14-26,0-3 0,0-12-537,0 0 1,0-5-78,0-7 0,2 5-118,4-5 1,4 5 147,7 1 1,6 1-108,0-1 1,8 8 18,-2 4 1,-3 4-89,3 2 0,-6 1 379,6 5 1,-6 1-1,6 4 1,-8 5 236,2-5 1,-4 4 1,-1 2 54,-1 0 1,-5 0-74,-1 0-92,-7 0 0,4 2 14,-8 4 0,-2-3-42,-4 9 1,-4-6 31,-7 5 0,0-5-48,-1 5 1,1-1 208,0 2 0,-6-3-79,0-3 1,4-4-50,1 4 1,11-4 122,-11-2-92,5 7 0,1-5 127,1 4-136,7 4 0,-4-7-69,8 9 1,0-1 108,0 7 173,0-1 1,8 0 42,3 1 1,3-1 188,-3 0 1,11-5-142,-5-1 0,0-1 2,0 1 0,-5 5-185,5-5 0,1-1-211,-7 1 1,4-5-896,3 6 0,-7-6 548,1 5 0,-6-7-1166,5 2 1,-1-2 252,1 1 1,5-3-22,-5 4 0,5-4 1292,1-2 0,8 0 0,2 0 0</inkml:trace>
  <inkml:trace contextRef="#ctx0" brushRef="#br0" timeOffset="241">951 2179 8502,'12'0'573,"-1"0"1,-5 0 89,6 0-141,-1 0 0,7 0 151,-1 0 1,0 0-56,0 0 1,3 0-133,3 0 1,-4 2-143,4 4 0,-4-4-485,-1 3 0,-1-3 27,0-2 0,0 0-339,1 0-663,-1 0-1713,0 0 2829,1 0 0,-9 0 0,-1 0 0</inkml:trace>
  <inkml:trace contextRef="#ctx0" brushRef="#br0" timeOffset="538">1747 2006 8092,'0'-12'101,"0"1"0,0 5 151,0-5 1,0 5-41,0-6 0,0 7 715,0-7 26,0 8 0,6-5 194,-1 3 942,1 4-881,-6-6-762,0 8 1,0 2-54,0 4 0,0 5 58,0 13 0,0 2-218,0 9 0,6 0 28,0-1 1,1 7-535,-1-1 0,-2 0-380,8-5 0,-7-6-766,7-1 1,-6-6-195,5 1 498,-7-4 1,6-4 217,-5-3 0,-1-5-937,8-7 1834,-8 0 0,19-15 0,-4-4 0</inkml:trace>
  <inkml:trace contextRef="#ctx0" brushRef="#br0" timeOffset="1066">2784 0 10203,'8'10'1510,"-4"5"-1146,8-3 0,-3 3 73,3 2 0,3 2-107,-3 4 0,3 10 61,2 7 0,6 16-36,0 2 1,0 7-32,-5 4 0,-1 6 44,0 0 0,-5 8-307,-1-2 0,-7 3 397,2 3 0,-4-3-143,-2-3 0,0-4 12,0-8 0,-2 0-338,-4 0 0,2-7 98,-7-5 1,-1 3-449,-5-2 1,-2 1 76,-4-1 0,-4-4-138,-8 3 0,-1 3-113,-5-3 0,-1-1-468,-4-10 0,-4 2 145,4-7 1,-4-3-187,-2-9 0,6-4 1044,0-8 0,2 2 0,-2 1 0,5-3 0,5-8 0,1-5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41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8225,'19'-17'0,"10"7"67,-11 4 0,-3 4 182,-4 2 0,1 2-134,5 4 1,-1 4 148,-5 7 1,5 8-218,-5 4 0,-1 3 81,1 3 0,-7 5 46,2 1 1,-4 1-38,-2-2 1,0-3-117,0 3 1,0-3-15,0-3 1,2 7 70,3-1 1,-3-6-344,4-5 1,-2-2 131,2 2 0,-4-4-105,3-8 0,-3-5-212,-2-1 191,0-7 284,0 4 0,2-8 149,4 0 0,-4-8-105,4-3 0,-2-10-65,1-3 0,1-4-213,11 5 0,-3-8 143,9 2 1,-2-4-159,2-1 0,-4-1 87,4 1 1,2 5 101,-2 0 0,0 6-1,-5-6 1,-7 10-49,1 2 0,-6 1 394,5 10 1,-5-5 77,5 5 269,-7 0-355,12 6 0,-13 6-56,9 0 0,-8 9-31,2 3 1,1 1-62,-1 10 0,0-6-69,-6 6 1,0-6 8,0 5 1,0-1-179,0 2 1,0-4 119,0-8 1,0 1-172,0-1 1,2-6-67,3 1-196,-3-8 237,6 4 0,-2-16-49,0-4 1,7-5 70,-1-6 0,-1-6-159,6-11 1,-7 1 8,13-7 0,-13 2 100,7-2 0,-4 4 244,5 7 0,-3 8-125,-3 4 1,3 6 199,-4 5 0,-1 5 41,2 7 0,-7 0 108,7 0 1,-6 0-116,5 0 0,-5 2 73,5 3 0,-7 5 185,2 7 1,2 1-104,-2-1 1,5 0 103,-5 0 0,2 3-62,-3 3 1,-3 4 176,4 7 0,2-5-152,-3 0 0,3 0-255,-2 5 1,-4 1 61,4-1 1,1-5-78,-1 0 0,7-8-416,-1 2 1,-2-4 129,1-1-680,1-1 1,5-5 417,0-1 0,1-7-2189,-1 2 2620,8-4 0,9-2 0,11 0 0</inkml:trace>
  <inkml:trace contextRef="#ctx0" brushRef="#br0" timeOffset="364">1660 882 8260,'0'-17'-755,"0"0"1,-5-1 2081,-1 1-259,0 0 372,6-8-988,0-2 0,0 0 186,0 4 1,6 9-233,0 3 0,7 7-21,-1-2-216,3 4 1,2 4-150,0 4 0,-1 4-247,-5 7 0,3 0 277,-8 1 1,-1 5-506,-5 0 0,6 6 215,0-6 0,2 0 51,-3-6 1,-1-2 119,8-3 1,-7 1 72,7-7 0,0 0-63,5-6 0,2 0 35,4 0 1,-2 0-680,8 0 0,-6-6 297,6 0 0,-8-5-701,2 5 0,-4-7 1107,-1 1 0,-1-3 0,0-3 0</inkml:trace>
  <inkml:trace contextRef="#ctx0" brushRef="#br0" timeOffset="517">2058 450 8214,'-25'-25'1379,"6"-2"1942,2 0-2003,9 10-689,8 9-1548,0 8 768,8 0 0,1 0-1259,8 0 1,-5 6 196,0 0 1213,-1 15 0,6-2 0,1 16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9:54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 14419,'18'0'875,"-1"0"1,-6 0-458,1 0 1,-1 2-44,7 3 0,-3-1 97,-3 8 1,3-7 183,-3 7-60,3-8-507,2 11 1,0-11 272,1 8-723,-9-9 107,7 5 0,-12-2-930,7 0 561,-7-1-349,4-5-413,-8 0-982,0 0 829,0 8 0,-8 2 230,-4 7 1308,-3 0 0,-10 8 0,-2 2 0</inkml:trace>
  <inkml:trace contextRef="#ctx0" brushRef="#br0" timeOffset="743">69 692 8074,'-8'16'214,"-3"-5"1,1 3 370,-1-9 0,7 3 116,-2-2-175,-3-4-182,7 5 1,-6-5 197,8 4-10,0-4-351,8 6 1,1-8-1,9 0 0,-7 0 36,1 0 0,-1 0-122,6 0 0,-5 0 38,0 0 1,-7 2-173,7 3 0,-6-1 9,5 8 0,-7-1 136,2 7 1,-4-1 150,-2 0 0,0 6-87,0 0 1,0 6-24,0-6 1,0 0-39,0-5 1,0-1 77,0 0 54,0 0-193,0 1-518,0-9 367,0-1 1,2-8-209,3 0 0,-1-2-31,8-4 1,-1-3-164,7-9 0,-1-7 117,0-3 0,8-7-21,4-5 1,0 1-91,5-7 1,-3 6-139,9-6 0,3 2 237,-3-3 1,0 5 123,-5 8 1,0 5 257,-1 0 1,-1 10 28,-4 1 0,1 3-16,-7 9 1,0 1 138,-5 5 1,-7 0 506,1 0 0,-3 7-89,3 5 0,-2 3 360,-5 2 1,-3 6-70,4 1 0,-4 6-323,-2-1 0,0 4-308,0 1 0,-2 1-37,-4-1 0,2 7 15,-7-1 0,5 1 34,-5-7 0,7 1-14,-2-1 0,4-1-55,2-4 1,0-2-194,0-4 0,8-4-287,3 4 0,5-6 210,1-5 0,2-4 124,4-8 1,-4 0-56,5 0 0,0-2-171,0-4 1,-1-4-1,-6-7 0,-2-6-20,-3 0 0,1 0 160,-7 5 1,0 1 26,-6 0 0,0-6-141,0 0 1,0-2 120,0 2 0,-6 2 297,0-8 1,-7 8 15,1-2 1,3 9 343,-3 3-224,8 7 1,-5-4 968,3 8-554,4 0-361,-6 0 1,8-2-97,0-4 0,2 4-73,4-3 1,-2-3-261,7 2 0,1-7-18,5 1 0,-5 3-50,-1-3 1,1 6-484,5-5-101,0 7 1,1-4-1183,-1 8 1,0 0 821,1 0 0,-3 8-683,-4 4 1,5 3 1706,-5 2 0,-3 8 0,0 2 0</inkml:trace>
  <inkml:trace contextRef="#ctx0" brushRef="#br0" timeOffset="1074">1833 1021 8062,'-10'-10'5914,"3"3"-4405,14 7 1,-1 0 0,10 0-2852,3 0 0,2 0 144,-4 0 1,1 0 354,-1 0 0,2-2-227,4-4 62,-4-4 2,6-7 353,-15 7 1,-2 7 34,-8 14 1,-6 3 617,0 14 0,-7 1 0,1 6 0,4 5 0,3 0 0,3-1 0,2-10 0,0 1 84,0-6 0,0 4 360,0-5 879,0 0 1680,0-5-585,7-1-1149,-5-7-1084,14 5 1,-12-13-531,7 4 1,-7-6-1542,2-6 1886,3 4 0,-7-21 0,6 4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0:02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8051,'0'-10'553,"0"2"0,2 8-162,4 0 0,-3 0 242,9 0 1,-6 0-103,5 0 0,1 0 94,5 0 1,0 2-93,1 4 1,-1-4-165,0 4 0,1-4-197,-1-2 1,0 1-181,0 5 1,7-4-332,-1 4 1,2-4-86,-2-2 1,-4 0-498,4 0 1,-4 0 431,-2 0-1719,-7 8 1391,5-7 0,-11 15-608,8-5 1425,-8 12 0,3-3 0,-7 5 0</inkml:trace>
  <inkml:trace contextRef="#ctx0" brushRef="#br0" timeOffset="141">226 363 8051,'-27'12'374,"4"-1"0,4-1 1431,1 2-1236,9 3 0,3-7 371,12 3 0,3 3-216,9-9 1,7 7 19,3-6 0,5 5-461,2-5 0,-1 0-372,1-6 0,13 6-519,4-1 1,3 1-2153,-3-6 2760,8-8 0,1-9 0,9-10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0:00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225 398 8103,'-11'-5'478,"-1"-1"0,9-2-103,-3 2 0,2 3-235,-2-9 1,2 8 397,-7-2-269,7-3 0,-10 5 342,9-8-258,-9 9 1,10-5-171,-7 8 1,5 0 67,-5 0 1,5 2-258,-6 4 1,7 3 43,-7 8 0,2 8 54,-1 4 1,-5 12 132,5 5 1,3 11-12,3 7 0,3 9 13,2 2 1,0 13-274,0-1 1,0 3 432,0-4 0,0-3-72,0-8 1,7 6-386,5-12 1,-3 4-204,3-4 1,-1-6-184,7 1 1,-3-16-12,-3-2 1,3-10-350,-3-7 1,1-4-6,-1-7 334,3-9 482,-5-1 0,1-2-688,1-1 1,-7 1 283,7-6 1,-6-8-222,5-3 1,-5-12 629,5-6 0,1-11 0,5-4 0</inkml:trace>
  <inkml:trace contextRef="#ctx0" brushRef="#br0" timeOffset="468">900 18 8102,'0'-10'608,"0"3"827,8 7-284,-7 0-573,15 0 0,-12 7 813,7 5-952,-7 3 1,4 8-29,-8 0 1,2 8-129,3-2 1,-3 4-144,4 1 1,-4-5-146,-2 0 0,0-6-237,0 6 0,0-8 249,0 2 0,0-4-528,0-2 0,0-5-321,0-1-102,8-7 706,-6 4 1,5-10 66,-7-4 0,6-5-52,0-12 1,7-4 23,-1-8 1,3 1-192,2-1 0,1 2 231,-1 5 1,-2 3 222,-3 7 1,3 3-144,-3 3 0,-3 5 173,3 7 0,-2 2-39,1 3 0,3 5 180,-9 7 1,7 1 728,-6-1 0,5 6-422,-5 0 1,0 2 476,-6-2 1,5-4-446,1 4 0,0 2-907,-6-2 0,0 6-470,0-6 0,0 2-905,0-2 1,0-4 1707,0 4 0,-8 4 0,-1 0 0</inkml:trace>
  <inkml:trace contextRef="#ctx0" brushRef="#br0" timeOffset="1351">1159 1436 8197,'0'10'588,"0"-3"-1040,0-7 2288,0 0-1270,8 0 0,-4 0 252,7 0 0,-5-7-413,6-5 0,-7-9-163,7-2 1,-1-8-552,7 2 0,-7 2 164,1-1 1,-3 1-33,3-2 0,-3-4 49,-3 4 0,-4 2-203,4-1 0,-4 6 92,-2-1 0,0 4 36,0 2 1,-6 5 458,0 1-29,1 7-203,-3-4 0,4 8-13,-7 0 1,5 10 4,-6 7 0,6 8 103,-5 10 1,5-1 103,-5 1 0,5 1 336,-6 5 0,7-3-227,-7 8 1,8-1 335,-2 1 1,-1-2-214,1-4 0,0-3-517,6 3 0,0-9-40,0-2 0,0-6-229,0 6 165,0-8 1,0 4-692,0-8 558,0-7 1,0-1-175,0-3 781,0-4-16,0 6 64,0-8-163,0-8-9,0-2-136,0-7 1,0 0-199,0-1 0,6 1-380,0 0 0,1-1 223,-1 1 1,4-6-544,7 0 0,0-8 192,1 2 1,-1-3 35,0-3 1,6 6 275,0 1 0,6 1 138,-6-2 0,0 4 55,-5 8 1,5 1 251,0 5 289,0-5 1,-6 14-280,0-3 0,-5 3 605,-1 2 1,-7 7-336,2 5 1,-4 3 75,-2 3 1,0-1-112,0 0 0,-8 2-102,-3 4 0,-5-3-101,-1 3 1,0 2-313,-1-2 0,1 0-38,0-6 0,0-5 150,-1-1 0,7-5 369,-1 5-255,1-7 1,-7 4 687,1-8-399,0 0 0,1-2 75,5-4-153,-4 4 1,11-5 471,-8 7-575,8-8 336,-3 6-527,7-6 1,2 16 132,3 4 0,5 3 308,7 2 1,1 1-112,-1-1 1,2 6 277,4 0 0,-4 0-170,4-6 0,2 1-158,-2-1 0,0-6-865,-5 1 1,5-8 460,0 2 1,0-3-2998,-6 3 1959,1-4 0,-1 6-1424,0-8 2614,-7 0 0,5 0 0,-5 0 0</inkml:trace>
  <inkml:trace contextRef="#ctx0" brushRef="#br0" timeOffset="1964">2162 225 8225,'0'-9'-302,"0"1"493,0 8 0,2 0 182,4 0 220,-4 0 371,6 0-507,-8 0 1,1 0 159,5 0-109,-4 8-252,13 1 0,-5 9-3,7-1 1,1 0 51,-1 1 0,0 7 11,1 3 1,-1 11-15,0 1 1,6 10 83,0 2 1,0 8 48,-5 9 0,-1 6-138,0 0 1,-1 7-370,-5-1 0,-3 4 215,-8 1 0,0-1-119,0-5 0,-2 3-110,-4-8 0,-4 7-292,-7-1 1,0-6-32,0-6 1,-1-9-236,1-14 0,0-4 205,-1-7 0,1-6 102,0-1 0,0-8-24,-1-3 0,1-6-74,0-5 0,5-4 15,1 4-103,-1-4 1,-3-4-738,3-4 1260,5-4 0,7-14 0,0-3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29:59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0 934 9235,'10'0'2241,"-3"0"-1398,-7 0-43,8 0-142,-6 0 0,11-2 176,-7-3-341,8-5 1,-7-7-171,5-1 0,3 1-73,-3 0 1,3-6-264,2 0 1,-5-6 44,-1 6 0,1-8 19,5 2 1,-1-3-39,-5-3 0,3-5-379,-9-1 0,7-5 145,-6 6 1,-1-6-117,-5 5 1,0-5 160,0 6 0,0 2 102,0 9 1,0-2 144,0 8 1,0 0-94,0 6 0,-1-1 15,-5 1 69,4 0-28,-6-1 0,6 3 121,-3 4 8,3-5 30,-6 14-141,8-5 301,-8 7-243,6 0 13,-5 0-96,7 0-25,0 0 0,-6 7 99,0 5 1,0 11 107,6 6 1,-5 5 135,-1 7 0,0 5-87,6 11 0,0 7 126,0 11 0,0 2-34,0 3 1,0 5-350,0-5 1,-2-1 150,-4 2-1,4-14-216,-3 2 1,3-5-33,2-1 0,0-9-291,0-8 1,5-13 75,1 1 1,0-11-71,-6 0-340,0-3 206,8-3 641,-6-7 1,5-5-182,-7-10 0,0-7 45,0-11 1,0-6-231,0-11 1,2-4-294,4-8 0,-4 0 55,4 0 0,3-4 106,3 4 1,-3-1-42,3 12 1,-1 1 93,7 5 0,-1 8 87,0 4 1,6 10-16,0 1 1,1 9 30,-7-3 0,2-2-85,4 2 283,-4 1 0,6 5 114,-7 0 0,-7 5-100,1 1 0,-7 2-15,7-2 0,-8-3-51,2 9 0,-5-6-7,-1 5 0,-1 1 38,-5 5 1,-2-5-13,-3-1 0,-5 1 74,5 5 0,-5-7 154,-1-5 0,0 3 290,-1-2 1,3 1-231,4-1 0,-5-4 384,5 4-329,3-4 0,-2 0 455,5 3-452,3-3 1,-6 14-234,8-5 1,2 3 138,4-3 1,-3 5 4,9-5 0,1 5 139,11 1 0,-3 0-111,7 0 1,-4-1 164,4-5 1,-5 5-138,6-5 0,-2 5-44,2 1 0,2-6-310,-8 1 0,2-2-603,-2 1 0,-4 4-189,4-3 1,-4 1-2592,-1-1 3476,-9 3 0,7-5 0,-7 7 0</inkml:trace>
  <inkml:trace contextRef="#ctx0" brushRef="#br0" timeOffset="585">1211 813 8894,'9'0'1221,"-1"0"0,-6 0-550,4 0 497,-5 0-417,7 0-616,-8 0-365,0 0-380,0-7 182,0 5-38,0-14 879,0 7-162,0-9 0,0 7 640,0-1 26,0 9 492,0-5-233,0 8 661,0 0-3851,8 0-119,-6 0 19,5 8 1,-5-1 2113,4 5 0,-4 3 0,6-5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0:10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277 139 8059,'0'-17'19,"0"0"1,-2 1 130,-3 5 1,3 1 83,-4 4 0,2 3 29,-2-9 1,2 6 19,-7-5 0,5 7 283,-5-2-242,-1 4 0,-5-4-92,-1 1 1,7-1 105,-1 6 1,1 2-47,-6 4 0,1 3-29,5 8 0,-5 10 6,5 8 1,-5 9 102,-1 14 0,6 5-75,-1 12 0,8-2-35,-2 8 0,5-8 105,1 2 1,0-6-136,0-6 1,1-3-803,5-8 0,4-8 156,7-4 0,2-9-208,4-2 1,2-14-162,4 3 1,4-13-1991,-4 1 2773,11-4 0,-3-10 0,5-1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0:11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8436,'-9'0'1765,"1"2"-1207,8 4 1,0 4-51,0 7 0,0 2 214,0 4 0,0-2 22,0 8 1,-6 0-286,0 6 1,1-7-303,5 1 0,-6-2-150,0 2 0,0-4-222,6-8 0,0 1-140,0-1-473,8-7 122,-6 5-662,13-13 894,-13 5 267,6-14 0,-2-5 151,-1-11 0,3 4-111,-2-4 1,3-4-93,9-2 0,-1 2 36,0-2 0,3 8-161,3-2 0,-4-2 180,4 2 1,2 2-218,-2 10 665,0-5 1,-6 14-176,1-3 243,-1 3 1,-6 9 179,1 5 0,-8 9 484,2 2 0,-3 2-228,3-2 0,-4-2 302,4 8 0,-4-6-700,-2 6 0,0-8-164,0 2 1,0-4-1080,0-1 1,2-1 606,3 0 1,-3-5-1341,4-1 966,4-7 660,-1 4 0,9-8 0,-1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0:11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8090,'-9'0'-1839,"1"7"1829,8-5 1,8 6 451,3-8 0,11 0 103,1 0 0,2 0 469,-2 0 0,-2-2-493,8-4 0,-3 3-161,3-9 1,4 8-720,-4-2 1,-2 4-392,1 2 0,-6-5-2154,1-1 2471,-4 0 433,-2 6 0,0 0 0,1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0:12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121 485 7981,'-9'10'654,"1"-3"-450,8-7 452,0 0 1,8 0-392,3 0 0,1-7-55,5-5 1,-4-5-292,10-6 0,-1 4 89,1-4 0,-4-2-588,4 2 0,-6-6 201,-5 6 1,1-6 19,-7 6 0,0 0 167,-6 5 0,0-5 65,0 0 0,-2-2-4,-4 2 1,-2 4 81,-3-4 0,-5 6 366,5 5 0,1-3 9,-1 3 382,7 5-202,-11-1-209,5 8 0,-2 2-183,1 4 1,5-1-3,-5 13 1,1-3 35,-2 14 1,-1 0-25,7 5 1,-1 3 276,1 3 0,2 4-69,-8 8 0,7 0 262,-7 0 1,6 6-235,-5-1 0,7 1-130,-2-6 1,-1-6-192,1 0 1,-2-2-232,2 2 1,4-3 216,-3-9 0,-3-1-51,2-4 0,0-4-894,6-8 610,0-7 1,-1-3 83,-5-7 1,4-2 110,-4-3 1,4-7-14,2-11 1,0-4-18,0-8 0,6-1 4,0-4 1,13-3 13,-2-3 0,6-2-86,0 8 1,8-1-137,4 7 0,3 7 5,-9 4 1,4 4 355,1 1 1,-1 9 10,-4 3 0,1 4 144,-7 2 1,0 0-126,-5 0 1,-1 0 105,0 0 1,-1 2-127,-5 4 0,3-2-22,-9 7-226,1 1 1,-8 5 90,-3 0 1,-1 1-88,-11-1 0,1 0 116,-13 0 0,6 1 107,-6-1 1,1-5 136,-7-1 1,6-5 337,0 5 1,8-7 462,-2 2-383,4 4 54,2-8 0,7 7-132,4-3 0,4-2-77,2 7 0,2 1-120,4 5 0,4 0 140,7 1 1,0-3-193,1-3 1,1 3-1,4-3 1,-4 3-44,4 2 1,2-5-161,-2-1 1,6-5-742,-6 6 1,2-9-241,-2 3 0,-2-4-712,8-2 0,-8-8 612,2-3 1055,-4 3 0,-1-15 0,-1 4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0:13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7492,'-9'0'2769,"1"0"-2455,24 0 1,-7 2 169,8 3 0,1 5 85,-7 7 1,3 8-169,-3 4 0,5 4 217,-5 1 1,-3 7-214,-2-1 1,-5 6-228,-1-6 1,0 7-153,0-7 0,-1 8-305,-5-2 0,-4-2-219,-7 2 1,0-1-654,-1 1 1,7-10 339,-1-7 1,1-2-248,-7 2-173,1-4 398,0-8 272,0-7 1,7-10-234,4-12 794,4-3 0,2-10 0,0-2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0:13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8819,'0'17'1584,"0"0"0,0 1-417,0-1-787,0 0 1,0 0-138,0 1 0,0 5-307,0 0 1,0 6-511,0-6 0,0 6 574,0-6 0,-7 7 0,-3-3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38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381 381 8464,'-10'-8'-51,"3"-1"-262,7-1 40,7 2 1031,11 1-546,9 5 0,9-8 211,5 4 0,8 3-176,9-9 0,7 0 353,-1-5 0,9 0-192,2 0 1,0-1-201,-6 1 0,-8 2-398,-3 3 0,-12 4-476,-6 8 1,-5 0-76,-6 0 0,-6 2 385,-12 4 1,-3 6-637,-8 11 0,-13-2 992,-5 8 0,-10-1 0,1 7 0</inkml:trace>
  <inkml:trace contextRef="#ctx0" brushRef="#br0" timeOffset="292">848 104 8428,'0'-29'831,"0"1"-142,0-1 831,0 19-2879,0 3 948,0 7 0,0 1 293,0 5 0,0 6 41,0 11 1,-8 4 370,-3 7 1,-7 9-28,-5 3 0,-3 11-6,-9 7 0,4 5-452,-3 6 1,3-2 238,-10 8 0,-3 5 8,21-40 0,0 0 0,1 2 0,0 0 3,-1 1 1,0 0-1,0 0 1,0 0-306,-4 6 0,2 0 1,4-6-1,2 0 56,-2-3 1,1 0 0,-7 40-419,-7-5 1,11-12 160,0-11 0,5-12-42,7-6 1,-3-11-79,9-6 567,-9-11 0,4-6 0,-7-12 0,0-11 0,0-10 0</inkml:trace>
  <inkml:trace contextRef="#ctx0" brushRef="#br0" timeOffset="511">174 1004 8404,'17'0'0,"-6"-6"610,1 0 1,-6 0-351,5 6 1,-5 0-422,5 0 1,1 10 225,5 7 1,1 2 153,-1 10 0,-6 0 127,1 6 1,-8 1-82,2 4 0,-5-1-469,-1 7 1,6-8 122,0 3 1,2 1-528,-3-2 0,-1 1 176,8-7 1,-6-5 0,5 0 1,-5-10 3,5-2 1,-5-1-665,6-10 1091,-1-1 0,14-12 0,2-3 0</inkml:trace>
  <inkml:trace contextRef="#ctx0" brushRef="#br0" timeOffset="800">1055 1090 8364,'35'0'788,"-6"0"-552,0 0 1,-8 2 802,2 4 0,4-3-388,2 9 0,3 5-513,3 6 1,-1 8-112,1-2 0,-8 4-189,-4 1 1,-4 3-697,-1 3 1,-9-3 487,-3 3 0,-4-4-200,-2-1 0,0 0 258,0-1 0,-8-7-181,-3-4 1,-5-6 47,-1-5 1,0-4 418,-1-8 0,-5-10 18,0-7 1,0-10 75,6-14 1,2 5 193,3-4 0,4 3 380,8 3 0,2 7-326,4 4 0,6-2-124,11 2 1,-2 5-302,8 7 1,-1 1 166,7-1 0,0-3-186,-1 8 1,8-1-134,4 1 1,-1 4-305,1-4 0,6 2 565,5-1 0,9-5 0,-5-7 0</inkml:trace>
  <inkml:trace contextRef="#ctx0" brushRef="#br0" timeOffset="995">3010 588 8224,'17'-25'595,"0"-3"1,6 8-120,0 3 0,8 9-114,-2-3 1,5 1-44,7-1 0,-3-3-31,8 9 0,-1-7-53,1 6 1,-2-5 30,-4 5 0,-3 0-801,3 6 1,-5 0 430,-7 0 1,3 6-1212,-8 0 0,6 7 1,-6-1 1314,-7 3 0,-9 10 0,-7 2 0</inkml:trace>
  <inkml:trace contextRef="#ctx0" brushRef="#br0" timeOffset="1234">3615 294 8336,'-17'-26'3889,"-1"8"-3336,9 11-810,1 7 0,8 7 275,0 5 0,-2 3 225,-4 2 1,-3 10-91,-9 8 1,-1 3-156,-4 14 0,0 4-28,-12 13 0,3 8-473,-14 4 0,23-36 0,0 0 330,-3 1 0,0 0 0,0 1 0,2-1-212,-22 40 0,-2-1-206,7-5 1,3-11 293,9-11 0,4-6 14,8-6 1,5-6-157,1-11 1,7-4-739,-2-8 1177,4-7 0,-6-10 0,-1-10 0</inkml:trace>
  <inkml:trace contextRef="#ctx0" brushRef="#br0" timeOffset="1437">2992 986 8299,'0'-17'524,"0"0"-144,0-1 1,0 7 1515,0-1-1887,8 8 1,-4-3 48,7 7 0,-5 7 129,6 5 0,-9 5-66,3 6 1,2 4-4,-2 8 0,-1 1-158,-5 5 1,0 1-325,0 4 0,0 4-341,0-4 1,0-4 349,0-1 1,0-1-381,0-5 0,0 1 287,0-13 0,6 0-300,0-5 748,7-9 0,5 7 0,9-7 0</inkml:trace>
  <inkml:trace contextRef="#ctx0" brushRef="#br0" timeOffset="1754">3373 1505 8299,'9'-12'1374,"-3"1"1,4 5-601,1-5 0,12 5-345,6-6 0,6 9-473,5-3 1,2-2 100,4 2 0,2-7 2,-7 1 1,-1 3 163,-5-3 0,-6 1-472,-1-7 1,-1 1-77,2 0 0,-4-1-400,-8 1 0,1 0 211,-1 0 0,-7-6-26,-5-1 1,-3-4 242,-2 5 1,-7-2 46,-5 2 1,-3 9 285,-3-3 1,-7 5-191,-3 1 1,1 3 709,-2 8 1,2 4-133,-2 7 1,-2 3 56,8 15 1,0 0-97,6 5 1,5 1 4,1-1 0,7 1 47,-2-1 0,12 1-91,6 0 0,11-1-250,6 1 0,11-3 95,6-3 0,4 2-993,2-8 1,7 6-98,5-6 0,3 0-2141,2-6 3040,0-7 0,-5 1 0,-1-3 0,3 4 0,1-5 0,2-3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0:13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8025,'-17'11'1637,"-1"1"1,3-1 137,3 7-4015,-3-9 2240,13 7 0,-6-14 0,8 5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0:04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1574 658 11832,'9'0'944,"7"-6"-624,-5 0-160,-3-7 0,7 3 0,-3-5-86,3 3 0,3-5 60,-1 0 0,0 0-261,0-6 1,3-2-15,3 1 1,-10-4-100,4 5 1,-3-8 93,3 2 0,-5-2 2,-1 2 1,-7-3 22,2 3 0,-4 2 11,-2-2 1,0 6 123,0-6 0,-2 8-21,-4-2 0,2 4 17,-7 2 1,1 5-16,-1 1 1,-3 5 7,8-6 1,-7 8-59,1-1-4,-3 3 58,-2 2 0,-1 0-11,1 0 1,6 0 126,-1 0-124,8 0 53,-11 7 1,7-3 117,-3 8 1,-5-1-69,5 7 0,1-1 142,-1 0 1,1 8-89,-1 4 0,-3 0 68,8 5 1,-5-1 327,5 13-246,0 0-82,6 6 0,0 6 60,0 0 1,0 1-17,0-1 0,0-4 5,0 3 1,0 3-131,0-3 0,0 1 17,0-6 0,6-6-103,0 0 0,1-2-225,-1 2 1,-4-3-330,4-9 284,-4-7 40,-2-2-75,8 0 121,-7-6 64,7 6 144,-8-15 310,0-2-284,0-8 1,0-8 76,0-4 0,0-3-8,0-2-617,0-8 302,0-2 1,0-2-452,0 0 1,2-1 270,4-11 0,-2 3-372,7-8 0,3 7 189,9-1 1,-4-2 21,4 1 0,2 7 263,-2 5 0,6 6 40,-6-6 1,6 10 132,-6 1 0,7 1-66,-1 6 0,-2 1 241,2-2 1,-6 9-3,6-3 1,-8 4 104,2 2 0,-4 0-94,-1 0 0,-7 0-88,1 0 1,-8 8 6,1 3 1,-3 5-16,-2 1 1,-6 0-179,1 0 0,-15 6 147,3 1 0,-6-1-61,0-6 0,2 0 29,-8 0 0,2 1 15,-2-1 0,-1-7-13,7-5 0,-2 3 2,2-2 1,3 0 84,-3-6 0,4 0 151,2 0 0,5 0 192,1 0 342,7 0-42,-4 0-153,8 0 119,0 0-413,8 7 1,1-3 16,9 8 0,1-1 36,4 7 0,-4 5 146,4 0 1,4 5 139,2-4 0,-2 6-176,2-1 0,-6-2 136,6 2 0,-2-6-121,1 6 0,3-8-315,-8 2 0,2-4 21,-2-2 0,-4-5-107,4-1 0,-3-7-126,-3 2 1,0-4-469,1-2 1,-1 0-1158,0 0 1,-5-6 784,-1 0 0,-7-7-907,2 1 1,-4-3 280,-2-2 1557,0 7 0,-16-13 0,-3 4 0</inkml:trace>
  <inkml:trace contextRef="#ctx0" brushRef="#br0" timeOffset="1135">3096 675 8224,'7'-9'266,"-3"-5"682,8 8-152,-8 1 298,3 5-372,-7 0 0,0 2-237,0 3 1,0-1-32,0 8 0,0-1-76,0 7 1,-2-1 127,-3 0 1,-5 2-311,-7 4 0,1 2-104,5 4 0,-9 2-52,9-8 1,-8 6-330,7-6 0,-1 6-194,1-6 0,-1 0 278,7-6 1,0 0-3011,6 1 659,0-9 284,0 7 2272,0-14 0,0-2 0,0-10 0</inkml:trace>
  <inkml:trace contextRef="#ctx0" brushRef="#br0" timeOffset="1347">2732 814 8184,'8'-10'615,"2"2"0,13 8-180,0 0 0,6 8-99,-6 3 0,7 11 152,-1 1 0,4 7-229,2-1 0,-7-2-61,1 2 0,-8-6-253,2 6 0,2-8 125,-2 2 1,2 0-1046,-2-6 0,-3 5 975,3-11 0,4 4 0,0 3 0</inkml:trace>
  <inkml:trace contextRef="#ctx0" brushRef="#br0" timeOffset="2003">4220 571 9187,'11'2'1194,"1"4"0,-7 4-748,7 7 1,-6 0 23,5 1 1,-7 1-142,2 4 1,-4-2-39,-2 8 0,0-6-172,0 6 0,0-6 73,0 6 1,0-8-244,0 2 1,2-4 32,4-2 1,-5 1-79,5-1 1,-4-6 68,-2 1-221,0-8 153,0 4-25,0-8 0,2-8-238,4-4 0,3-5 119,9-6 1,-1-4-261,0-8 1,6-5 45,0 0 0,2-6-69,-2 5 0,-1 7 289,6 5 0,-6 8 274,1-2 0,-10 5-170,-1 7 283,-1-5 874,6 15-522,1-7 73,-9 8 0,5 2-77,-8 4 1,1 3 32,-1 8 1,-4 1-115,4-1 0,-4 8 46,-2 4 1,5-2-200,1 2 1,2-1-1,-2 7 1,-3-2-117,9-5 1,-8 3 88,2-8 1,1 6-548,-1-6 0,6 0-86,-7-5 1,3-1-391,-2 0 0,-4-5-339,3-1-875,5-7 1395,0 4 0,7-10-11,0-4 0,-1-9-466,-5-8 1,4-8 1077,-3 2 0,3-4 0,3-1 0</inkml:trace>
  <inkml:trace contextRef="#ctx0" brushRef="#br0" timeOffset="2235">5534 105 8722,'2'17'1470,"4"0"1,-4-5-942,3-1 0,3 6 121,-2 7-475,0-1 1,-6-4 73,0 4 1,0-2 12,0 8 1,0-6-1230,0 6 0,1-2 254,5 1 713,-4 5 0,6-6 0,-8 8 0</inkml:trace>
  <inkml:trace contextRef="#ctx0" brushRef="#br0" timeOffset="2370">5603 1073 9773,'-17'8'3921,"7"1"-3410,4 9 1,5-1-576,1 0 0,5-5-473,1-1-936,7 1 1473,-3-3 0,7-1 0,1-8 0</inkml:trace>
  <inkml:trace contextRef="#ctx0" brushRef="#br0" timeOffset="3777">35 2111 7972,'-10'0'0,"1"0"289,3 0 44,4 0 24,-6 0-125,8 0-245,0-8 0,2 4 154,4-8 0,3 7-4,9-7 1,-1 6-1,0-5 0,1 7-1,-1-2 1,6-1-51,0 1 0,6 0-19,-6 6 0,8 0-99,-3 0 0,5 0 96,2 0 0,1 0-133,5 0 1,1 0-4,4 0 1,4 0 56,-4 0 0,10 0-60,1 0 0,9 0 94,-3 0 0,-1-6-46,1 1 0,2-7-161,10 6 0,-2-1 176,8 1 0,-8 2-1,2-8 0,2 9 3,-2-3 0,0-2 30,-6 2 1,0 1 0,0 5 1,0 0 96,1 0 1,-1 0-69,0 0 1,-2 0 46,-3 0 1,3 0-27,-4 0 1,4 0 13,3 0 1,-1-6-64,0 0 0,6-2-9,0 3 1,0 3-98,-6-4 0,2 2 69,4-2 1,-8 4-50,8-3 1,-8 1 61,8-2 1,-4 4-20,-1-4 0,-1 4-13,0 2 1,2 0-16,4 0 0,-10-5 33,5-1 1,-7 0 3,0 6 0,5 0 58,-5 0 1,-2-2-74,3-4 0,-8 5 40,1-5 1,3 4-20,-3 2 1,3-2 9,-2-4 0,-5 4-1,5-4 1,2 3 6,-3-3 1,7 4-17,-7-4 1,7-1-2,-7 1 0,3 0 50,-2 6 1,-5-2 7,5-4 1,-2 4 13,1-3 1,-3 3-46,4 2 1,-8 0-50,2 0 1,-4 0-14,9 0 0,-7 0-5,2 0 1,-8 0 204,14 0 1,-8-2-181,8-4 0,-5 4 56,-1-4 0,0 4 67,0 2 1,0 0 4,0 0 0,0-5-92,0-1 0,1 0 80,5 6 1,-4 0 0,4 0 0,-5-6 20,-1 1 1,0-1-48,0 6 0,0 0 1,0 0 0,0 0 22,-1 0 0,1 0-29,0 0 1,0 0-42,0 0 0,-6 0 51,0 0 1,0 0-136,6 0 1,-6 0 144,0 0 1,-1 0 2,1 0 1,-4 6 46,-7-1 1,-1 1 144,1-6 1,-3 0-97,-3 0 0,4 0 113,-4 0 1,-4 0-205,-2 0 1,2 0 243,-2 0-609,0 0-391,-6 0 83,-7-8 0,-3 5-42,-7-9 0,-9 6-1373,-8-5 1998,-16 7 0,-19-11 0,-9 5 0</inkml:trace>
  <inkml:trace contextRef="#ctx0" brushRef="#br0" timeOffset="14727">1038 952 6236,'0'-10'579,"0"3"-562,0 7 973,0 0-759,0-8-2,0 6-152,0-6 0,5 6-10,1-3 1,8 3-62,-3-4 0,7-4 74,5-1 1,-2-5-113,8-1 1,5 0 98,6 0 1,14-1-10,-2 1 1,4-6 2,-4 0 0,7 0 7,5 6 1,-3-7-28,3 1 1,-3 0 3,3 6 0,1 0 47,-7-1 0,-1 1-33,-5 0 0,-2 5-73,-4 1 1,-4 1 37,-7-1 1,-2-3-13,-5 8 0,3 1-38,-8 5-17,0-8 27,-5 6 0,-7-11-33,1 7-483,-9 0 154,5 6-337,-8 0 1,-6 2 714,1 4 0,-9 3 0,5 9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0:09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589 692 8114,'-10'0'579,"3"0"961,7 0-758,0 0-463,7 0 0,3 0-15,7 0 0,0-7 162,1-5 0,7-3-297,4-3 1,-3-7 68,3-3 0,2-1-296,9-6 1,-9 10 92,4-9 0,-6 3-480,-1-4 0,-3 1 186,-7-1 0,-7 6-50,1 1 0,-8 4 115,1-4 1,-3 1 91,-2-2 0,-2-2 78,-3 8 0,1 0-56,-8 6 0,3-1 154,-3 1 1,-1 6-34,7-1 1,-8 8-3,3-1-97,-5 3 0,-1 2-16,0 0 1,0 5 70,-1 1 1,1 8-9,0-3 1,-1 4 103,1 3 0,0 1-117,0 4 1,-1-2 296,1 8 1,5 2 56,1 9 0,7-1 51,-2 7 0,-1 0-24,1 6 0,0 5 80,6 1 0,-2 5-148,-4-5 0,4 5-49,-3-5 1,-3 2-204,2-3 1,0-9 139,6 4 0,-1-12-396,-5 1 0,4-10 122,-4-3 0,4-12-461,2 1 134,0-3 350,0-5 0,0-3-43,0-12 1,0-3 3,0-9 0,0-7-68,0-4 0,0-5 135,0-7 1,8-3-354,3-8 0,5 2-14,1 4 1,8-2-29,4 8 0,9-4 158,3 9 0,1-3-60,-2 9 1,-3 4 117,3 2 1,2 9 92,-1 3 1,5 1 251,-6-1 0,6-3-93,-5 9 0,-3-3 115,-9 2 0,2 4-15,-8-4 0,-6 6-137,-5 6 0,-9-2-48,3 8 1,-4-1 0,-2 6 1,-10 6 32,-7 0 1,-8 6-17,-9-6 0,-3 8 90,-3-2 1,1-4-104,-7-2 0,6 2 346,-6-2 1,7-6-9,-1-5 0,5-3 141,7 3 1,3-2 256,7-5-351,9-3 0,1 8-181,8-4 0,2-3 25,4 9 0,3-6 136,9 5 1,5-1-97,0 1 0,7 3 192,-1-8 1,4 7 1,2-1 1,-7-3 38,1 3 1,0-6-240,6 5 1,-3-5-199,-3 5 1,-2-5 87,-4 6 0,-4-9-184,4 3 1,-3-2-1077,-3 2 1,0-4 567,0 4 0,-5-5-2444,-1-1 2161,-7 0 1,10-1-188,-8-5 0,-1 2 93,-5-8 969,0 1 0,8-6 0,2-1 0</inkml:trace>
  <inkml:trace contextRef="#ctx0" brushRef="#br0" timeOffset="228">2163 104 13454,'7'10'740,"-5"5"23,4-3-444,-4-4 1,4 7 697,-1-4 1,1 7-424,-6 5 1,0-4-596,0 4 1,0 2-505,0-2 1,0 6-528,0-6 0,0 8-58,0-2 1,0-3 1089,0 3 0,0 8 0,0 7 0</inkml:trace>
  <inkml:trace contextRef="#ctx0" brushRef="#br0" timeOffset="360">2180 969 8075,'0'12'630,"0"-1"0,-2 1 2409,-4 5-1851,4 0-400,-5 0-1052,7 1 1,0-7-1399,0 1 1662,0-8 0,7-4 0,3-10 0</inkml:trace>
  <inkml:trace contextRef="#ctx0" brushRef="#br0" timeOffset="10439">1 917 8148,'0'-9'-215,"0"1"381,0 0-31,8-1 1,1-7 242,9 5-187,-9-5 1,7 12-67,-5-7 1,4 7-20,3-2 0,-1-1-34,0 1 0,3-6-128,3 7 0,-2-9 28,8 3 0,-6 1 87,5-2 0,1 1-84,6-6 1,-1-1 63,1 1 0,5 0-12,1-1 0,-1 7-10,-5-1 1,-1 3-3,1-3 1,5-1-130,0 7 0,-1-2 147,-10 3 0,3 3-480,-3-4 1,-4 4 192,-2 2 0,-4 2 254,-1 4 0,-1 3 0,0 9 0</inkml:trace>
  <inkml:trace contextRef="#ctx0" brushRef="#br0" timeOffset="11887">675 502 6290,'-9'0'86,"-1"0"45,4 0 14,4 0 257,-5 0-181,7 0 167,-8 0-231,6 0-191,-6 0 44,8 0-20,0 0 139,8 0 0,-4 0 173,8 0 0,-7 0-84,7 0 1,-6 0-10,5 0 1,6 0-75,6 0 0,2-6-60,-1 1 0,-3-7 20,7 6 0,1-5-17,6 5 1,-1-7-196,1 1 0,2 4 88,3 3 1,-4-3-177,5 2 0,1 0 53,-2 6 0,7 0-306,-7 0 0,8 0 13,-2 0 0,4-2-504,2-3 949,0 3 0,7-14 0,3 7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0:25.091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260 381 8456,'-17'-17'-13,"1"5"-55,5 1 155,-5 7 1,9-6 198,-5 5 30,-3 3 9,5-14 0,-1 14-120,-1-3 0,6 10 119,-5 7 1,5 13-128,-5 10 0,-1 1 140,-5 10 1,1 6-94,5 6 1,-5-1 6,5-5 1,3 0-131,2 0 1,5-2-212,1-4 1,3 2-1344,9-8 759,-1 1 449,14-14 0,6 3-899,4-7 1,11-7 1123,0-10 0,12-4 0,3-2 0</inkml:trace>
  <inkml:trace contextRef="#ctx0" brushRef="#br0" timeOffset="693">796 623 8514,'-2'-11'-55,"-4"-1"251,4 8 0,-5-11-123,7 4 1,9-7 35,9-5 0,-1 4-77,6-4 0,2-2 74,-2 2 1,6-8-167,-6 2 0,6-1-5,-6 1 0,0-4-58,-6 4 1,-2-9-204,-3-3 0,-4 7 143,-8 5 1,0 8 79,0-2 0,0 4 268,0 1 0,-8 9-46,-4 3 1,-3-2 4,-2 3 1,0-1-20,-1 6 1,1 2 239,0 3 1,-1 5-94,1 7 0,0 1-65,-1-1 0,3 8 66,4 4 1,-5 11-117,5 6 1,1 4 161,-1 2 1,5-2-96,-6-4 1,3 10-5,-3-4 0,3 3-79,3-3 0,4-6-108,-4 1 0,4-3 19,2 2 1,-6 2-253,1-8 0,-1-1-82,6-10 1,0 1-77,0-7 169,0 0 1,6-11 30,-1-1 262,1-7 1,-6-4-120,0-11 1,0-7 189,0-5 1,0 2-209,0-8 1,0-5-118,0-7 0,8-1-138,3 2 0,7 3 97,5-3 0,4 5 21,7 7 1,1 3 118,-1 7 0,1 1-28,0 0 1,-7 5 31,1 1 1,-2 7 278,2-2 0,-4 4-90,-8 2 0,0 0 146,1 0 1,-7 8 308,1 3-426,-8 5 0,1 7-325,-10 0 1,-1 2 79,-11-2 0,1-2-76,-13 8 1,1-8 38,-7 2 1,0-4-139,1-1 1,-7-9 195,1-3 1,2-4 244,9-2 1,2 0 356,4 0-217,11 0 212,-11 0-32,21 0-192,2 0 1,10 6 166,7-1 0,3 9 107,3-3 0,-4-1-146,4 1 1,-2-1 81,2 2 1,-2 1-635,8-7 0,0 5 174,5-5 0,1 0-1187,0-6 1,-5 6 640,5-1 0,-10 1-439,9-6 0,-9 0 935,4 0 0,-8 0 0,4 0 0</inkml:trace>
  <inkml:trace contextRef="#ctx0" brushRef="#br0" timeOffset="922">1609 744 8422,'-10'0'2955,"4"0"-2453,12 0 1,-2 0-17,8 0 0,-1 0 199,6 0-495,1 0 0,-1 0 45,0 0 0,1 0-2,-1 0 0,6 0-650,0 0 0,6 0 350,-6 0 0,6 0-365,-6 0 0,6 0-348,-6 0 0,5 0-547,-5 0 0,1 0 426,-7 0 901,-8 0 0,14 0 0,-3 0 0</inkml:trace>
  <inkml:trace contextRef="#ctx0" brushRef="#br0" timeOffset="1156">2214 606 10281,'8'-10'1787,"-6"1"-1529,3 3 0,-1 4 228,2-4 1,-4 6-32,4 6 0,-4 4-37,-2 7 1,0 0-196,0 1 1,0 7-1,0 3 0,0 5-505,0 2 0,0 1 272,0 5 0,0-7-416,0 1 0,0-3-197,0-9 0,0 6-1755,0-6 1519,7 0 1,3-13-1163,7-4 2021,1-4 0,-1-10 0,0-2 0</inkml:trace>
  <inkml:trace contextRef="#ctx0" brushRef="#br0" timeOffset="1406">2612 329 8173,'0'10'858,"2"5"214,3-3 1,7 3-461,11 3 0,2 5-22,4 0 0,2 7-65,-8-1 0,4 4-105,-10 1 0,2 7 14,-13-1 0,0 2-368,-6-1 0,0-3-333,0 8 0,-4 0 330,-8 6 0,-5 0 181,-12 0 0,-4-2-2260,5-4 0,-5-6 42,-2-11 0,1-4 358,-1-7 1616,8-9 0,-5-1 0,5-8 0</inkml:trace>
  <inkml:trace contextRef="#ctx0" brushRef="#br0" timeOffset="1644">3355 174 8704,'0'-10'3777,"2"16"-3198,4 11 0,-4 6-31,4 0 0,1 4-271,-1 8 1,0-1-211,-6 1 0,-6 1-304,0 5 0,-1 1 249,1 4 0,-2 4-12,-3-4 0,-5 4 0,7 2 0</inkml:trace>
  <inkml:trace contextRef="#ctx0" brushRef="#br0" timeOffset="1764">3286 1159 8198,'-32'18'1787,"3"-1"3383,4 0-4973,15 1 1,12-7-1649,15 1 1,8-9 521,10 3 929,0-4 0,-1-2 0,1 0 0</inkml:trace>
  <inkml:trace contextRef="#ctx0" brushRef="#br0" timeOffset="2241">4237 312 8166,'-17'0'106,"0"0"0,-1 0 272,1 0 0,-6 0 279,0 0-298,0 8 0,6 9-162,-1 12 0,1 4 0,0 1 0,1 8 227,5 4 0,-3 4-131,9 2 0,-7-6 310,6 1 0,1-1-182,5 6 1,0-8-383,0-4 0,7-3-138,5-3 0,3-1-428,3-4 1,-5-4 270,4-8 0,-3-2-215,9-3 0,-4-4-721,-2-8 1,2 0 6,5 0 1185,2-8 0,1-9 0,-2-10 0</inkml:trace>
  <inkml:trace contextRef="#ctx0" brushRef="#br0" timeOffset="2632">4549 468 8926,'0'17'1891,"0"0"0,5 1-1592,1-1 0,0 2-87,-6 4 0,0-4 24,0 4 1,0 2-170,0-2 1,0 0-238,0-5 0,0-1-455,0 0 1,6-5 79,-1-1-715,1-7 983,-6 12 0,0-16 182,0 0 1,2-8-160,4-9 1,-2-6-8,7 0 1,-1-8-27,1 2 1,5 4-156,-5 2 1,5 4 446,1 1 1,-6 3-172,1 4 588,0 3 1,5 8 171,0 0 1,-5 8 470,-1 3 1,-7 4-487,2 3 1,1-1 209,-1 0 1,2 6-230,-2 0 0,-4 2-83,3-2 0,3-3-1074,-2 3 1,5-4 437,-5-2 0,2 1-1336,-2-1 1,-5-6 186,5 1 1308,4-8 0,-1 11 0,9-5 0</inkml:trace>
  <inkml:trace contextRef="#ctx0" brushRef="#br0" timeOffset="2823">5206 658 12028,'25'0'627,"0"0"-462,4 0-74,3 0 1,-5-6-96,8 0 0,-3 1-204,-3 5 0,4 0-883,-4 0 0,-4 0 165,-2 0 926,4 7 0,-1 3 0,9 7 0</inkml:trace>
  <inkml:trace contextRef="#ctx0" brushRef="#br0" timeOffset="3594">5932 675 10569,'17'-6'1223,"1"1"1,1-9-1013,4 3 1,2-5-206,4-1 0,1 0-448,-6-1 409,-1 1 1,0-6-266,0 0 0,0-2-518,-6 2 1,0-4 281,1-7 0,-9-1-731,-3 0 0,-4 1 741,-2-1 1,0 3 523,0 3 0,-8-2 319,-3 8 1,1 6-174,-1 5 0,-1 8 349,-5-2-72,-1 5 8,1 1 0,0 1-55,0 5 1,5 4-48,1 7 0,5-5 120,-6-1 0,3 6-121,-3 7 1,-3 4 21,3-5 0,3 14-118,-3-2 0,8 9-12,-2-4 0,-1 8-135,1-2 1,0 2-352,6-2 0,2 4 81,4-4 1,2-1-191,3 1 1,4-8 82,-3 3 0,-4-7 97,-3-5 1,3-4 143,-2-8 0,0 0-75,-6 1 37,0-9 225,0-1 0,0-10 301,0-4 1,0 1-345,0-13 1,-2 5-225,-4-10 1,4-2-119,-4 2 1,4-8 98,2 2 1,-2 4 159,-3 2 1,3-2 13,-4 2 1,6-2-1,6 2 0,-2 4-206,7-4 1,1 2 55,5-2 0,2 3 154,4-3 0,-2 4-46,8 2 0,0 5 220,6 1 1,-3 7-37,-3-2 0,4 4-39,-4 2 0,-4 0-92,-2 0 0,-4 2 42,-2 4 1,-1 4-50,-5 7 1,-3 0-182,-8 0 0,0 1-565,0-1 0,-2 6 299,-4 0 0,-9 2-343,-8-2 1,-8-4 227,2 4 0,-2-5 233,2-7 1,-7 3 325,7-9 0,-7 1-2,7-6 0,4 0 102,2 0 1,4 0 117,1 0 0,3-2 650,3-3 1120,5 3-960,-1-6 1,8 8 157,0 0-553,8 0 1,9 0-31,0 0 1,2 8 39,5 3 1,-3-1-332,8 1 1,-6-1-279,5 1 0,-6 5-750,1-5 0,2 3 528,-2-3 1,5 3-1643,-5-8 1,1 5 871,-7-5 0,6 0 933,0-6 0,0 7 0,-6 3 0</inkml:trace>
  <inkml:trace contextRef="#ctx0" brushRef="#br0" timeOffset="3865">6866 277 8219,'9'0'309,"7"2"78,-5 4 0,1 6 1591,5 11-1269,-3-4 1,11 14-56,-8-5 0,0 5 64,1 2 1,-1-1 37,0 1 1,-5 1-297,-1 5 1,-7-3-321,2 8 1,-4-2 138,-2 3 1,0 3-752,0-4 1,-10 4-248,-7 1 1,-2-1-759,-10-3 1,0-3 388,-6-4 0,1-9-359,-1 3 1,1-16-196,-1-1 1642,0-11 0,1 1 0,-1-7 0</inkml:trace>
  <inkml:trace contextRef="#ctx0" brushRef="#br1" timeOffset="4162">7679 18 18393,'-27'8'4915,"2"1"0,2 22-2643,0 4 0,7 3-2272,11-3 0,-3-3 0,2-3 0,0 6 0,6-1 0,0 1 0,0 5 0,-7 4 0,-3 1 0,-7 7 0,-1-2 0,1-4 0,6 2 0,-1-8 0,1 16 0,-7-2 0</inkml:trace>
  <inkml:trace contextRef="#ctx0" brushRef="#br1" timeOffset="4294">7609 1194 18393,'-51'0'4915,"-1"0"0,2 8-371,4 3-4544,11-3 0,12 2 0,11-5 0,5-3 0,7 6 0,7-16 0,3-1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0:22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87 502 8394,'-18'0'0,"7"0"-477,-1 0 0,6 0 505,-5 0 1,5 0 1238,-5 0-420,7 0 147,-4 0-518,8 0 1,2 0-108,4 0 1,3 0 199,9 0 0,-1 0-63,0 0 0,8 0-149,4 0 1,-2 6-188,2 0 0,0-1-146,5-5 1,-1 0-49,-4 0 0,3 0-365,-3 0 0,-2 0-656,2 0 0,-6 0 521,6 0 0,-8 0-598,2 0 1,-10 6 302,-1 0 1,-6 7 197,5-1 0,-7 5 621,2 6 0,-20-4 0,-5 6 0</inkml:trace>
  <inkml:trace contextRef="#ctx0" brushRef="#br0" timeOffset="172">138 1038 8394,'-9'0'1417,"1"0"1,12 0-850,7 0 1,11 0-170,18 0 1,4-2-170,8-4 1,6-1-106,-1-5 0,9-3-381,-3 3 1,4-1-726,3 1 1,-1-1 643,0 7 156,-8 0 0,-1-1 1,-8-3-1</inkml:trace>
  <inkml:trace contextRef="#ctx0" brushRef="#br0" timeOffset="1176">4721 1 8373,'-17'9'2212,"-1"-3"1,-5-2-1615,0 2 0,8 3 95,9 8 1,6 1-1527,6-1 0,6 0 352,11 1 1,3-3 480,9-3 0,0 3 0,-1-5 0</inkml:trace>
  <inkml:trace contextRef="#ctx0" brushRef="#br0" timeOffset="1951">1522 727 8385,'-17'0'28,"7"0"1,0 0 282,5 0 239,3-8-351,-6 6 0,10-7-91,4 3 1,3 4 120,9-4 1,-1-1-2,0 1 1,8-6-33,4 6 1,6-5 14,5 5 1,2 0 14,4 6 1,12 0-125,0 0 1,7 0-166,4 0 1,6 0-32,0 0 0,13-5-349,-1-1 0,9-6 448,-4 7 1,-39-1-1,0 0 35,-2 3 1,2 0 0,4-3 0,1-1-70,-1 1 0,1 0 1,2 1-1,1 1-198,2-2 0,1 0 1,1 3-1,1 0 227,2-2 1,2-1 0,0 3 0,0 0-273,2-3 1,0 1 0,-1 2 0,1 0 328,3-3 0,-1 0 0,-5 3 1,-1 1 62,1-4 0,0 0 0,-2 4 0,1 0 16,1 0 1,0-2 0,-3 1 0,1-1-59,-1 1 0,0 0 0,0 0 0,-1 0-143,1 3 1,0 0 0,2-2 0,-1-2 158,-3 2 0,-1-1 0,1-1 0,0 0-20,0 1 0,-1 0 1,-2 2-1,-1 0-40,1-2 1,-1 1 0,0 0 0,-2 2-34,-6 0 1,-1 0-1,3 0 1,-2 0-32,40 0 1,-7 0-20,-10 0 0,-12 0-441,-5 0 0,-14 0 728,-9 0 1,-9 0-788,-8 0 0,-9 2 498,-3 3 0,-8-1-632,-9 8 0,-10-1 683,-20 6 0,-18 8 0,-12 2 0</inkml:trace>
  <inkml:trace contextRef="#ctx0" brushRef="#br0" timeOffset="7862">6381 606 8328,'-11'0'-826,"-1"0"0,6 0 962,-5 0 0,5 0 12,-5 0 87,7 0 0,-10-2-84,9-4 16,-1 4-144,6-5 1,0 5-8,0-4 184,0 4-108,0-13 1,2 13 223,3-4-169,-3 4 299,6-6-358,-8 6-73,8-5 1,-6 5 98,3-4-60,5 4 0,0-6-195,7 8 183,0-7 1,0 5-9,1-4 0,1 4 167,4 2 1,-2 0-169,8 0 0,-6 0 206,6 0 1,2 0-80,9 0 1,4 0-24,8 0 0,8 0-78,3 0 0,12-2 9,6-4 0,3 4-197,3-3 1,5 1 50,0-2 1,0 4 324,-5-4 0,-1 4-194,1 2 0,-8-5 260,-5-1 0,3-2-244,-2 3 1,-7 3-234,-11-4 1,1 4 71,-6 2 0,0 0-209,-18 0 0,3 0 301,-14 0 0,4 0 0,-10 0 0,-4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0:23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9701,'8'9'1280,"0"7"-848,3-5 1,5 6-202,-5 6 1,-1-1-79,1 6 1,-7-5-148,2 6 1,-4-2 61,-2 2 0,0 4-117,0-5 1,-6-1-79,0 2 1,0-6 90,6 6 1,-5-8-180,-1 2-25,0-4 1,6-7-103,0 0 0,2-9 140,4 3 0,-2-10 70,7-1 0,-5-15-20,6 3 0,-1-14-127,6-3 0,3-3-71,3-9 1,-2 6 79,8-6 0,-3 7 60,3-1 0,4 9 74,-4 2 0,-2 8 11,1-2 0,-4 10 49,4 1 1,-12 8 199,1-1 125,-4 3 166,5 2 1,-9 2 20,-3 3 0,2-1-186,-2 8 0,-1-1 397,-5 6 1,6 1-148,0-1 1,5 2-22,-5 4 1,6 4-227,-7 8 1,3-1-30,-2 1 1,-4 5-166,4 1 1,1-1-280,-1-5 1,2 1-78,-2 4 1,-3-3 186,9 3 0,-6-9-889,5-2 0,-1-8 161,1 2 1,5-11-143,-5-7 1,10-3 979,2-2 0,0-7 0,-5-3 0</inkml:trace>
  <inkml:trace contextRef="#ctx0" brushRef="#br0" timeOffset="218">1453 35 8290,'0'-18'3082,"0"9"-2563,8 1 1,1 16-69,8 3 0,-1 5-344,-5 1 0,3 2-221,-8 4 1,5 4-3,-5 8 1,0 1 140,-6 5 1,-8-3-642,-4 8 1,-1-2-168,1 3 0,-3 2 783,4-2 0,-5 10 0,-1 5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0:35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8104,'0'-17'787,"0"0"-649,8 7 0,0 0-403,3 5 381,5 3 188,-14-6 342,5 8-9,-7 0-236,0 0 72,8 0 113,-6 0-270,6 0 1,-3 8-43,1 3 1,0 5 29,-6 1 1,6 2-25,-1 4 1,1 2 131,-6 4 0,0 4-228,0-5 1,0 7 0,0 5 0,0-9 2,0 4 1,0-7-151,0 1 0,0 2-159,0-8 0,0 0 134,0-6 1,0 1-36,0-1 17,0-7-209,0-3 381,0-7-162,0 0 0,0-9-474,0-9 1,0-1 31,0-10 1,6 1 176,0-7 1,5 6-366,-5 0 0,7 1 199,-1-7 0,3 6 102,3 0 0,5 8 226,0-2 0,2 4 225,-2 2 0,-4-1 15,4 1 0,-2 5 360,2 1 0,-4 7-94,4-2 0,-9 4-166,-3 2 0,1 0 126,5 0 1,-5 2 4,-1 4 0,-5 9 33,6 9 0,-9 1-376,3-2 0,2 3-238,-2 9 0,5-6-232,-5 0 0,6 0-548,-7 5 0,9 1-119,-3-1 1,5-5 1107,1 0 0,8 0 0,2 5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0:35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36 8213,'-15'-12'-5,"3"0"258,-3 9 52,13-5-251,-6 8 0,6 0 56,-4 0 86,4 0-124,-13 0 0,7 8-65,-3 3 1,-5 1 44,5 5 1,1-4-14,-1 10 0,-1 6 107,-5 6 1,0 1 140,-1 11 0,-1 6-91,-4 11 1,6 9-15,0 2 1,-1 9-98,7 3 1,3-1 120,2 6 0,4 3-206,2-3 1,2 8 202,4-2 1,4-4-201,7-2 1,0-4 51,0-1 1,1-8-275,-1-4 1,0-6 214,1-6 0,-1-3-46,0-8 1,1-6-179,-1 0 1,0-13 9,0 1 0,-5-9 339,-1 4 1,-5-10-316,6-2 1,-6 1 202,5-7-399,-7-3 0,6 2-286,-5-5 1,-1-3-5,8 4 680,-9-12 0,13-11 0,-7-10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0:42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8121,'0'-10'1264,"8"4"262,3 12 0,4 2-1053,3 3 1,-7 10-604,1-3 443,-8 3 1,3 4 284,-7 4 1,0 3-167,0 3 1,0-1-131,0 1 1,0 5-640,0 1 1,-2 5-764,-3-6 0,1 8 1100,-8-2 0,-7 4 0,-8 2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0:42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8101,'23'15'4107,"0"-3"1,8 3-4630,-2-3 0,4 1-390,1-1 0,-1-3 912,-4-3 0,3-4 0,-5 6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1:36.996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398 519 8417,'-8'-9'-1002,"6"-7"1586,-5 14-486,7-13-54,0 13 291,0-13 388,0 5-513,7 1-19,-5 1-94,14 8 1,-12 0 15,7 0 1,-5 0-17,5 0 1,-5 0 43,6 0 0,-1 0-114,6 0 1,1 0 85,-1 0 0,8 0-165,4 0 0,4 0 36,1 0 0,5 0 35,7 0 1,-6 0-42,12 0 1,-4 0-16,4 0 0,-2 0-39,-4 0 1,4 0 86,-4 0 0,-4 0-43,-1 0 0,1 0 33,-2 0 0,1 0-92,-7 0 0,-1 2 32,-4 4 0,3-3-8,-3 9 0,2-8-36,-2 2 1,1-5-18,-7-1 0,6 0-158,-6 0 0,-5 0-47,-7 0-409,1 0 127,-3 0 427,-1 0 0,-31 8 0,-6 2 0</inkml:trace>
  <inkml:trace contextRef="#ctx0" brushRef="#br0" timeOffset="380">0 934 8364,'0'-9'-251,"0"-1"287,0 4 1,2 4-230,4-3 0,4 3 225,7 2 1,6 0 56,0 0 0,8 0 337,-2 0-203,11 0 1,4 0-83,8 0 1,0 0 14,0 0 0,7 0-111,5 0 0,9 0-50,2 0 1,7 0-35,-1 0 1,5-2-197,7-4 1,-5-2 200,4-3 0,-7-4 14,1 3 1,-13 2-181,2-1 0,-8 7 129,-15-2 1,2 4-163,-13 2 1,-9 0 4,-9 0 0,-4 0 209,-1 0 1,-7 0-535,1 0 787,-8 0-734,3 0 531,-7 8 1,-7-6 0,-3 6-1</inkml:trace>
  <inkml:trace contextRef="#ctx0" brushRef="#br1" timeOffset="720">1297 35 9723,'0'-17'-255,"0"7"0,2 3 280,4 7 0,5 5 191,13 1 0,-3 8-118,7-3 1,3 4 157,10 3 1,-3 1-112,8 4 0,-6 2 136,7 4 0,-7 3-231,6-3 1,-6 4-125,7 2 1,-7-7 105,6 1 1,-8-2-158,3 2 0,-5 2 12,-1-8 0,-2 2 99,-5-2 1,-3-2-56,-7 8 1,-3 0 51,-3 5 0,-9 3 175,-14 3 1,-10 0-75,-20 12 1,-3-4 20,-8 10 1,-7-2-412,-5 1 0,5-3-139,1 4 0,4-5-573,2-1 1018,1-7 0,6 8 0,5-7 0,3-3 0,3-5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0:41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52 8170,'-17'-17'0,"5"7"-95,1 4 0,5-1 145,-6 1 1,7 0 171,-7 6 0,6 0-90,-5 0 1,-1 0 182,-5 0 1,0 10-87,-1 7 0,-1 8 247,-4 10 0,4 9-170,-4 8 1,4 1-139,1 11 0,7-1-5,-1 6 0,8 1 12,-1-1 0,3-6-139,2 1 0,0-9-162,0 3 1,7-10-473,5-2 1,9-7 72,2 1 1,2-11-452,-2-6 1,-2-6-256,8-5 1231,0-5 0,6-7 0,-1 0 0</inkml:trace>
  <inkml:trace contextRef="#ctx0" brushRef="#br0" timeOffset="419">693 294 8094,'0'-17'0,"0"-1"580,7 9 1,3 1-301,7 8 1,-5 0 320,-1 0-285,-7 8 0,4 1 197,-8 9 1,0 1-180,0 4 1,0-2-6,0 8 0,-6 0-214,0 5 0,-2-5-122,3 0 1,3-6-551,-4 6 1,4-8 360,2 2 0,2-9-378,4-3 1,-2-7 170,7 2 0,-5-4-16,5-2 1,1-2 40,5-4 0,1-4 17,-1-7 0,0-6 90,0 0 1,-1-6-81,-5 6 1,5-6 172,-5 6 0,5 0 13,1 6 1,-6 5 201,1 1 0,-6 7 120,5-2 1,-5 6 849,6 6-499,-9 4 1,5 13 543,-8 0 1,6 0-468,0-6 1,-1 2 209,-5 4 0,0-4-143,0 5 0,6-5-219,0-2 0,5 0-684,-5 1 1,8-1-185,-3 0 0,5-1-424,1-5 1,0 3 22,0-9 1,1 1 835,-1-6 0,8 0 0,2 0 0</inkml:trace>
  <inkml:trace contextRef="#ctx0" brushRef="#br0" timeOffset="623">1609 571 8125,'17'0'296,"1"0"165,-1 0 0,2 0-140,4 0 1,-4 0-45,4 0 1,2 0-66,-1 0 0,4 0 14,-5 0 1,0 0-332,-5 0 1,-1 0 128,0 0 0,1 0-985,-1 0 1,0 0 223,1 0 737,-1 0 0,0-8 0,0-2 0</inkml:trace>
  <inkml:trace contextRef="#ctx0" brushRef="#br0" timeOffset="836">2283 398 8125,'10'-8'601,"-2"6"752,-1-13 642,3 13-1385,0-6 1,-1 8 243,-3 0 1,-4 8-365,4 3 0,-4 11-113,-2 1 1,0 2-241,0-2 0,0-2-228,0 8 1,0-2-186,0 1 1,0 3-525,0-8 1,0 6-2062,0-6 1458,0 0 779,0-6 0,0 1 624,0-1 0,0 0 0,0 1 0</inkml:trace>
  <inkml:trace contextRef="#ctx0" brushRef="#br0" timeOffset="1126">2664 52 8144,'11'0'0,"1"0"0,0 0 1678,5 0-1049,0 0 1,0 6-127,1-1 0,-1 11-180,0 1 0,1 8 481,-1 10 0,-6 1-266,1 5 0,-6 3 2,5 8 1,-1 1-227,1 5 1,-3-4-250,-8 4 1,0-5-167,0-1 0,-2 0-468,-4 0 0,-5 0-20,-12 0 0,4-6-837,-5 0 1,0-8-283,0 3 0,1-12 1708,6-6 0,0-4 0,0-2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0:40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0 103 8145,'0'-18'367,"0"1"1,2 7-368,4 5 0,-2 3 51,7 2 0,-7 7 106,2 5 0,2 11 83,-3 6 1,1 4 316,-6 1 1,0 8-42,0 4 1,2-1-157,4 1 0,-4-8-183,4 3 0,-3-5-6,3-1 0,-2-7-264,7 1 0,-7-8 95,2 3-221,4-13 0,-6 2-116,7-7 0,-5 0 127,5-6 1,-5-8-225,6-3 0,-7-6 144,7-7 0,-2-2-56,1-9 0,4 0 13,-3 1 0,1-1-77,-1 1 0,3-1 134,-3 0 0,3 3 192,3 3 1,-1-2 234,0 8 0,0 2-148,1 10 1,-1-3 143,0 8 0,1-5 83,-1 5 386,0 0 0,0 6-158,1 0 1,-7 0 93,1 0 0,-6 8-121,5 3 1,-5 1-10,5 5 1,-5-3-142,6 9 0,-8-2-7,1 2 0,-1 2-183,2 4 1,-4 2-119,4-8 0,-4 7-349,-2-1 1,5-2-152,1 2 1,6-8-485,-7 2 1,9-4 252,-3-1 0,5-9 756,1-3 0,0-4 0,1-2 0</inkml:trace>
  <inkml:trace contextRef="#ctx0" brushRef="#br0" timeOffset="247">1418 33 8110,'0'-17'300,"0"8"0,2 3-334,4 12 0,-4-3 34,4 9 465,3-1 1,-9 13-303,0-1 1,-7 7 208,-11-1 1,-1 4-102,-4 1 1,4 1-166,-4 0 1,-2 5-262,2 0 1,0-5-253,5-6 1,1-8 181,0 2 0,1-4-774,5-2-511,-5-7 765,15 5 745,-7-13 0,0 6 0,-1-8 0</inkml:trace>
  <inkml:trace contextRef="#ctx0" brushRef="#br0" timeOffset="438">1090 276 9063,'-19'-18'2530,"3"1"-2290,16 7 0,8 3 35,3 7 0,7 5-93,5 1 0,-2 8 529,8-3 0,-6 5-439,6 1 0,-8 0-451,2 0 0,2 7-492,-2-1 1,8 7-2101,-3-1 2771,-3 4 0,8 1 0,-6 1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0:36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8336,'0'9'1840,"0"-1"0,0-6-1465,0 4 1,2 5-482,4 12 0,-2-2 190,7 8 114,-7 8 0,4-1 13,-8 5 1,0-3-17,0 2 1,0-3-6,0 3 1,0-3-135,0-3 1,6-1-804,-1-4 217,1 3-581,-6-12 798,8-3 0,-4-9 126,7-8 0,-5-16-142,5-7 1,1-15-206,5-8 1,-5-6 239,-1-6 0,1 12 138,5 0 1,0 8 169,1 3 0,-1 8 292,0 4 1,1 11 311,-1 7 0,6 3-306,0 2 1,2 2 552,-2 3 0,-10 7-107,5 11 0,-5 2 134,5 4 1,-9 4-466,-3-5 1,2 5-222,-3 2 0,3-3-657,-2-3 1,-4 2 357,3-8 0,3 6-1223,-2-6 1,7 0 686,-1-6 1,3 0-2235,3 1 2863,-1-9 0,0-1 0,0-8 0</inkml:trace>
  <inkml:trace contextRef="#ctx0" brushRef="#br0" timeOffset="197">899 450 8856,'18'0'2107,"1"0"-1469,4 0 0,-2-5 84,8-1 0,-2 0 212,2 6 0,3-6-497,-3 0 1,6 1-38,5 5 1,-3-2-465,3-4 0,-5 4-434,-7-4 1,3 4-197,-8 2 0,0 8-2132,-5 4 2826,-9 3 0,-1 2 0,-8 1 0</inkml:trace>
  <inkml:trace contextRef="#ctx0" brushRef="#br0" timeOffset="625">1920 174 8133,'0'-18'907,"0"1"-681,0 0 1,0 5 1222,0 1-360,0 7-472,0-4 1,2 8 551,3 0-451,-3 0 0,12 2-22,-8 4 0,1 5 112,-1 12 1,-4 4-626,4 8 1,-4-1-557,-2 1 1,0 0 43,0-1 0,0 9-225,0 3 0,0 4 584,0 1-30,0 1 0,0 0 0,0 0 0</inkml:trace>
  <inkml:trace contextRef="#ctx0" brushRef="#br0" timeOffset="1573">260 2387 8096,'-10'0'1820,"2"0"1,8-2-1742,0-4 0,2 5 90,4-5-70,4-4 1,7 1-45,0-9 1,0-1 21,1-4 0,5-2-289,0-4 0,0-4-347,-6 5 1,6-5-335,0-2 1,-5 1 395,-7-1 1,-5 1-11,5-1 1,-7 0 168,2 1 1,-12-1 288,-5 1 0,-5 5-18,-1 0 1,0 8 183,0-2 0,-1 6 45,1 5 1,0 4 828,-1 8-613,1 0 0,0 10-125,-1 7 0,7 8 217,-1 10-237,1-1-7,1 1 1,-3 7 114,7 4 1,0-1-47,6 1 1,0-2 253,0 2 1,0 4-166,0-4 1,0-2-23,0 2 1,0-7-320,0 1 0,0-3 58,0-3 0,0 1-87,0-1 1,0-7-258,0-4 1,0-3-858,0-3 557,0-7 92,0 5 0,0-15 257,0 0 0,0-15 83,0-14 1,0-4-24,0-2 0,0-5 10,0 0 0,0-1 160,0 7 1,6 1-24,0 4 1,7-1-28,-1 7 0,9 5 29,2 7 1,2 1 116,-2-1 0,-2 3-42,8 8 1,-8 0 207,2 0 1,-4 2-317,-1 4 1,-3-3 74,-3 9 0,1-1-213,-7 7 1,0 5 0,-6 0 0,0 2-157,0-2 0,-8-4 131,-4 4 1,-3-4-124,-2-1 0,-1-3 177,1-3 0,0 1 106,0-7 0,-1 0 292,1-6 1,0-2-11,-1-4 271,9 4-215,-7-13 1,16 13 76,0-4 0,8 4 102,9 2 0,1 0 224,-1 0 0,8 0-214,4 0 1,-2 6-71,1 0 0,1 5-834,6-5 0,-1 5 291,1-5 0,0 8-503,-1-3 0,-1-1-259,-4 1 0,3-5-1929,-3 6 2798,-4-9 0,8 13 0,-6-7 0</inkml:trace>
  <inkml:trace contextRef="#ctx0" brushRef="#br0" timeOffset="1785">1245 2353 10160,'10'0'4098,"5"0"-3082,-3 0 0,9 1-625,2 5 0,2-4-145,-2 4 1,4-4-668,8-2 0,-7 0 326,1 0 0,-2 0-1692,2 0 1,-2 0 1786,-4 0 0,-4 0 0,6 0 0</inkml:trace>
  <inkml:trace contextRef="#ctx0" brushRef="#br0" timeOffset="2031">1954 2076 8095,'0'-17'1619,"0"7"1,0 0 151,0 5-1324,0 3 0,2-6 3,4 8 1,-4 2 143,4 4 0,-2 5-187,1 12 0,-3-2 107,4 8 1,-4 6-408,-2 5 0,6 2 69,-1-1 1,1 1-856,-6 4 1,0 2-272,0-7 0,0-1-794,0-6 1,0-5 705,0 0 1038,0-8 0,8 4 0,1-7 0</inkml:trace>
  <inkml:trace contextRef="#ctx0" brushRef="#br0" timeOffset="2795">2560 35 8120,'0'-9'283,"0"-7"75,0 14-185,0-5 65,0 7 1133,0 0 1,5 2-1133,1 3 0,6 7 161,-7 11 0,9 12-61,-3 11 1,7 7 39,5 11 0,-2 11-285,-7-27 0,1 2 0,-1-1 0,0 2-160,4 6 0,-1 1 0,-2-3 1,-1 1 158,1 4 1,-1 1 0,-1 1 0,1 1-325,0 6 1,0 1 0,-1-1 0,-2 0 221,-5 0 1,-1 0 0,0 1 0,-2-1-211,-3 0 1,0 0 0,-1-1 0,0 1-152,-2-3 1,0 0-1,-1-1 1,-2-1 161,-2-3 0,-1-1 0,0-3 0,-1-1-367,-2 0 1,1-2 0,-8 42-29,-4-10 0,3-7-158,3-10 0,0-13 284,-1-4 1,7-14 35,-1-3 1,1-8 440,-6-10 0,-8 0 0,-2 1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0:39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8074,'0'-27'-478,"2"8"211,3 7 116,5 8 0,7-3 1161,1 7-636,-1 0 0,6 0 147,0 0 1,6 5 177,-6 1 1,2 6 22,-2-7 0,-2 3 233,8-2 1,-2-4-438,2 4 1,1-3-201,-7 3 1,6-4-1047,-6 4 0,0-4-143,-5-2 442,-1 7 1,-2 3 280,-3 7 148,-4 8 0,-8 2 0,0 8 0</inkml:trace>
  <inkml:trace contextRef="#ctx0" brushRef="#br0" timeOffset="160">87 761 8126,'4'-19'3787,"8"8"0,11 7-3780,23 4 0,2 0-340,15 0 0,-3 0-378,9 0 0,-9 0-30,9 0 0,-17 0-379,-1 0 1,-10 0 1119,-1 0 0,-3 15 0,-3 4 0</inkml:trace>
  <inkml:trace contextRef="#ctx0" brushRef="#br0" timeOffset="5218">987 329 8327,'0'-9'-267,"7"-7"1,3 9 535,7-5 0,-5-1 255,-1 7 0,1-2-107,5 2 1,0 4-134,1-3 0,1-3 66,4 2 1,-2 0-162,8 6 0,0 0-127,5 0 0,1 0 115,-1 0 0,3 0-207,3 0 1,-1 0 11,7 0 1,0 0-197,6 0 1,2 0 70,3 0 0,5 0-39,7 0 1,-6 6-100,1 0 0,-1 0 54,6-6 1,0 0 98,1 0 0,-1 0 110,0 0 1,0 0 18,0 0 0,2 5 10,4 1 0,-4 0 29,4-6 0,2 0-12,-2 0 0,2 0-18,-2 0 0,-4 0 1,4 0 1,-4 0-13,-2 0 1,0 0 147,1 0 1,-1 0-106,0 0 1,0 2 9,0 4 1,0-4-40,1 3 1,-1-3 1,0-2 1,4 0-19,-4 0 1,10 0-1,-10 0 1,4 0-127,-4 0 0,0 0 67,1 0 1,-1-2 31,0-3 0,-6 3 59,1-4 0,-3 4 3,3 2 0,-3 0 29,-3 0 1,3-6 174,8 0 1,3-5-173,3 5 0,-2-5 120,7 5 0,-5-2-375,6 2 1,-6 5 90,5-5 1,-5 4-3,6 2 1,-8 0 30,2 0 0,-2-2 16,2-4 1,-4 4 30,4-4 1,-4 5-9,-2 1 1,1 0 26,-1 0 0,0 0-10,0 0 1,0 0 54,0 0 0,1 0-44,-1 0 0,-6 0 11,1 0 1,-1-2 12,6-4 1,0 4 1,0-4 0,-1-2 11,-5 3 1,2-1-4,-7 6 0,5-6 35,-5 0 0,2 1-50,-3 5 0,-3-6 43,4 0 0,-4 0-21,-3 6 1,3 0-4,4 0 1,-4 0-43,3 0 0,-3 0-9,-2 0 1,6 0-14,-1 0 1,1 0-20,-6 0 0,2 0 52,3 0 1,-3 0 96,4 0 0,-6 0 89,-6 0 1,4 0-117,-4 0 1,4 0-55,2 0 1,-2 0-18,-4 0 0,8 0 2,-8 0 1,7 0 46,-6 0 0,-3 0-12,2 0 0,-2 0 215,2 0 1,2 0-143,-7 0 1,-3-2 336,-9-3 1,3 3-153,-3-4 0,-4 2 113,-2-2 0,-3 4-47,-3-3-419,0 3 0,-7 0 298,-5-4-259,-3 4 1,-2-7-878,0 3 425,0 4-62,-7-6 0,-3 2 188,-7 1 0,5-1-485,1 6 0,-1 0-6,-5 0 834,-8 0 0,-17 8 0,-12 1 0</inkml:trace>
  <inkml:trace contextRef="#ctx0" brushRef="#br0" timeOffset="6263">1332 1332 8119,'-17'0'0,"0"8"0,-1-4-701,1 7 480,0 1 0,-6 5 696,0 0 0,-2 8-78,2 4 1,4 4 130,-5 1 1,5 7-40,2-1 1,0 10-136,-1 2 0,3 0-11,3 5 0,-1-3 186,7-2 1,1 2-192,5 4 0,-2-5 41,-4 5 0,4-6-561,-4-6 1,10 2 194,2-8 1,13-1-967,-2-10 1,12-4 301,0-8 1,4-7-99,1-5 1,3-3 748,3-2 0,4-15 0,8-4 0</inkml:trace>
  <inkml:trace contextRef="#ctx0" brushRef="#br0" timeOffset="7022">1765 1799 9067,'-10'-27'1685,"10"0"-2447,12 4 1,9 2 416,2-8 1,6 0 302,-6-5 0,6 1 56,-6 4 0,0-3-105,-6 3 0,-2-4-191,-3-1 0,1 5 105,-7 0 0,0 2 7,-6-2 0,0 2 139,0 4 1,-2 10 214,-4-4 0,-3 5-83,-9 1 1,1-3 167,0 8 1,-1 1 331,1 5-388,0 0 1,-1 0 142,1 0-229,0 0 0,0 0-2,-1 0 0,7 7 60,-1 5 0,1 11 125,-7 6 1,3 3-121,4 3 0,-3 7 177,8 4 1,-5 2-43,5-2 1,-6 10-135,7-4 1,-1 9-71,6-3 0,0 0-13,0-6 1,0 0-200,0-1 0,0-1 98,0-4 1,0-3-170,0-9 0,0-1 31,0-4-238,0 4 208,0-14 0,0 0 108,0-8 233,0-7 0,0-4-181,0-11 0,-6-12-180,0-6 1,1 2 152,5-2 1,0 0-2,0-5 1,0-1-130,0 1 1,2 1-216,3 4 1,5-2 63,7 8 0,6-6 67,0 6 0,6 0 143,-6 6 0,8 0 23,-2-1 0,3 7 145,3-1 0,-2 9-28,-4-3 0,-3 4 195,-3 2 1,-3 0-62,3 0 1,-6 2 74,-5 4 0,-5 3-243,-7 8 1,0 3 56,0 3 0,-2-2-222,-3 8 0,-7-8 55,-11 2 0,-2-4-103,-4-2 1,-3 1 245,3-1 0,-2-5-21,2-1 0,-2-7-19,8 2 1,0-4 12,6-2 0,2-2 214,3-4-122,4 4 211,8-6-92,0 8 1,8 0 239,4 0 1,5 0 17,6 0 0,-4 6 212,4 0 0,2 5-195,-2-5 0,6 8 9,-6-3 1,2-1-398,-2 1 1,-2-1 72,8 1 0,-8 3-685,2-8 0,2-1-277,-2-5 1,0 6-708,-5 0 1,1 0 440,4-6 1,-4 0 1043,4 0 0,-11 0 0,-5 0 0</inkml:trace>
  <inkml:trace contextRef="#ctx0" brushRef="#br0" timeOffset="7246">2664 1937 8163,'-10'-9'781,"3"1"0,9 8-369,3 0 1,5 0 635,7 0 1,1 0-444,-1 0 1,0 0 163,0 0 1,3-2-548,3-4 0,-2 5 31,8-5 0,-6 2-853,6-2 0,-6 4-108,5-4 0,-6 5-460,1 1 1,-4 0 340,-2 0 1,-5 0 826,-1 0 0,1 0 0,5 0 0</inkml:trace>
  <inkml:trace contextRef="#ctx0" brushRef="#br0" timeOffset="7504">3373 1661 8167,'-10'0'2404,"3"0"-2045,7 0 1,-2 0-375,-4 0 661,4 0 1,-6 7-170,8 5 0,-5 9-46,-1 2 1,0 8-127,6-2 0,0 3-24,0 3 0,0 0-266,0-1 0,0 1-265,0-1 1,0 5-152,0-5 1,0 5-532,0-10 0,2-4 428,4-2 1,-4-10-1027,3-1 481,5-9 0,-6 5 1049,7-8 0,1-15 0,5-4 0</inkml:trace>
  <inkml:trace contextRef="#ctx0" brushRef="#br0" timeOffset="7759">3650 1401 8025,'2'-15'51,"3"3"0,5 7-24,7 10 0,6-1 156,0 8 0,6-1 510,-6 7 0,0 1 1482,-5 4-1412,-1 4 0,0 7-118,0 1 0,-1 5 12,-5 1 1,-3 7-325,-8-2 0,0 4-307,0 2 0,-2 5-825,-4 1 0,-5 2 594,-12-3 1,-2-3-1060,-4 4 0,-2-12 189,8-6 1,-6-3-1262,6-3 2336,-7-7 0,10-2 0,-5-8 0</inkml:trace>
  <inkml:trace contextRef="#ctx0" brushRef="#br0" timeOffset="8064">4480 1159 6225,'2'18'1768,"3"-1"1,-3 2-1202,4 4 1,-4-2-257,-2 8 0,0 0-146,0 5 0,-6 7-621,0-1 1,-5 8-926,5-2 1,-5 4 1380,5 2 0,-15-8 0,2-1 0</inkml:trace>
  <inkml:trace contextRef="#ctx0" brushRef="#br0" timeOffset="8188">4480 2214 8032,'-16'2'223,"5"4"1,5 1 178,12 5 0,3 1-1213,9-7 0,-7 6 210,1-6 1,-8 1 600,1-1 0,5-4 0,0 6 0</inkml:trace>
  <inkml:trace contextRef="#ctx0" brushRef="#br0" timeOffset="9247">5396 640 8220,'0'-17'1130,"0"8"-437,0 1-25,0 8 1,-2 0-293,-3 0 1,1 0-153,-8 0 0,1 0-120,-7 0 1,1 0-127,0 0 1,-6 8-308,0 3 254,-8-3 1,6 7-67,-4-3 1,-2-3-277,8 3 1,-6-6 128,6 5 0,-5-5 112,5 5 0,-1-7 326,7 2 0,2-2-90,3 2 116,-3-4 0,11 5 207,-7-7-164,7 0-49,-4 0-57,8 0 566,0 0-564,8 0 22,-6 0-41,5 0-5,-7 0-135,0 0-50,0 8 1,0-4 119,0 7 1,0-5-16,0 6 0,0-7-6,0 7 0,0-1 77,0 7 1,0-1-22,0 0 1,0 2 128,0 5 1,0 2-66,0 9 1,0 2 15,0 3 1,0 12-168,0 11 0,0 6 105,0 6 0,0 2-150,0 4 0,0 3-74,0-3 1,0-4 336,0-2 0,0-4-19,0-2 1,0-5 217,0-1 0,6-7-159,0 1 0,2-5-30,-3-6 1,-1-3-29,8-9 1,-7-1-2,7-4 0,-8-4 169,2-8 1,1-6 455,-1 1-365,0-8-108,1 4 1,-3-8 209,8 0 1,-6-2 191,5-4-291,-7-4 0,11-5-435,-3 3 1,-3-3 124,3 3 0,0 5-974,5 1 1,2-2 509,4 3 1,-2-1-908,8 6 0,0 0 1245,5 0 0,9 0 0,1 0 0</inkml:trace>
  <inkml:trace contextRef="#ctx0" brushRef="#br0" timeOffset="9902">5431 1211 8057,'0'-17'-316,"0"5"320,0 1 0,-2 5 934,-4-6-576,4 1 0,-7-4-179,3 3 0,4 2 261,-4 5-208,-3 3 0,5-6-77,-8 8 0,6 0-19,-5 0 0,1 8 135,-1 3 0,-5 14-63,5 10 0,-3 7 27,3 10 1,-3 2-107,9 3 1,-1-3 3,6 4 1,0-4-83,0-2 0,2-2-221,4-4 1,-3-4-68,9-8 0,-1-7-401,7-4 1,1 1-373,4-7 0,-4 2 457,4-13 0,2 0-530,-2-6 1079,8 0 0,-4-16 0,8-3 0</inkml:trace>
  <inkml:trace contextRef="#ctx0" brushRef="#br0" timeOffset="10336">5759 1367 8020,'0'-12'1639,"0"1"-562,0 7-1150,0-4 1,2 8 377,4 0-37,-4 0 1,6 8 81,-8 3 0,-2 7 210,-4 5 0,4-2-316,-4 8 1,4-2-151,2 1 1,-5 3-19,-1-8 1,0 6 91,6-6 0,0 6-434,0-6 0,0-6-77,0-5 1,0-6-1086,0 5 640,8-7-266,1 4 657,9-16 1,-1-2 128,0-7 1,-5-2-138,-1-4 1,-5 4 127,6-5 0,-3 0-128,3 0 0,1 1 220,-7 6 0,6 0 266,-7 0 0,7 5 61,-6 0 1,1 9 854,-1-3-172,-4 4 12,13 10 0,-11 1-173,8 9 0,-8-7-197,1 1 0,3-1 44,-2 6 1,5 1-235,-5-1 1,0 0-323,-6 1 0,6-7-109,-1 1 0,3-3-362,-2 3 1,-2 1-60,7-7 0,-5 5-1854,5-5 910,1 0 1519,5-6 0,1 0 0,-1 0 0</inkml:trace>
  <inkml:trace contextRef="#ctx0" brushRef="#br0" timeOffset="10543">6399 1540 8020,'-9'7'2157,"9"-5"-1732,11 4 1,5-4-162,1-2 0,0 0 226,0 0 1,1 0-114,-1 0 1,6 0-355,0 0 1,0 0-306,-6 0 0,1 0-400,-1 0 0,0 6-434,1 0-1225,-1-1 1630,0 3 711,-7-6 0,5 6 0,-5-8 0</inkml:trace>
  <inkml:trace contextRef="#ctx0" brushRef="#br0" timeOffset="10735">6918 1384 8020,'0'-10'3112,"0"3"-1987,0 7-33,0 0-318,0 7 1,0 3-294,0 7 1,0 1-51,0-1 1,0 6-549,0 0 1,0 8 146,0-2 1,0-2-1181,0 1 0,2-1 343,4 2 807,-4-4 0,13 0 0,-5 2 0</inkml:trace>
  <inkml:trace contextRef="#ctx0" brushRef="#br0" timeOffset="11157">7108 1177 8023,'0'-18'-433,"0"9"361,8 1 0,3 8 1479,13 0-839,-5 0 1,13 0 295,-3 0 1,-4 13-355,-2 5 0,-4 11 468,-1-1 0,-9 7-551,-3 5 0,-4-1-400,-2 7 1,-2 0 35,-4 6 1,3-6-273,-9 0 1,-1 0-254,-11 6 0,5-6-660,-4 0 1,4 0 1121,2 6 0,-8-8 0,-2-1 0</inkml:trace>
  <inkml:trace contextRef="#ctx0" brushRef="#br0" timeOffset="11760">7852 1471 8021,'-17'0'0,"5"-6"355,0 0 507,9 0 941,-5 6-1211,8-7 1,8 3 196,3-8 1,5 8-239,1-1 0,2 1 17,4-2 1,-2 4-336,8-4 1,-2 4-63,2 2 0,3 0-407,-3 0 1,-2 0-645,2 0 1,-8 2-2923,2 4 3802,4-4 0,-15 21 0,3-4 0</inkml:trace>
  <inkml:trace contextRef="#ctx0" brushRef="#br0" timeOffset="12048">8665 1159 8021,'0'-17'-912,"-2"5"684,-4 1 0,4 5 351,-4-5 0,2 5-24,-1-6 1,1 8 123,-8-1 1,7 1 39,-7-2 1,6 4 257,-5-4 0,5 4 116,-6 2 1,7 8-198,-7 4 1,6 5 14,-5 6 1,5 4-63,-5 8 0,5 7-43,-6 4 0,6 10-138,-5 1 0,7 1-126,-2-6 1,4 2-208,2 3 0,0-9-474,0 4 1,8-11-1111,4-1 0,3-9 1705,2-3 0,8-6 0,2 3 0</inkml:trace>
  <inkml:trace contextRef="#ctx0" brushRef="#br0" timeOffset="12719">8976 1401 7530,'-8'-27'-223,"6"10"1,2 2 1789,12 3 0,3-5-1169,2-6 0,1 2-527,-1-8 1,0 6-43,1-6 0,-3 2 173,-3-2 1,3-3-99,-4 3 1,-3 2-235,-2-2 0,-4 0-303,-2-5 0,0 1 339,0 4 1,-2 4-333,-4 8 1156,-3 0 0,-9 7-54,1 4 52,0 4 0,-1 4-219,1 4 1,6 6-5,-1 11 0,2-2-50,-1 8 0,-3 1 137,9 11 1,-3-3-6,2 8 1,4 0-92,-3 6 1,3-2-58,2-4 1,0 10-28,0-4 1,0-2-393,0-4 1,0-8 104,0 3 1,-2-1-58,-4-5 0,4 1-140,-4-13-562,4 8 111,2-12-259,0-1 710,0-11 1,2-16 133,4-9 1,-4-7-37,4-9 0,1-3 38,-1-3 1,8 1 21,-3-7 1,4 8 17,3-2 1,-1 3 25,0 2 0,1 9 65,-1 3 1,0 3 159,1 3 1,-1 7 735,0 5-458,0 3-180,1 2 0,-3 2-37,-3 3 1,-5 5 179,-7 7 0,0 1-189,0-1 0,0 2-360,0 4 0,-7-2-54,-5 8 1,-3-6-393,-3 6 0,1-8 183,0 2 0,0-4-285,-1-1 0,1-3 250,0-3 0,5 1-415,1-7 880,-1 0 0,1-6 444,-1 0 624,8 0-178,-4-8 3,8 6 0,8-6-221,4 8 1,-3 0 284,3 0 1,-1 6-337,7 0 0,-1 5-226,0-5 0,1 8-26,-1-3 1,0-1-291,0 1 0,3-5-356,3 5 0,-4-5-300,4 6 1,-4-6-697,-2 5 0,1-7-2479,-1 2 3738,0-4 0,8-2 0,2 0 0</inkml:trace>
  <inkml:trace contextRef="#ctx0" brushRef="#br0" timeOffset="12953">9633 1471 11472,'12'0'963,"-1"0"1,-5 0-384,5 0 0,-5 0 96,6 0 0,1 0-195,10 0 0,-2 0-392,8 0 1,-6 0-192,6 0 0,-8 0-347,2 0 0,-4 0 7,-1 0 0,-1 0-599,0 0 0,-5 0-1296,-1 0 1191,-7 7 1146,4-5 0,-8 6 0,0-8 0</inkml:trace>
  <inkml:trace contextRef="#ctx0" brushRef="#br0" timeOffset="13178">10100 1263 8673,'-8'-10'2429,"6"3"-518,-5-1-1445,7 6 1,0-4-168,0 12 1,0-2 829,0 7 0,0 7-499,0 5 0,0 8 74,0-3 1,5-1-478,1 2 0,0 0-413,-6 6 1,0-1 293,0 1 1,0-3 139,0-3 1,-6 2-2471,0-8 1,1 6 247,5-6 1974,0 0 0,-8-6 0,-2 0 0</inkml:trace>
  <inkml:trace contextRef="#ctx0" brushRef="#br0" timeOffset="13592">10221 934 8053,'12'-5'152,"-1"-1"0,1 0 183,5 6 1,0 0 213,0 0-1,7 0 534,-1 0 0,0 14 955,-6 3-1393,0 12 0,-1 0-10,-5 11 0,3-2 15,-9 8 0,1 1-70,-6 4 0,0 1-138,0 0 1,-2 0-1091,-4 0 1,-3 2 483,-8 3 1,-7-5-1346,1 0 1,-7 4-37,1-10 1,-6 8 1545,-5-8 0,3-4 0,-5 0 0</inkml:trace>
  <inkml:trace contextRef="#ctx0" brushRef="#br0" timeOffset="14436">10515 502 8119,'0'-10'1025,"-8"3"1,8 7-426,0 0 0,2 0-339,10 0 0,5 0-32,6 0 1,2 0 14,-2 0 1,-2 0-62,8 0 0,-6 0-15,6 0 1,-6 0-188,6 0 0,-8 0 109,2 0 0,-2 0-571,2 0 0,-9 0-30,3 0 118,-4 0 330,-3 7 0,-2-3 13,-8 8 0,0-1 15,0 7 0,0-7 50,0 1 1,0-1-51,0 7 1,0-7 18,0 1 0,2-1 79,3 6 0,-3 1-4,4-1 1,2 0 103,-2 1 1,1-1-116,-1 0 0,-2 2 90,7 4 1,-7 4-24,2 8 1,2 0 140,-3-1 1,1 3 101,-6 3 1,6 0-153,0 12 1,-1-4 180,-5 10 0,0 1 38,0-1 1,0 7-44,0-1 1,-1 1-41,-5-1 1,2 1 101,-8-7 1,9-1-205,-3-5 0,-2-2 1,2-4 0,-5 2-137,5-7 1,-5-1 113,5-6 0,-2-1-333,2-4 1,4 2 0,-3-8 1,-3-6-512,2-5 101,-7-9 0,3 5-607,-7-8 1,0-2 148,-1-4 1,1-3-1472,0-8 2453,-8-8 0,-2-10 0,-8-9 0</inkml:trace>
  <inkml:trace contextRef="#ctx0" brushRef="#br0" timeOffset="14803">11933 346 8206,'-10'-9'3372,"3"3"-2826,7 12 0,0 3 217,0 9 1,2 7 123,3 4 0,-3 11-367,4 6 1,-4 4 306,-2 2 1,-2 7-456,-4 5 0,-1 3-232,-5 2 0,-3 0-519,3 1 0,-3-1-747,-2 0 1,-1 6-4809,1 0 5934,0 0 0,-1-6 0,1 0 0</inkml:trace>
  <inkml:trace contextRef="#ctx0" brushRef="#br0" timeOffset="14940">11743 2024 7984,'-42'0'8215,"15"9"-6218,4 9 1,11-7-2814,12 7 1,8-11-823,3 5-419,-3-8 208,0 3 1849,-8-7 0,0 8 0,0 2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0:55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35 140 8038,'-11'-2'1348,"-1"-4"-810,8 4-49,-3-6-127,7 1 1,2 3 215,3-8-274,5 8 0,7-3-66,1 7 1,-1-6-15,0 0 1,8 0-29,4 6 1,6 0-97,5 0 1,4-5 143,8-1 0,13-2-35,4 3 0,14 3-194,4-4 0,-38 2 0,1 0 103,5 1 1,0 0 0,3-2-1,-1-1-72,-2 3 1,0 0 0,2 0-1,-1 0 71,-4 3 0,0 0 1,1 0-1,0 0 122,39 0 1,-13 0-587,-10 0 1,-6 6-784,1 0 1,-12 5-234,-12-5 676,-4 8 687,-1-5 0,0 8 0,-1 1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1:02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206 364 8033,'0'-17'-206,"-8"-1"1,7 1 467,-5 0 308,-4 7 0,6-3 93,-7 7-364,7 0 0,-11 6 37,3 0 1,-3 14 137,-3 3 1,1 14-20,0 3 1,1 9 192,5 9 0,-3-3-93,9-2 0,-3 8-166,2-3 1,4-2-275,-3-4 1,10-2-221,7 3 0,5-3-353,6-4 0,-2-5-136,8-1 0,8-1-964,9-10 0,-2 0 1558,2-6 0,0-7 0,6-2 0</inkml:trace>
  <inkml:trace contextRef="#ctx0" brushRef="#br0" timeOffset="635">863 658 7961,'-9'-8'0,"1"-1"582,8-9 0,0 7-270,0-1 1,8 1-62,3-6 1,6-3-176,7-3 1,-5 4 20,4-4 0,-2-2-173,2 2 1,-4-6-224,4 6 0,-4-8-315,-1 3 0,-7-3 281,1 2 1,-8-4 49,1 4 0,-3-3 133,-2-3 0,-5 8 61,-1 4 0,-8 4 86,3 2 0,-5 7 416,-1 4 1,0 6 75,0 6 0,-1 6-186,1 11 1,0 4 12,-1 7 1,3 1-73,4-1 0,-3 9 105,8 3 1,-5 6-16,5 5 1,-6-3 167,7 4 0,-7 1-140,6-1 1,-5-6-86,5-6 1,-5-6-186,5 6 1,0-9-168,6-2 0,0-3-351,0-9 0,-6-5 221,1-7-205,-1-7 180,6 4 1,-6-16-83,0-4 0,0-11-20,6-5 1,-5-7-28,-1-5 0,0-3 168,6-3 0,2-2 43,4 8 0,5-1 123,12 7 1,-1 7-87,6 4 0,-1 6 234,2 5 1,2-1 87,-8 7 1,2 2 109,-2 10 0,-6 3-80,1 9 0,-3 1 46,-9 4 0,-1-2-314,-5 8 1,-1-6 88,-5 6 1,-4-6-231,-7 6 1,0-8 81,-1 2 0,-1-4-447,-4-2 0,4-1 133,-4-5 1,4-3 8,1-8 1,1 0 249,0 0 0,-1 0 324,1 0 1,7-8 349,5-3 0,3 1-118,2-1-10,0 7 1,7-4-121,5 8 1,9 0 759,2 0 1,2 2-344,-2 4 1,-2-2-179,8 7 0,-8 1-399,2 5 1,2-6-283,-2 1 0,2-2-269,-2 1 1,-3 3-597,3-9 0,-2 7-43,2-6 0,-4-1 418,4-5 1,-4-1 646,-1-5 0,-1-4 0,0-7 0</inkml:trace>
  <inkml:trace contextRef="#ctx0" brushRef="#br0" timeOffset="798">1469 658 7961,'0'17'907,"1"-1"1356,5-5-1650,4 5 1,7-14 9,0 3 1,1 3-176,-1-2 1,0-1-17,1-5 0,-1 2-596,0 4 0,0-4 188,1 4 0,-1-4-1173,0-2 0,1 0 390,-1 0 759,-7 0 0,5 7 0,-6 3 0</inkml:trace>
  <inkml:trace contextRef="#ctx0" brushRef="#br0" timeOffset="1043">2022 537 7961,'2'-12'0,"4"1"515,-5 7-592,7-4 1564,-8 1 0,0 7-503,0 0 0,0 2-221,0 9 1,0 6-316,0 7 0,0 0-171,0 0 1,-6 2-79,1 9 1,-1 0-131,6-1 1,-6 1-732,0-1 0,1 1 469,5 0 0,0-3-1430,0-3 0,0-4 446,0-8 1,2-5 68,3-1 0,-1-7 612,8 2 1,-7-6 495,7-6 0,-1-3 0,7-9 0</inkml:trace>
  <inkml:trace contextRef="#ctx0" brushRef="#br0" timeOffset="1276">2281 433 7961,'0'-11'0,"0"-1"168,8 8 1,2-3-100,7 7 2516,0 0-1652,0 0 0,1 2-41,-1 3 0,0 13 172,1 10 1,-7 5-422,1 2 0,-8 1-241,1 5 0,-3 1-248,-2 4 1,0 4 82,0-4 0,-13 4-1072,-5 2 1,-5 2-94,0 3 1,2-5-639,-8 0 1,6-2 491,-5-10 0,8-5-379,3-6 0,0-16 1453,5-1 0,-3-8 0,-2-4 0</inkml:trace>
  <inkml:trace contextRef="#ctx0" brushRef="#br0" timeOffset="1534">3025 157 7986,'-10'17'2200,"5"0"1,3 0-767,2 1 0,0 5-861,0 0 1,0 8-128,0-3 1,0 3-338,0-2 1,0 9 58,0-3 1,-6 3-1736,0-3 1,-5 0 923,5-1 1,-6 5 642,6-5 0,-7 5 0,3-13 0</inkml:trace>
  <inkml:trace contextRef="#ctx0" brushRef="#br0" timeOffset="1635">2887 952 7986,'-18'17'0,"1"1"0,2-1 1828,3 0 1,2-5-849,5-1 0,3-5-209,-4 6-1204,4-9-354,10 5 1,1-2 786,9 0 0,-1-1 0,0-5 0</inkml:trace>
  <inkml:trace contextRef="#ctx0" brushRef="#br0" timeOffset="2066">3855 278 7897,'0'-18'252,"-6"1"157,0 0 1,-1 5 263,1 1-386,4 7 1,-8-10 42,5 9 1,1-1 198,-8 6 1,1 0-167,-7 0 1,1 9-148,0 9 1,-6 7 199,0 9 0,-6 9-42,6 3 0,-6 9 93,6 3 0,0 5-115,6-5 0,-1 2 40,1-3 0,7-5-273,5 0 1,3-2-120,2-10 1,7 1-918,5-7 1,3-1 585,3-4 1,5-4-1190,0-8 0,2-5 647,-2-1 1,-4-7-1168,4 2 2040,4-4 0,0-10 0,7-2 0</inkml:trace>
  <inkml:trace contextRef="#ctx0" brushRef="#br0" timeOffset="2477">4080 364 7948,'0'-10'5689,"0"3"-5275,7 7 1,-5 7-90,4 5 1,-4 5 63,-2 6 1,-2-2-246,-4 8 1,3 0 90,-9 6 1,2-6-788,-1-1 1,3-5 418,8 6 0,-6-8-914,1 2 0,-1-3 376,6-3 1,0-6-556,0 1 252,0-8 544,0 3 0,6-16 245,-1-8 1,9-3-52,-3-8 1,5 4-8,1-4 0,0-1 21,1-6 1,-1 8 176,0 4 1,-1 4 388,-5 2 900,4 0-174,-5 7-97,0 2 1,-3 16 306,-7 3 1,-5 11-600,-1 1 1,-6 5-44,7-4 1,-7 6-292,6-1 1,-1-2-128,1 2 0,4-6-343,-4 6 1,4-2-463,2 1 1,0-3-68,0-7 1,2-3-2623,4-3 3274,4 3 0,14-13 0,3 6 0</inkml:trace>
  <inkml:trace contextRef="#ctx0" brushRef="#br0" timeOffset="2665">4408 641 7903,'-9'0'144,"16"0"1,5-6 1021,11 0 0,-4 0-328,-2 6 1,7 0-334,-1 0 0,2-5-1192,-2-1 0,-4 0 106,4 6 1,-4 0-738,-2 0 1318,1 0 0,-1 0 0,0 0 0</inkml:trace>
  <inkml:trace contextRef="#ctx0" brushRef="#br0" timeOffset="3469">5273 537 8326,'-27'0'2178,"4"0"-576,4 0 274,2 0-1201,7 0-582,2 0 1,8-2 67,0-4-107,8 4 0,2-13-169,7 3 1,6-3-470,0-2 0,2 0 7,-2-1 0,-2-1-611,8-4 1,-8 4 699,2-4 0,-6-2-97,-5 2 1,-2-8-80,-5 2 1,-3-4 397,4-1 0,-10 1 352,-2 4 0,-5 4 84,5 8 0,-7 0 856,1-1-733,-3 1 0,-3 8 312,1 3 0,6 4 320,-1 2-536,1 0 1,-7 8-70,1 3 0,2 4-17,3 3 0,-1 1-27,7 4 1,-6 4-101,7 8 1,-9-1 3,3 1 1,1 5 25,-2 0 0,3 8 8,-3-1 0,-3 1-194,3-2 0,-3 2 63,-2-8 0,5 6-129,1-5 0,1-3-165,-1-9 0,-3 2-201,8-8 1,-1-2-155,1-10-97,4 5 370,-6-14 231,8 5 0,0-14 57,0-5 1,2-11-64,4-6 1,-2-4-133,7-1 1,3-1-1,9 1 0,-2-1-177,8 1 0,-6-1 175,6 0 0,-6 3 2,6 3 1,-8 6 195,2 11 0,-4-1 247,-2 7 1,1 0 892,-1 6-909,0 0 0,0 2 65,1 4 1,-7-2 55,1 7 0,-8 1 0,1 5 0,-3 1-125,-2-1 1,0 0-196,0 0 0,-5 1-245,-1-1 0,-13 6-637,1 0 0,-5 0-382,0-6 1,4-1 575,-4-5 1,-2 3 95,2-8 0,-6-1 238,6-5 0,0 0 346,6 0 1,5-2-17,1-3 0,7 1 140,-2-8 0,4 6 522,2-5 1015,0 7 230,0-4-1305,8 8 0,-4 0 668,7 0 0,-5 8-422,5 4 0,-5 9-146,6 2 1,-8 0-446,1-6 0,3 6-322,-2 0 0,5 0-246,-5-5 0,6-1-527,-7 0 0,9-5-191,-3-1 1,5-7 409,1 2 0,0-4 615,1-2 0,7-8 0,1-1 0</inkml:trace>
  <inkml:trace contextRef="#ctx0" brushRef="#br0" timeOffset="3752">5774 174 11003,'27'0'1322,"-2"2"163,-7 4 1,5 3-568,0 8 0,0 3 284,-6 3 1,0 4-331,1 7 1,-7 1-373,1-1 0,-3 3-396,3 3 0,-4-1-466,-8 7 0,0-8-517,0 3 1,-10 1 22,-7-2 0,-8 6-1018,-10-5 1,1 5-325,-1-6 1,-5 0 1138,-1-5 0,7-8 1059,5-4 0,8-4 0,-4-2 0</inkml:trace>
  <inkml:trace contextRef="#ctx0" brushRef="#br0" timeOffset="4027">6414 174 8389,'-9'8'371,"3"3"1,4 4 348,2 3 1,0 5-128,0 0 0,0 6 676,0-6 1,-8 13 985,-3-1-1520,3 3 0,-9 4-1229,0 5 1,-1 3 493,-5 1 0,-4 1 0,0 0 0</inkml:trace>
  <inkml:trace contextRef="#ctx0" brushRef="#br0" timeOffset="4144">6276 1177 8389,'-13'9'0,"-5"-3"1501,5 4 1,13-3-1763,11 5 0,5-4 261,1-8 0,0 0 0,1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1:00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1488 8228,'-10'0'993,"3"0"-644,7 0 1,0-2 877,0-4-331,0 4-652,0-5 1,2 7 355,3 0 0,-1 0-136,8 0 0,-1 5-32,7 1 0,-1 0-56,0-6 0,2 0 44,4 0 1,-3 6-250,3-1 0,2 1-131,-2-6 0,6 0-349,-6 0 1,5 0 268,-4 0 1,4 0-988,-5 0 1,6 0 467,-6 0 0,0 6-270,-5 0 1,-1 5 106,0-5 0,-1 7-161,-5-1 1,-1 3 226,-4 3 1,-5-1 655,5 0 0,-12 8 0,-3 2 0</inkml:trace>
  <inkml:trace contextRef="#ctx0" brushRef="#br0" timeOffset="198">45 2076 8123,'-17'0'2267,"-1"0"-1447,9-8 0,9-1-201,11-9 1,7 7 10,5-1 0,6 1 233,11-7 1,4 1-645,8 0 20,0 7-60,7 2 0,-5 8-547,4 0 0,-2 0 288,1 0 1,-3 8-1570,4 4 0,-6 3 1649,-6 2 0,4 8 0,-6 2 0</inkml:trace>
  <inkml:trace contextRef="#ctx0" brushRef="#br0" timeOffset="870">3054 537 8110,'8'-27'1322,"3"4"1,5 5-1293,1 7-56,8-4 0,-6 7 571,4-4 1,-4 5 255,-1 7-442,-1 0 0,-7 4-75,-5 7 0,-3 3 155,-2 14 0,-2 1-225,-3 6 1,-5 1-52,-7 5 1,5-3-32,1 8 0,5-7-169,-6 1 0,8-5-78,-1-7 1,3 3 102,2-8 1,0 0-293,0-6 0,2-5 41,3 0 0,-1-9-66,8 3 0,-1-6 78,7-6 0,-1-3-33,0-9 0,1-6 11,-1-5 0,0-6-218,0-5 0,6 1 43,1-7 0,-7 6 67,-6-6 0,1 9 61,5 3 0,0-5 107,1 10 0,-1 1 115,0 10 0,1 3 110,-1 3 1,0-1 580,1 7-231,-1 0 1,0 6 361,0 0 0,-5 0-93,-1 0 1,-5 8-224,6 4 0,-8 3 319,1 2 1,3 2-245,-2 5 1,0 2 7,-6 9 0,0-4-263,0 3 1,-6-3-209,0 9 1,-2-3-157,3-2 1,3-1-421,-4 1 0,4-1-148,2 1 0,0-6-10,0 0-738,8-8 0,1 2 601,9-12 0,5-3-691,0-8 1542,0-8 0,2-17 0,2-11 0</inkml:trace>
  <inkml:trace contextRef="#ctx0" brushRef="#br0" timeOffset="1077">4437 35 8110,'18'-2'0,"-1"-3"0,-5 3 538,-1-4 1,1-2-333,5 2 0,0 1 1177,1 5 1,-7 7-596,1 5 0,-7 5-314,7 6 1,-8 2-212,1 4 1,-5 9-77,-5-3 0,-3 9-624,-4-3 0,-3 7 356,4-2 1,-3 0-2796,3 6 2876,-5-4 0,7 4 0,-9-10 0</inkml:trace>
  <inkml:trace contextRef="#ctx0" brushRef="#br0" timeOffset="1207">4334 1298 7978,'-35'0'0,"10"2"1631,8 3 201,7-3 0,18 12-1687,3-9-986,5 1 0,1 0 841,0 0 0,1 7 0,-1-3 0</inkml:trace>
  <inkml:trace contextRef="#ctx0" brushRef="#br0" timeOffset="1970">1083 2162 7834,'17'0'-729,"6"0"950,0 0 1,10 0 711,1 0 1,3-5 70,9-1-645,0 0 0,6 6-78,0 0 1,13 0-31,4 0 1,8 0-92,4 0 1,3 2-425,-32 1 1,0 0-1,-1-2 1,0 2 233,6 2 0,1 1 0,0-4 1,1 0 48,5 1 1,-1 0-1,0-1 1,-1 0-46,4 1 0,1-1 0,0-1 0,2 0-200,6 2 1,0 0-1,-5-2 1,0 0 177,8-1 0,0 0 0,-8 0 0,0 0-221,5 0 0,0 0 1,0 0-1,0 0 295,0 0 1,0 0 0,-3 0 0,0 0 210,3 0 0,0 0 0,-3-3 0,2 0-93,6 1 1,1-2-1,4-2 1,1-1 211,1 1 1,-1 0-1,1 2 1,1-1-129,2-1 1,-1 0 0,-4 1 0,1 1-552,6-2 1,0 0 0,-7 2 0,-1 0 308,-2 4 0,-2 0 0,-8 0 0,0-2-8,-2 0 0,-2-1 0,-5 2 0,-1 0 53,-1-2 1,-1 0-1,-7 2 1,-2 0-330,35 1 0,-9 0 324,-13 0 1,-9 2-706,-14 4 1,-5-2 57,-19 7 0,-3-5-510,-14 5 1507,-8-7 0,-17 19 1,-11-3-1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1:28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485 483 14696,'17'0'733,"1"-8"0,-5 7-377,4-5 1,-3 4 38,9 2 0,-2 0-438,2 0 1,-4 0 133,4 0 0,-4 6-372,-1-1 1,-1 9 50,0-3 1,-5-1-198,-1 1 0,-7 3 217,2 9 1,-6-2-68,-6 8 0,0-6 182,-11 6 1,4-6-47,-10 6 1,0-2 617,5 1 1,-3-3-243,10-7 1,-3-1 331,3 0 1,1-5-192,4-1 1,4-5-27,-3 6 0,5-9-117,5 3 0,5-4-111,7-2 1,8 0-344,4 0 1,4-8 169,1-3 1,1-3-1023,-1 3 0,1-8 514,0 7 1,-3-7-1251,-3 7 1,2-3 217,-8-2 1591,-8 7 0,1-5 0,-7 5 0</inkml:trace>
  <inkml:trace contextRef="#ctx0" brushRef="#br0" timeOffset="628">174 587 8006,'-27'0'-79,"2"0"0,7 0-16,1 0 1,6-2 0,-1-2 639,-1-2-333,5-7 1,-5 3 136,7-7 0,0 5-47,6 1 1,0-1-45,0-5 0,6 0-1,0 0 0,7-7 24,-1 1 1,5 0-214,6 6 1,-4-8 107,4-4 0,4 2-146,2-1 1,-2 6 54,2-1 1,-1-2 5,7 2 0,0-2 26,-1 2 0,1 4-11,-1-4 1,1 10-73,0 1 1,-1 2-120,1-1 0,1 1 3,5 5 0,-5 3 98,4-4 1,-3 6-91,-3 6 0,1-3 58,0 9 0,-1-1-62,1 7 0,-6-1 13,-1 0 0,-6 1-6,1-1 0,2 6 28,-2 0 1,0 6-8,-6-6 1,0 8 63,1-2 1,-1 5-41,0 6 0,-5-3 90,-1 3 0,-7 3-84,2-3 1,-4 8 32,-2-2 1,0-2 70,0 2 1,-2-5 139,-4 5 0,2-6-24,-7 6 1,-1-1 143,-5 1 1,-2 2 167,-4-8 1,2 0-193,-8-5 0,0 5 156,-6 1 0,1-1-66,-1-5 1,-5-3-122,-1-3 1,-7 2 93,2-8 1,2-2 165,-2-9 1,2 1-220,-2-7 0,-4 0 41,4-6 1,1-10-283,-1-7 1,0-8 136,-6-10 0,2-13-264,4-4 0,-2-11 88,8-1 1,1-9-412,11-2 1,3-3 16,7 8 1,3-1-348,3 14 0,5-1-154,7 6 0,0 8-696,0 4 1,7 3 1540,5 3 0,3 7 0,3 2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1:40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87 9185,'0'-10'30,"0"-5"0,0 11 299,0-7 9,0-1 84,0 3-284,0 1 0,0 6 376,0-4-154,0 4 8,0-5 27,0 7-226,0 0 0,-5 2 109,-1 3-139,-8-3 0,11 12-52,-9-9 1,6 3-9,-5-2 0,7-2-20,-2 7 0,2-7 206,-1 2-173,3 3 29,-14 1 0,14 2-49,-3-1 1,1-5 13,-2 5 1,4-5 83,-4 6-58,-3-1 1,7 7 108,-4-1-113,-4 0 0,3 0-5,-5 1 0,3-1-100,3 0 0,4-5 97,-4-1 1,-2 1-81,3 5 0,-7 0-4,6 1 1,-1-1-12,1 0 0,2 1 49,-7-1 1,7 0-16,-2 1 1,2 5-13,-2 0 0,4 0 9,-3-6 0,-3 2-49,2 4 1,-1-4 47,1 5 0,4-5-95,-4-2 1,-2 6 72,3 0 0,-1 2-4,6-2 0,-6-4 26,0 4 0,1-1 0,5 1 0,-6-4 27,0 4 1,-2 2-40,3-2 1,3 0 0,-4-6 0,4 3 20,2 3 0,-6-4 53,0 4 1,1-4-1,5-2 0,0 1 10,0-1 1,-2 6-38,-4 0 0,4 0 10,-4-6 0,4 6-69,2 1 0,0-1 56,0-6 0,0 6-28,0 0 1,0 2 26,0-2 0,0-4-47,0 4 1,0 2 26,0-2 1,0 6-3,0-6 1,0 6 21,0-6 0,0 8 89,0-2 0,2-2 58,4 1 1,-4 1-94,4 6 0,-4-6-74,-2-1 0,5 1 58,1 6 1,6-1-278,-6 1 0,5 2 128,-5 3 1,7-2 238,-1 8 1,-3-7-86,3 1 0,-2 2-6,1-1 1,4 1 30,-3-2 1,-2-9-82,1 4 0,-5-5-112,5 5 0,-5 0 119,6-1 0,-7-5 218,7 0 0,-6-6-9,5 6 1,-1-8-80,1 2 1,5 4-112,-5 2 1,-1-4-6,1-2 0,-5-2 137,6 2 1,-7-4-80,7 4 1,-8-4 74,2-1-66,3-1 0,-5-2-72,8-3 351,-9 3-1,5-13 214,-8 6-11,0-8-376,0 0-271,0-8 1,-2-3-1933,-4-12 0,-1-4 879,-5-8 1,-1-15-3775,7-7 4852,-7-9 0,3-18 0,-7-5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1:41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8157,'0'-9'900,"0"1"1,2 6-316,4-4-40,-4 4 74,5-5-135,-7 7-147,8 0 1,-6 2-65,4 3 0,1-1 56,-1 8 0,6 5 13,-7 6 1,1 8 109,-6-2 1,0 3-100,0 3 1,0 0-81,0-1 0,0 1-164,0-1 1,0 1 130,0-1 1,0-5-257,0 0 1,0-8-37,0 2 1,0-3-144,0-3 235,0-8-197,0 7 125,0-14-10,0 5 135,0-7 0,0-7-46,0-5 0,0-11-497,0-6 0,8-5 0,3-7 0,5 5-198,1-5 0,0-1 316,1 2 0,5 1-51,0 11 1,2 3 216,-2 7 0,-2 1-133,8 0 0,-8 7 307,2 4 1,-4 4-117,-2 2 1,1 2 529,-1 4 0,-2 4-49,-3 7 0,1 0 559,-7 1 1,0 1-208,-6 4 0,0 2 196,0 4 1,0 3-427,0-3 0,0 2-185,0-2 0,-6 3-894,0-3 0,1-2 459,5 2 0,0-2-3954,0 2 4079,0 3 0,-8-5 0,-2 8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2:54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8589,'8'10'1572,"-6"0"-397,4-5-61,-4-3-708,-2 6 1,0-6 447,0 4-1461,0-4 307,0 5 251,0-7 49,0 0 0,0 8 0,0 2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1:42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7973,'-10'0'1900,"2"0"-1664,8 0 659,0-8-317,0-2 550,0-7-216,0 7-60,0-5-129,0 13-565,-7-6 0,5 10-18,-4 4 1,-2 6-57,3 11 0,-9 6 174,3 11 1,1 0-28,-1 12 0,7-10-6,-2 10 0,4-6-20,2 1 0,0-3-576,0-4 1,8-11 96,3 0 1,5-8-48,1-4 0,0-7 49,0-4 0,3-5-129,3-1 0,-4 0 225,4 0 0,-4-9-18,-1-8 1,-1-3 166,0-8 1,-2-1-103,-3-6 0,-2 1 308,-5-1 1,-3 2-24,4 4 0,-6-3 63,-6 3 0,-1 2 29,-5-2 1,-3 8 118,3-2 1,-3 10-99,-2 1 0,5 8 279,0-2-1588,1 5 0,-1 1 141,1 0-2767,7 0 3666,-4 7 0,16 3 0,2 7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1:43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9242,'7'10'976,"-5"-2"1,8-7-574,-4 5 1,-2 4-114,7 7 1,-5 0-20,5 1 0,-5 7 71,6 3 1,-1 13-67,7 5 1,-7 14 122,1 9 1,-1 8-418,6 9 1,1 2 243,-1 5 1,-11-43-1,0 1-209,0 4 1,-1 0-1,-3 0 1,0 0 66,1-4 0,0 1 1,-2 4-1,0 0-71,-1 1 1,0 1-1,-1 1 1,0 1-117,-2 1 1,0-1 0,-1-6-1,-2-2-594,-11 46 0,2-12 430,3-11 1,-3-7 208,3-17 0,-1-8 61,1-9 1,-1-7 306,7-10 1,-2-7-428,3-4 0,1-4 93,-8-2 0,6-2-182,-5-4 0,7-4-496,-2-7 1,-1 0-395,1 0 1,0-8 1095,6-4 0,8-12 0,1-3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1:43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7983,'-27'-7'0,"2"5"1478,8-6-490,0 0-1161,7 6 104,-5-5 1,11 7-568,-8 0 0,3 7 223,-3 5 1,-3 3 855,3 3 0,-3 8 54,-2 9 1,0 7 230,-1 10 0,3 10-308,3 7 1,-1 8-101,7 9 1,-2 8 90,3 4 0,4-47 1,0 0-194,-2 1 0,0 0 0,2 1 1,0 0 185,1 1 1,0 1-1,1-3 1,0 0-156,2 0 0,0 0 1,-2-1-1,2-1-188,8 43 0,3-7-603,9-5 1,-2-14-210,8 2 1,-6-19 319,5-4 1,-6-9-532,1-8 1,2-6-316,-2-12 788,0 5 0,-6-16 133,0 0 0,-5-10-61,-1-13 0,-1-6-196,2-11 0,1-4 613,-7-8 0,7-16 0,-3-3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1:44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7936,'10'0'0,"-1"0"1568,-3 0-1039,-4 0 1,8 2 299,-5 4 1,-3 4-103,4 7 1,-4 8 180,-2 4 0,0 0-461,0 5 1,0-3-165,0 9 1,0-3-255,0-3 0,0 1 81,0 0 1,0-3-613,0-3 1,0-4 319,0-8-808,0 1 344,0-1 351,0-7 0,0-5 65,0-10 0,2-7 137,4-11 0,3-12-587,8-11 1,1-2 273,-1 2 1,2-2-166,4 8 1,-3 1 159,3 10 0,-4 4 336,-2 8 1,6 8 80,0 3 0,0 4 123,-5 2 0,-1 8-42,0 3 1,-5 10 197,-1 2 0,-5 8 1212,6-2 0,-9 4-681,3 1 1,-4 1 172,-2-1 0,0 1-433,0-1 1,0-1-1472,0-4 0,2 2-308,4-8 0,-2 6 1223,7-6 0,1 7 0,5-3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1:44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8279,'-9'0'3534,"1"0"-3229,23 8 0,-3-6 134,11 4 1,-4 1 192,-2-1 1,1 6-228,-1-7 1,0 7-166,1-6 0,-1 1-587,0-1 1,-5 2 306,-1 3 0,-7 5-314,2-5 1,-4 10 174,-2 3 0,-8 6-32,-3-1 1,-7 4 283,-5 1 0,4-1 388,-4-4 1,4 2 492,1-8 1,7 0-433,-1-6 0,9 0-730,-3 1 1,6-3 241,6-4 0,9-3-1417,8-8 1,15 0 347,3 0 0,7-15 1035,4-8 0,7-8 0,3-4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1:45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8072,'-12'0'729,"1"0"-136,7 0-954,-4 0 142,8 0 1367,0 0 1,2 6-675,4-1 1,-2 9-48,7-3 1,-5 7-80,6 5 1,-1 4-39,7 7 0,5 9 0,0 3 0,5 17-39,-4 6 0,6 16-214,-1 7 1,-6 4 146,-14-42 0,-1 2 1,1 3-1,-2 1-323,-4 0 1,0 1 0,0 5 0,-1 0 56,-1 1 0,-2-1 0,-2 2 0,-1 0 58,-1 2 1,-2-1 0,-1-1-1,-1 0-206,-2-1 0,-1-1 0,-1-3 1,-1-1-37,-3-7 1,-1-1 0,2-4 0,0-2-651,-13 27 0,-4-4 668,4-19 1,10-10 310,2-13 0,3-14-924,-3 3 776,7-12 1,-3-1-1139,7-10 0,0-13 1075,6-11 0,2-11 128,4-6 0,4-12 0,7-3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1:46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261 105 8033,'0'-18'-339,"0"7"-43,0-1 1,0 7 81,0-7 290,0 1 462,-8 1 120,-2-5 0,-7 13 4,0-4 1,-1 4 276,1 2-277,0 0 1,0 8-145,-1 3 0,1 6 11,0 7 0,-1 4-100,1 13 1,2 11-62,3 11 1,-1 16 42,7 13 0,0 0-318,6-38 1,0 2 0,0-3 0,0-1 200,0 3 1,0 0 0,0 0-1,0-1 103,0 44 1,2 2-139,4-2 0,4-3 6,7-9 1,0-13-1273,0-4 0,1-9 215,-1 3 1,-2-15-243,-3-2 1,3-9 102,-3-8 1,-3-12-117,3-11 709,-1-4 1,9-18 628,3-7 1,-4-15-1,6-6 1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1:46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9576,'0'18'800,"0"-1"0,0 6-313,0 0 9,0 8 0,0-10 3,0 8 0,6-1-51,0 7 1,0-6-262,-6 0 1,0-6-149,0 6 0,0-8 57,0 2 1,1-4-163,5-2 0,-4-5-1689,4-1 897,-4-7 244,-2 4 0,2-22 84,4-3 0,-3-19-42,9-5 0,-1-9 286,7-7 0,-1 9 231,0-4 1,1 13 27,-1 5 0,0 7-50,0 10 1,1 7 423,-1 4 0,0 6-205,1 6 1,-1 5 613,0 13 0,-5 2 88,-1 9 1,-7 0 410,2-1 0,-4 7-497,-2-1 1,0 0 126,0-5 0,0-1-666,0 1 0,0-2 0,0-5 0,0 3-1375,0-8 0,-2 0 764,-4-5 0,4-1-2923,-4 0 3315,5 1 0,-7-1 0,-2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1:50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53 208 8679,'-12'0'1499,"1"0"-1212,7 0 1,-6 0 259,4 0 158,5 0 332,-7 0 198,8 0 1149,0 0-2172,8 0 0,-5 0-14,9 0 0,1 0-82,10 0 1,-3 0 125,3 0 0,4 0-242,1 0 0,-1 0 113,2 0 0,-6-2-132,6-4 0,-8 4-35,2-4 0,-2 4-130,2 2 1,-3 0 75,3 0 1,-10 0-141,-1 0 0,-7 0-529,7 0-723,-8 0-928,3 0 1093,-7 0-815,0 0 1369,-7 0 1,3 0 780,-8 0 0,1 0 0,-6 0 0</inkml:trace>
  <inkml:trace contextRef="#ctx0" brushRef="#br0" timeOffset="330">347 0 13665,'0'23'704,"0"0"1,0 8-267,0-2 0,0 5-187,0 7 1,2-3-134,3 8 1,-3-7-385,4 1 1,-2-2-696,2 3 1,-4-10-2793,3 3 3753,-3-3 0,-2-4 0,0-2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1:47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10355,'20'19'1070,"3"4"0,-2 12 0,9 15-173,7 11 1,-2 7-22,5 18 0,-21-38 0,-2 2-993,1 7 0,-1 1 1,0 2-1,-1-1 613,-1 2 1,-2-1 0,0 0 0,-2 0-284,-5-3 1,-1 1 0,2 1-1,-1-1-162,-2-3 1,-2 0-1,2 2 1,-2 1-177,-2-3 1,0-1-1,-1-1 1,0-2-768,-5 47 1,-5 0-432,1-46 1,-3 0-1,-3 0 1,-3 0 649,-3 0 0,-2-1 0,-1-3 0,-2-1-973,-1-3 1,-1-2 1645,-33 37 0,-1-16 0,-5-3 0,-8-6 0,-11-6 0</inkml:trace>
  <inkml:trace contextRef="#ctx0" brushRef="#br0" timeOffset="983">1072 1228 7933,'-17'0'1474,"7"0"-360,3 0-550,7 0 0,7 0-201,5 0 0,5 0-2,6 0 0,-2 0-14,8 0 1,6 0 48,5 0 1,2 6-360,-1-1 0,1 7-202,4-6 0,2-1-248,-7-5 0,-1 0-555,-6 0 0,-5 0-315,0 0 0,-14 0-119,3 0 239,-12 0 1163,1 0 0,-14 0 0,-11-7 0,-9-3 0</inkml:trace>
  <inkml:trace contextRef="#ctx0" brushRef="#br0" timeOffset="1156">1384 1089 7933,'-8'-9'-241,"6"1"2109,-6 8-1387,8 0 1,0 2 22,0 4 1,0 9-28,0 8 0,0 8 206,0-2 1,0 9-127,0 3 0,0 1-183,0-2 1,6-3-572,0 3 0,7 2 236,-1-1 0,1-3-1315,-1-9 0,3 2 142,-3-8 0,5 0-1569,6-6 2703,-12-7 0,20 5 0,-12-5 0</inkml:trace>
  <inkml:trace contextRef="#ctx0" brushRef="#br0" timeOffset="1325">2144 1297 7933,'12'0'1697,"-1"0"0,-7 2-368,2 4-1683,4-4-454,-1 5-189,9-7 0,-1 0 392,0 0 1,-5 0-946,-1 0 1550,-7 0 0,11 0 0,-5 0 0</inkml:trace>
  <inkml:trace contextRef="#ctx0" brushRef="#br0" timeOffset="1469">2629 1332 7933,'17'0'0,"-6"0"2328,1 0-1651,-8 7 0,5-5-544,-3 4 0,-2-4-531,8-2-930,-1 0 231,6 0 1097,1 0 0,-1 8 0,0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5:51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8009,'-11'0'0,"-1"0"1534,9 0 1,-7 0 805,4 0-41,4-8-1570,-5 7 1,9-7 180,3 8 0,-1-2-2,8-4-542,-1 4 1,6-7-1054,1 3 629,-1 4-659,0-6 1,-5 8 544,-1 0 1,-7 2-797,2 4 0,-4 6 404,-2 11 0,-8-2 376,-4 7 0,-1-5 52,2 6 0,-3-8 303,8 2 0,-5 2 539,5-2 0,0-6-293,6-5 1,2-7-470,4 7-335,4-8 0,7 3-573,0-7 1,8-2 504,4-3-2360,-4-5 1839,7-7 0,-5 0 980,7-1 0,9-6 0,1-3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2:54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7968,'10'17'2430,"-4"1"-1832,-4 7 1,-2-6 1462,0 4-2643,0-12 444,0-3 0,5-10 138,1-4 0,8-11 0,-5-10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1:47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8487,'-10'-8'2240,"5"6"-1961,10-4-171,-3-3 1,8 7-119,-4-4 333,-4 4 672,13-5-259,-13 5 216,6-6-507,-8 8 1,0 8-90,0 3 0,0 10-102,0 2 1,-8 14 26,-4-3 1,3 7 0,-3-1 0,8-1-67,-1 7 1,3-8-199,2 2 1,0-3 62,0-2 1,7-3-725,5-3 1,11-6 149,6-11 1,3-5-110,3-7 1,2-2 296,3-3 0,-4-5-79,5-7 1,1-2-257,-2-5 1,1 3 230,-7-7 1,-1 6-383,-4-1 1,-6 4 320,-12 2 1,3 0-288,-8-1 1,-1 1 757,-5 0 0,-7-1 0,-3 1 0</inkml:trace>
  <inkml:trace contextRef="#ctx0" brushRef="#br0" timeOffset="173">364 87 7887,'11'0'-212,"1"0"1525,-8 0 0,3 8-580,-7 4 1,0 5 753,0 6 1,0 4-739,0 7 1,0 7-12,0-1 1,-5 6-910,-1-5 0,0 5-961,6-6 0,0 0 563,0-5 0,0 0 569,0-1 0,-8 1 0,-1-1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1:45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10140,'23'9'1237,"0"-3"0,14-4-1179,-3-2 1,6 0-1,-1 0-5,1 0 1,6 0-192,-5 0 1,-3-6-449,-9 1 0,2-1 63,-8 6-535,8 0 529,-12-8-1265,-2 6 1794,-9-6 0,-8 1 0,0-3 0</inkml:trace>
  <inkml:trace contextRef="#ctx0" brushRef="#br0" timeOffset="156">278 1 13188,'9'7'881,"5"5"1,-9 11 1,7 4-338,-6 7 0,1 1-252,-1 0 0,-2-1-615,8 1 0,-9-1-666,3 1 1,2 3 803,-2-3 184,-1 3 0,3-3 0,2 9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1:43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9408,'18'0'935,"-1"0"1,2 0-656,4 0 1,2 0 124,4 0 1,4 0 46,-5 0-284,5 0 1,7 0-113,1 0 0,-3 0-184,-9 0 0,2 0-903,-8 0 0,2 0 544,-2 0 1,-10 0-986,5 0 1472,-13 0 0,11 0 0,-7 0 0</inkml:trace>
  <inkml:trace contextRef="#ctx0" brushRef="#br0" timeOffset="196">381 1 7968,'-18'7'2464,"9"-5"1,-1 12-1674,4-9 0,5 9-365,-5-3 0,4 7-160,2 5 0,0 2-129,0 4 0,6 3-429,-1-3 1,3 4-747,-2 1 0,-4 1 84,4-1 0,1 1-2146,-1 0 3100,7-1 0,-3 1 0,7-1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1:51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6882,'10'0'228,"-2"0"305,-1 0-40,-5-8-177,14 6 0,-12-5 90,7 7 18,-7 0-625,11 0 1,-11 0 160,8 0-615,-1 0 655,7 7 0,-1-5 0,0 6 0</inkml:trace>
  <inkml:trace contextRef="#ctx0" brushRef="#br0" timeOffset="129">433 0 7959,'-10'0'-638,"3"0"638,7 0 0,0 0 0,0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2:02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8065,'17'0'2238,"-8"-8"1,-3 4-2239,-12-7 0,-11-8 0,-10-8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2:02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8683,'8'10'1606,"-4"-1"-1468,7-3 0,-5-4-350,5 4 1,1-2-15,5 1 0,3-3-307,3 4 0,-4-4-1187,4-2 1720,-4 0 0,-2 8 0,1 1 0</inkml:trace>
  <inkml:trace contextRef="#ctx0" brushRef="#br0" timeOffset="126">588 35 7986,'12'0'97,"-1"0"0,-5 2 250,5 3 0,1-3-401,5 4 1,1-4-474,-1-2 0,2 0 527,4 0 0,-4 0 0,6 0 0</inkml:trace>
  <inkml:trace contextRef="#ctx0" brushRef="#br0" timeOffset="271">1124 87 7986,'25'9'0,"-6"-1"1172,4-8 1,-3 2-496,-3 4 0,2-5-48,4 5 0,4-4-543,8-2 1,1 0-614,5 0 1,-5 0 70,4 0 1,-1 0-1476,1 0 1931,-11 0 0,11 0 0,-13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1:59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1505 7966,'-10'-10'1846,"2"2"-1310,16 1-254,2 5 0,7-6 138,0 8 0,2 0-87,4 0 0,-1 0-109,6 0 0,-1 0 13,2 0 0,4 0-220,-4 0 1,-3 0-272,3 0 1,-8 0-401,2 0 0,-3 0 123,-3 0 0,-5 0-1349,-1 0 919,-7 0 1,2 0 183,-12 0 777,-4 0 0,-15 0 0,-2 0 0</inkml:trace>
  <inkml:trace contextRef="#ctx0" brushRef="#br0" timeOffset="161">173 1297 7966,'0'-17'1497,"0"7"-839,0 3-421,0 22 1,6-2 161,0 16 0,-1 0 49,-5 6 0,0-1 131,0 1 1,0 5-347,0 0 0,0 1-242,0-7 0,0-5-1110,0 0 1,0-2 711,0 2 1,2-2-933,4-4 1,-2-10 1338,8 4 0,-1-3 0,6 3 0</inkml:trace>
  <inkml:trace contextRef="#ctx0" brushRef="#br0" timeOffset="550">1038 571 7998,'-27'-8'103,"2"6"-105,8-5 1,-1 7 82,1 0 0,0 0 174,-1 0 1,5 1-155,-4 5-1,3 12 19,-9 10 0,2 7 378,-2 5-286,4 4 1,-8 24 84,4 7 0,4 7-15,-4 5 1,5 5 238,7 0 1,-3 6-141,9-6 1,-1 1-258,6-7 1,0-9 56,0-8 0,2-2-560,3-9 1,5-2 0,7-10 0,3-4-347,3-7 0,-10-8 302,4-4 1,1-4-227,-1-2 1,4-5 146,-9-1 1,3-7 281,2 2 1,-1-12-90,-5-5 1,5-7 82,-5-5 1,4-6 226,3-11 0,-9-4 0,7-16 0,-7-1 0</inkml:trace>
  <inkml:trace contextRef="#ctx0" brushRef="#br0" timeOffset="992">1505 0 7994,'-10'0'981,"2"0"1,10 6-742,4 0 1,-4 7-368,4-1 0,-4 3 595,-2 2-196,0 1 1,0 1 2,0 4 1,0-2-32,0 8 0,0-2-226,0 2 1,-6 3 91,0-3 1,-1-4-1108,1-2 529,4 4-492,-6-8 346,8-1 316,0-11 1,2-16-27,4-9 0,9-7 84,8-9 1,0-7 111,-5 1 1,-1 2-20,0 9 1,0 4 437,1 8 1,-7 7-37,1 4 1,-6 4 92,5 2 0,-1 2 7,1 4 0,3 9 197,-9 8 0,7 8-121,-6-2 1,1-2 55,-1 2 1,-4-2-377,4 1 0,-4 3 98,-2-8 1,0 6-1135,0-6 0,0 6 224,0-6 701,0 8 0,0-4 0,0 7 0</inkml:trace>
  <inkml:trace contextRef="#ctx0" brushRef="#br0" timeOffset="1517">1505 1626 7908,'-10'0'2975,"2"0"-2652,8 0 0,0 2-30,0 3 1,0 1 69,0 11 0,0-3 9,0 9 1,0-2-77,0 2 1,0-2-360,0 8 0,-5 0 112,-1 6 0,0-1-254,6 1 0,0-6 21,0-1 0,0-1-43,0 2 0,0 2 97,0-8 1,14 6 33,3-6 0,4 2 209,-4-2 0,1-4-148,-1 4 1,0-6 211,0-5 0,1 3-38,-1-3 0,-5 1-111,-1-1 1,-7 3-57,2-3 0,-6-3-170,-6 3 1,-4-3 101,-7 3 0,-8 3-105,-4-3 0,-3-3-577,-3 3 1,-5-8 336,-1 2 0,3-5-229,9-1 0,-2-7-13,8-5 683,0-11 0,6-11 0,0-11 0</inkml:trace>
  <inkml:trace contextRef="#ctx0" brushRef="#br0" timeOffset="1707">1539 1695 8948,'-9'0'1087,"16"0"0,5-2-1091,11-4 0,-2 4 250,2-3 0,-2 1-415,8-2 1,0 2-412,6-7 1,-3 5 245,-3-6 1,4 6-602,-4-5 935,-5-1 0,1-5 0,-7 0 0</inkml:trace>
  <inkml:trace contextRef="#ctx0" brushRef="#br0" timeOffset="2118">2248 139 8528,'8'9'1532,"-4"5"-1211,7-9 0,-5 9 1,6-3 0,-7 5-74,7 1 1,-6 10-46,5 7 1,-1 9 43,1 9 1,5 9 55,-5 8 1,-1 10-399,1 13 0,-5 6 276,0-43 1,0 0 0,-4-2-1,0 1-179,1 4 1,-1 0-1,-1-3 1,-2 1 23,-1 5 1,-1-1-1,1-4 1,0 0-314,-3 4 1,-2 1 0,-1-6 0,-1-1 181,-2 1 0,-1 0 0,-2-5 0,-1 0-442,4-1 1,-1 0-1,-19 39-143,2-2 1,-1-9 277,1-13 1,-2-5 158,8-7 1,-6-8 155,6-3 0,2-12-157,9-6-132,-3-12 85,6-3 0,-7-12-398,5-8 805,3-7 1,0-23-1,-1-2 1</inkml:trace>
  <inkml:trace contextRef="#ctx0" brushRef="#br0" timeOffset="2384">2733 1591 9318,'17'0'1,"0"-6"-447,0 1 0,8-1 568,4 6 1,4-2-6,1-4 1,1 4 72,0-4 1,-3 5-61,-3 1 1,2 0-125,-8 0 0,0 0-303,-6 0-464,1 0 120,-1 0-425,-8 0 1066,-9 0 0,-9-8 0,-8-2 0</inkml:trace>
  <inkml:trace contextRef="#ctx0" brushRef="#br0" timeOffset="2603">2992 1314 7986,'-10'2'973,"5"4"1,3 4-379,2 7 0,0 0-77,0 1 1,0 7-88,0 3 1,0 3-73,0-2 0,0 4-171,0-5 1,0 5-62,0 2 1,0-1-620,0 1 1,0-1 370,0 1 1,0-6-900,0 0 1,0-8 349,0 2 1,0-4 42,0-2 1,5-5-468,1-1 11,0-7 853,2 4 1,1-10 229,9-4 0,6-3 0,3-9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1:57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7953,'0'9'1285,"0"7"-778,0-5 0,-2 5 181,-4 1 1,4 0-251,-3 1 1,3 5-42,2 0 0,0 7 13,0-1 0,-6-2-147,0 2 1,-1-2-226,1 2 1,4 1-119,-4-7 1,4 6-708,2-6 210,0 0-481,-7-5 600,5-9 159,-6-1 0,8-16 35,0-3 1,8-6 40,3-7 1,5-4-214,1-13 0,2 5 43,4-5 1,2 5 2,4 1 0,2 8 211,-8 4 1,5 4 110,-4 2 1,-1 7 134,-6 4 1,0 5 324,0 1 1,-1 13 157,-5 4 1,3 12-285,-8 0 0,-1 4 1108,-5 1 0,0 1-554,0-1 0,-2 7 120,-3-1 0,3-1-639,-4-11 1,2 3-485,-2-8 1,4 0-1095,-3-6-1279,3 8 2556,2-5 0,7 5 0,3-8 0</inkml:trace>
  <inkml:trace contextRef="#ctx0" brushRef="#br0" timeOffset="963">18 1661 8523,'0'-10'1420,"8"3"0,-4 1-1096,7 0 0,-5 0 672,6 6-560,-1 0 0,6 0-141,1 0 1,-7 2-371,1 4-92,-1 4 1,5 7-112,-5 0 1,-3 2 207,-8 4 1,-2-1-143,-4 6 1,-3-4-123,-9 4 1,7-5-173,-1 6 502,1-8 0,-5 4-86,5-7 0,3-1 13,8 0 1,2 1 111,4-1 0,3-4 152,9 5 0,1-5-61,4 10 0,-4-4 81,4-1 1,-4-1 285,-1 0 1,-3 2-193,-3 4 0,-5-3-60,-7 3 0,-2-4-57,-3-2 0,-5 0-403,-7 1 1,-6 5-212,0 0 1,-6-6-318,6-5 0,0-8 278,5 1 0,7 3-271,-1-2 0,8-2 740,-1-10 0,10-19 0,5-12 0</inkml:trace>
  <inkml:trace contextRef="#ctx0" brushRef="#br0" timeOffset="1536">745 347 8030,'0'-10'-418,"1"-3"-84,5 7 1,-2-2 606,8 2-116,-9 4 252,13-5 444,-7 7-318,9 0 1,-7 0-2,1 0-98,-8 0-123,3 0 0,-7 2 145,0 3 1,6-1-36,0 8 0,0-1-31,-6 7 1,0 7-50,0 3 1,0 5 0,0 2 1,0 7 73,0 4 0,0 10-13,0 1 0,0 16 152,0 2 0,-2 12-338,-4 11 0,4 2 159,-1-43 0,0 1 1,2-3-1,0 0-63,1 3 0,0-1 0,0-6 0,0 0-79,0 1 0,0-1 0,0 42-297,0-1 1,-5-4-625,-1-1 1,-2-8 136,2-4 0,-3-6-734,-9-6 0,1-5 643,0-12 1,0-6 322,-1-11 1,1 0 225,0-12 1,-1 2-87,1-13 344,0 0 0,-1-21 0,1-5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1:55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10160,'12'6'859,"-1"-1"1,-7 15-262,2-3 0,-2 12-301,1 0 0,-3 3-66,4 3 1,-4 5-267,-2 0 0,-2 1 91,-4-7 1,4-1-71,-3-4 1,3 2 209,2-8-1230,0 0 160,0-6-200,0-7 335,0-3 527,0-22 0,13-12-157,4-19 0,6-4 59,0-2 0,-1-6-50,6 1 0,-1 1 114,2 10 0,-2 6 276,-4 11 0,-4 6 76,4 11 1,-3 5 65,-3 7 0,0 3 83,0 9 1,-1 1 293,-5 16 1,3 0-29,-8 6 1,5 5-190,-5 0 0,0 3 312,-6-3 1,0-2-185,0 8 1,-6-7-1004,0 1 0,-2-3 226,3-3 317,3 1 0,-14 0 0,7-1 0</inkml:trace>
  <inkml:trace contextRef="#ctx0" brushRef="#br0" timeOffset="608">191 2093 9692,'-9'0'1849,"1"-2"-1249,8-4 58,0 4 1080,0-5-639,0 7 228,0 0-893,8 7 1,-6 5 376,3 11 1,-3 2-295,-2 4 1,0 3-262,0-3 1,0 2-125,0-2 0,0 2-119,0-8 1,0 0-472,0-6 0,-2 0 273,-3 1-1921,3-9 943,-6 7-1329,8-15 1267,0 7 1,0-21-1386,0-5 2610,8-18 0,9-1 0,10-14 0</inkml:trace>
  <inkml:trace contextRef="#ctx0" brushRef="#br0" timeOffset="1119">969 104 10125,'10'18'146,"5"1"165,-3 4 1,9 6-18,2 11 1,8 12-5,-2 11 0,-2 7 81,1 4 1,-5 7-541,6 11 0,-8-1 295,-9-43 1,-1 2-1,7 48-74,-12-47 0,-1 1 1,0 3-1,-2 0 56,-2 0 0,-2-1 0,-2 4 0,-2 0-141,0-3 1,-1-1-1,-2 1 1,-2-2-17,-1-4 1,-1 0-1,2 4 1,-1 0-51,-3-4 0,-1 0 1,-8 47-155,-5-16 0,5-3-296,-6-8 1,6-5-242,-6-1 1,8-9 333,-2-2 1,3-16 62,3-13 1,0-3 32,0-3 1,7-9-765,4-8 1288,4-8 0,2-25 1,0-3-1</inkml:trace>
  <inkml:trace contextRef="#ctx0" brushRef="#br0" timeOffset="1440">1748 1246 7938,'-10'0'1308,"2"0"-1038,24 0 0,-5 0-73,12 0 0,4-2-25,2-4 1,2 4 63,-2-4 0,3 4-55,-3 2 1,2 0-389,-2 0 1,1 0 114,-7 0 1,0 0-592,-5 0 178,-1 0 0,-5 0-1292,-1 0 1797,-7 0 0,-4-7 0,-10-3 0</inkml:trace>
  <inkml:trace contextRef="#ctx0" brushRef="#br0" timeOffset="1619">1955 1004 9645,'0'17'1036,"0"0"1,0 2-765,0 4 0,0 4 125,0 8 1,0 1-49,0 5 1,-6-5 68,1 5 0,-1-5-456,6-1 0,-6-1-473,0 1 0,1-6-1103,5 0 1,0-8 216,0 2 1397,0-4 0,0-2 0,0 1 0</inkml:trace>
  <inkml:trace contextRef="#ctx0" brushRef="#br0" timeOffset="2028">2647 295 8069,'0'-18'604,"-8"1"-347,6 0 160,-13 7-76,13 2-93,-13 8 0,7 8 158,-4 4 1,-3 5-173,3 6 0,3 6-39,-3 11 1,3 6-3,-3 12 0,-3 11-22,3 12 1,3 3-257,-3 3 0,6 7 240,-5 4 1,6-45 0,0 0 21,0-2 1,-1 1-1,-1 2 1,0-2 67,1 40 0,-5 4 248,5-9 1,-5 9-261,5-10 1,0-9-370,6-8 1,0-5-1,0-1 0,2-5-323,4-12 1,-2-4-462,7-7 0,-1-3 467,1-3 0,3-4-236,-8-7 0,7-9 166,-1-3 0,-3-8-5,3-10 1,-3-7-167,3-15 694,3-9 0,-5-8 0,7-11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1:53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1107 8049,'-9'0'686,"1"0"-451,8 0 0,2 0 583,4 0-473,-4-8 1,13 6 254,-4-4 0,5 4-172,1 2 1,0 0-15,1 0 0,5 0-112,0 0 0,2 0-25,-2 0 0,-4 0-100,4 0 0,2 2-137,-2 4 1,0-4-246,-6 4 0,1-4 197,-1-2 0,0 0-1559,1 0 1176,-1 0 1,0 0-1664,1 0 794,-1 0-125,0 0 1385,0 7 0,-7 3 0,-2 7 0</inkml:trace>
  <inkml:trace contextRef="#ctx0" brushRef="#br0" timeOffset="190">139 1470 8049,'-25'17'1127,"6"-7"-397,2 5 30,9-13-546,16 6 0,7-8 114,8 0 1,2 6-115,-2-1 0,4 1-67,8-6 0,1 0-213,5 0 1,-5 2-342,4 4 1,3-4-855,-3 3 0,6-3 1261,-5-2 0,7-7 0,-4-3 0</inkml:trace>
  <inkml:trace contextRef="#ctx0" brushRef="#br0" timeOffset="865">1471 69 8042,'0'-9'-517,"0"-7"0,0 12 1,-2-5 600,-4 1 144,4 2 1,-7 4 189,3-3-56,4 3 0,-8-6 238,5 8-255,3 0-305,-6 0 92,8 0 0,-2 0-51,-4 0 18,4 0-159,-5 0 1,5 6 99,-4 0 0,2 7-37,-7-1 0,5 1 64,-6-1 1,1 9-11,-7-4 0,1 6 75,0 0 1,5-2-59,1 8 1,-1-6 7,-5 6 1,0 0-29,-1 5 1,7 3 0,-1 3 0,1 2-6,-6 5 0,-1 3-11,1-4 0,5 9 113,1 3 1,-1 13-85,-5-2 1,6 10-178,-1-4 1,6 8 181,-5-3 0,7 3 31,-2-2 1,4 9 26,2-4 1,6 3 14,0-9 1,5 3 12,-5-8 1,7 10 113,-1 1 0,-2-1-431,1 1 1,-5-9 86,5-14 1,-7 1 301,2-12 1,-2 1-95,2-12 0,-4-3-125,3-9 0,3 2-39,-2-8 1,1-2-345,-1-10-143,-4 5-171,6-14-14,-8 5 1,6-14 301,-1-5 1,3-11-273,-2-6 1,-4-11 669,3-6 0,5-12 0,0-3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2:55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8693,'-10'0'4389,"3"7"-4131,7-5 0,0 8-842,0-4-328,0-4 0,-2 11 912,-4-7 0,-4 15 0,-7-2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2:13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7662,'-10'-9'-355,"3"1"1147,7 8 2047,0 0-2100,7 0 0,-3 0-254,8 0 1,5 0-5,6 0 0,8 0-132,-2 0 0,3-2-77,3-4 0,5 3-42,1-9 1,-1 8-1,-5-2 0,-3 5-51,-3 1 0,2 0-89,-8 0-568,0 0 359,-6 0-1015,1 0 616,-9 0 339,-1 0 0,-10 0-400,-4 0 0,2 1-1964,-7 5 917,-1-4 113,-5 6 1513,7-8 0,-5 0 0,5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2:13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7890,'17'8'5071,"1"2"-4712,-1 7 1,-2-5-145,-3-1 1,-3-7-234,-3 2 104,-4-4 1,8 3-2052,-5 1 1211,-3 0 754,14 2 0,-14 1 0,5 8 0</inkml:trace>
  <inkml:trace contextRef="#ctx0" brushRef="#br0" timeOffset="127">174 536 9518,'-10'8'3774,"3"-4"-3541,7 8 0,2-7-68,3 7 0,-1-3-575,8 3 0,-7 3 410,7-3 0,-1-4 0,7-1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2:10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8118,'0'-10'1063,"0"-5"1,2 13-476,4-4 1,-4 2 24,4-1 1,3 3 176,3-4 0,-2 4-267,1 2 0,1 0 141,5 0 0,0 6-238,0 0 0,1 5 37,-1-5 1,-2 7-147,-3-1 1,3-3-54,-3 3 1,3-2 3,2 1 1,-5 3-31,0-9 0,-7 7 0,7-6 1,-6 5 298,5-5-2316,-7 0 798,4 1-1329,-8-5 1,0 8 738,0-4 0,-2-3 261,-4 9 0,-4 5 1310,-7 6 0,-8 8 0,-2-4 0</inkml:trace>
  <inkml:trace contextRef="#ctx0" brushRef="#br0" timeOffset="658">53 795 8118,'-18'18'309,"7"-3"1060,-1-3-372,8-5-261,-3-7-229,7 0-187,0 0 1,2-7-154,3-5 1,5 3-129,7-3 1,6 6 76,0-5 1,1 7-349,-7-2 197,0 4 0,0 4 26,1 4 0,-7 11 1,1 12 1,-8 4 32,1 1 1,-3 1-31,-2-1 1,0 1 239,0 0 0,0-1 361,0 1 1,0-8-150,0-4-621,0-4-170,0-2 1,2-7 219,4-4 1,2-12-81,3-6 0,12-17 19,0-5 0,2-12-633,4 0 0,6-4 187,5-2 1,0-6-388,-5 1 11,7-1 735,-5 6 1,5 2 31,-7 4 1,-1 6 119,1 11 0,-8 0-179,-4 12 61,-4-4 752,-2 19-375,1-6-208,-1 8 1865,0 0-1080,-7 0-379,5 0 958,-13 8-806,13 1 1,-13 9-5,4-1 1,2 6 41,-2 0 1,-1 8-324,-5-3 1,-2 11 48,-3 1 1,1 8-82,-8-2 0,3-1 96,-3 1 1,2-8-61,5 2 1,3-3-102,-4-2 1,6-9-175,6-2 0,3-5 157,9-2 1,1-2 41,4-3 0,-4-4-558,4-8 0,4 0 236,2 0 0,-4-8-361,-2-4 0,2-3 240,-2-2 0,0-1-109,-6 1 1,-5-2 37,-1-4 0,-7 4 25,2-4 1,-4 3 140,-2 3 0,-2 0-268,-4 0 1062,-3-1 0,-9 1-325,1 0 0,6 7 1899,-1 4-1176,8-3-526,-11 7 479,13-6-39,-6 8-480,8 0 1,2 0-202,4 0 0,4-8-431,7-3 211,0 3 1,0-7-50,1 3 0,5-3 38,0-2 0,0-1-941,-6 1 0,6 5 452,0 1 0,0 7 225,-5-2 0,-1 4 286,0 2 0,0 0 0,1 0 0</inkml:trace>
  <inkml:trace contextRef="#ctx0" brushRef="#br0" timeOffset="1034">2007 208 9958,'17'0'915,"0"0"0,1 1 423,-1 5-893,0-4 0,1 14-54,-1-5 1,-6-1-152,1 1 1,-3-5-375,3 5 218,3-7-1800,-5 12 1411,7-7 0,-1 9-1336,-5-1 0,-3 0 1641,-8 0 0,0 8 0,0 2 0</inkml:trace>
  <inkml:trace contextRef="#ctx0" brushRef="#br0" timeOffset="1208">2232 744 7998,'0'17'73,"-2"2"369,-4 4 0,4-4 633,-4 4 1,4-1-576,2 1 1,0-2-40,0 8 1,0-8 0,0 2 1,0 2 202,0-2-1050,0 0 1,2-6 241,4 0-665,-4-7 0,7 4-400,-3-9-547,-4 1 1191,14-6 1,-7-10 563,8-7 0,1-8 0,-1-9 0</inkml:trace>
  <inkml:trace contextRef="#ctx0" brushRef="#br0" timeOffset="1879">2491 571 7998,'11'0'2148,"1"0"-1028,0 0-703,13 0-152,-6 0 1,8 0-109,-4 0 1,-2-2-114,8-4 1,-2 2-239,1-7 1,5 5 161,-4-6 0,-2 7-543,2-7 0,-6 8 319,5-2 1,-6 5-201,1 1 1,2-6 139,-2 0 1,0 0-270,-6 6-83,-7 0 294,5 0 0,-13-2 300,4-3 0,-6 1-126,-6-8 0,2 1-61,-7-7 0,1-1 261,-2-4 0,-3 2 0,4-8 0,-3 2 0,3-2 0,-3 4 0,8 8 0,-7 0 0,1 0 0,5-1 0,-7 7 1679,8-1-819,1 8 65,5-3-99,0 7 0,-6 7-266,0 5 1,0 3 87,6 3 0,0-1 12,0 0-490,0 0 0,0 1 56,0-1 1,0 2 27,0 4 1,0-4-1312,0 5 0,0 1 602,0-2 1,-5 5-490,-1-5 0,-8 8 390,3-2 0,1 4 134,-1 1 1,1-1 78,-1-4 1,3 3 114,8-3 0,-6-4 396,0-2-215,1-4 0,12-3 1220,5-5 0,3 3-519,3-8 0,-1-1-265,0-5 1,2 0-114,4 0 0,-1-5-229,6-1 1,-7-6 26,3 7 1,-5-7-111,-2 6 0,-5 0-78,-1 6 1,-5 0-248,5 0 1,-7 2 33,2 4 1,-6 4 126,-6 7 1,-5 8 585,-12 4 0,2-2-204,-8 2 1,6-3 337,-6 3 1,8-2-125,-2-4 0,11-9 67,6 3 0,4-4-207,2 5 1,2-7-146,4 1 1,9-8-154,9 1 1,6-1 104,-1 2 0,-2-4-571,2 4 0,-8-4 247,2-2 0,-4 0-652,-1 0 157,-9 0 0,-1 7-486,-8 5 1,-2 3 427,-4 3 812,-3-1 0,-16 0 0,-2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2:30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35 8088,'-27'-15'3023,"4"3"-2304,4 5-1,2 7-346,-1 7 1,1 3 381,0 7-452,-8 1 0,4 7 96,-8 3 0,6 13 232,-6 5 0,8 8-156,-2 9 1,9 0-120,3 12 0,7 4-118,-2 2 1,4-2-3,2 1 1,8-7-229,4 2 1,3-11-124,2-7 0,2-5-212,4-6 0,-1-3-309,6-9 0,1-7-736,6-4 0,5-6 356,1-5 1,1-4 410,-2-8 0,-1-2-1669,7-4 2275,-8-4 0,4-9 0,-7-4 0,0-6 0,-1-3 0,1-3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2:30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18 347 7981,'-10'0'653,"2"2"-538,8 3-109,8 5 1,-6 7 79,4 1 0,-4-1 356,-2 0 0,0 0 1222,0 1 0,5 7-770,1 4 0,0 5 172,-6 6 1,0-3-503,0 3 1,0-3-509,0-3 1,0-5-361,0 0 0,0-8-1095,0 2 1142,0 4 0,2-8-805,4 4-677,-5-11 1,15 1 770,-5-7 1,3-8 967,-3-9 0,12-5 0,-3-1 0</inkml:trace>
  <inkml:trace contextRef="#ctx0" brushRef="#br0" timeOffset="250">605 623 9158,'8'10'1640,"4"-4"0,5-4-1401,6-2 0,-2 0-178,8 0 1,0 0 57,5 0 0,1-6 239,0 0 0,1-7-219,4 1 1,-1 3-165,7-3 1,-2 6 67,2-5 0,2 5-332,-7-6 1,5 7-832,-6-7 1,1 8 564,-7-1 1,-1 1-312,-4-2 0,-4 4-293,-8-4-104,0 4 1263,-7 2 0,-3 8 0,-7 2 0</inkml:trace>
  <inkml:trace contextRef="#ctx0" brushRef="#br0" timeOffset="467">1142 295 7981,'0'17'1482,"0"0"1,0 1-863,0-1 1,0 0-234,0 1 1,0 5 309,0 0 0,0 6-259,0-6 1,0 5-71,0-5 0,0 6-238,0-6 0,0 0-212,0-5 0,0-1-1034,0 0 1,0 1 680,0-1 1,0-6-2704,0 1 1324,7-8 1814,-5 3 0,14-14 0,-7-3 0</inkml:trace>
  <inkml:trace contextRef="#ctx0" brushRef="#br0" timeOffset="738">1764 329 9371,'17'2'336,"1"4"1,-1-2-169,0 7 1,6-5 222,0 6 1,0 5 553,-5 6 0,-1 8 52,0-2 0,6 9-412,0 2 0,2 12-414,-1-6 1,2 14 26,9-8 1,-6-4-1045,0-8 1,-8-5 306,2-6 1,0 1-24,-6-7 1,2-5-669,-13-7-897,8 1 288,-12-3 1839,5-1 0,-7-8 0,0 0 0</inkml:trace>
  <inkml:trace contextRef="#ctx0" brushRef="#br0" timeOffset="987">2266 381 7937,'0'-11'2499,"0"-1"-1459,0 8-98,0-3 205,0 7 2180,0 0-2929,-8 7 1,-2 5-119,-7 11 0,0 4-201,-1 7 0,-7 3-177,-3 3 0,-5-1-269,-2 7 1,7-6-86,-1 6 1,6-7-602,-6 1 1,8-5-444,-2-6 1,5-5 720,7-6 0,-3-7-1423,9 1 1213,-1-8 985,14 3 0,1-22 0,8-4 0</inkml:trace>
  <inkml:trace contextRef="#ctx0" brushRef="#br0" timeOffset="1271">2611 53 7903,'0'-18'872,"-5"7"-435,-1-1-695,0 9 0,8-5 228,4 8 1,-2 0 480,7 0 0,1 0 26,5 0 0,2 2 308,4 4 0,-2 11 218,8 12 1,0 7-473,6 10 0,-6 0 92,-1 12 0,-7-4-194,3-2 1,-13 2-312,-5 3 1,-4-3 116,-2 4-1326,0-5 872,-8-1 0,-2 0-210,-7 0 1,-6-6-612,0 0 0,-6-7-695,6 1 1,-2-3 267,2-3 1467,4-7 0,-14-2 0,6-8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2:32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8032,'0'-11'1011,"0"-1"-152,0 8-98,8-3-531,2 7 0,7 0 394,0 0 1,-5 7 13,-1 5 0,-1 3 89,2 3 0,1 1-353,-7 4 0,5-2-137,-5 8 0,0-8-193,-6 2 1,0-4 74,0-1 0,0-1-456,0 0 0,0-5 181,0-1-1694,7-7 1267,-5 4 1,6-10 127,-8-4 1,8-6 2,3-11 1,5-3-27,1-9 0,0 0 244,1 1 1,-7-1 3,1 1 0,-1 7 212,6 4 0,1 5 109,-1 7 0,0 3 74,1 8 0,-7 0 39,1 0 1,-1 6 235,6 0 0,1 13 262,-1-2 1,-5 4-310,-1-3 0,-5 1 16,5 4 1,-7-4-16,2 4 0,2-4-381,-3-1 0,7-1 85,-6 0 0,1-5-1247,-1-1 0,-2-5 102,8 6 1,-7-9 1046,7 3 0,-1 4 0,7-1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2:34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865 17 8091,'10'-7'592,"5"5"177,-4-4 0,-1 4 462,2 2-838,7 0 1,2 2 28,8 4 1,0-4-118,5 3 1,1-1 61,-1 2 1,1-4-95,0 4 0,7-4-219,4-2 0,4 0 125,2 0 1,2-2-456,3-4 0,-5 4 107,0-4 1,0 4-140,-6 2 0,-4 0-113,-1 0 0,-7 0-373,-5 0 0,2 0-76,-8 0 1,-2 2 319,-10 4 0,3-2-170,-8 7 1,-1-5-1,-5 6 720,0-8 0,-15 11 0,-4-5 0</inkml:trace>
  <inkml:trace contextRef="#ctx0" brushRef="#br0" timeOffset="357">830 450 7914,'-17'-8'772,"7"6"0,16-6-250,12 8 0,10-5-472,1-1 0,10 0 36,1 6 1,14-6 167,-2 1 0,-2-1-74,-4 6 1,-8 0-102,2 0 1,-3 2-111,-2 4 0,-9 1-331,-2 5 0,-7 3-212,-6-3 0,-3 3 308,-8 2 0,-2 6 183,-4 0 0,-5 6-12,-12-6 0,-4 8 219,-8-2 1,-1 4-59,-5 1 0,-1-5 131,-4 0 1,-2-2 255,8 1 1,5 3 484,6-8 0,10 2-362,2-2 1,7-9 12,10 3 1,4-3-371,8 3 0,1-8-1,16-3 0,7 2-262,10-2 0,6-1 38,6-5 0,-2-2-11,7-3 0,-5-3-404,5-4 1,-7-1-597,1 7 1,-5-5-347,-6 5 1,3-6 136,-9 7 1226,0-9 0,-13 5 0,-2-9 0</inkml:trace>
  <inkml:trace contextRef="#ctx0" brushRef="#br0" timeOffset="1345">0 2041 9109,'0'9'-19,"2"-1"255,4-8 1,-2 0 654,7 0 0,3 0-452,9 0 1,-4-8-24,4-3 1,4-10-590,2-2 1,-2-6 201,2 6 1,-3-6-550,3 6 0,-4-6 313,-7 6 1,-1-6-5,0 6 1,-7-6-12,-4 6 1,-5-6-67,-1 6 1,0-7 71,0 1 0,-7 2 89,-5-2 0,-3 2 177,-2-2 0,-1 4-35,1 8 1,0 5 64,-1 1 0,7 7-15,-1-2 56,9 4 1,-11 4-43,8 4 0,-5 4 60,5 7 1,-6 2-12,7 4 1,-3 4 172,2 8 0,2 7 116,-7 4 0,7 4-125,-2 2 0,-1 2 70,1 3 1,-6-3-31,7 4 0,-7 1 232,6-1 1,-1-6-243,1-6 1,4-2-345,-4 2 0,4-5 3,2-12 0,0 1-213,0-7 0,2 0-890,4-5 882,-4-9 0,5 1-262,-7-4-28,0-4 579,0-18 1,0 1-172,0-20 1,0-3-147,0-8 1,6 2 75,0-3 1,2 3-96,-3-2 1,5-2-25,7 8 0,6-1 94,0 7 0,2 7 63,-1 4 0,2 6-76,9 5 1,-6 4 236,0 8 0,-2 0 140,1 0 1,3 0 116,-8 0 1,0 2-137,-5 4 1,-7-2 55,1 7 1,-9 1-188,3 5 1,-4 1 38,-2-1 1,-2 0-110,-4 0 1,-5 1 62,-12-1 0,2 0-254,-8 1 1,0-3 116,-6-4 0,9-1 233,3-4 1,-2-4-5,1 4 1,3-6 565,10-6 314,-5 4-656,15-6 0,-5 8 11,12 0 0,3 0-102,8 0 0,6 8 497,1 3 0,6 1-263,-1 5 0,-2-9-48,2 9 0,-6-3-261,6 3 1,-6-2-174,6-3 1,-6 3-385,5-3 0,-1-5 381,2-1 0,-2-4-1792,-4-2 1,-2 6 1827,8 0 0,-8-1 0,4-5 0</inkml:trace>
  <inkml:trace contextRef="#ctx0" brushRef="#br0" timeOffset="1672">1280 1885 7957,'17'0'1487,"1"0"0,-1 0-665,0 0 1,0 0 8,1 0 0,-1 0-359,0 0 1,1 0-213,-1 0 1,6-6-226,0 1 0,0-1 134,-6 6 0,6-6-831,1 0 1,-1 0 488,-6 6 0,-6 0-1293,1 0 1,-2 8 227,1 4 0,-3-1 1238,-8 6 0,7-3 0,3 11 0</inkml:trace>
  <inkml:trace contextRef="#ctx0" brushRef="#br0" timeOffset="1850">1349 2162 7936,'0'9'206,"8"5"-280,3-8 1,5 5 1001,1-5 0,0 2-167,1-3 1,1-3 84,4 4 0,-4 2-461,4-3 0,4 3-323,2-2 1,4-4-1964,1 4 1901,1-5 0,7-16 0,2-4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2:33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8813,'17'10'595,"1"-4"1,1-4-158,4-2 0,-2 0 18,8 0 1,-6-2-175,6-4 1,-6 2-202,6-7 0,-1 5 99,7-6 0,-6 7-523,0-7 0,-8 8-84,2-2 0,-4 4-320,-2 2 1,1 0 229,-1 0 1,-6 0-328,1 0 1,-8 8 168,2 4 675,-5 3 0,-8 2 0,-3 1 0</inkml:trace>
  <inkml:trace contextRef="#ctx0" brushRef="#br0" timeOffset="170">105 364 7829,'-18'7'1927,"3"-3"-1493,4 8 0,3-7 118,8 7-432,0 0 0,8 5-127,3 0 1,10-5 87,2-1 1,8-7 6,-2 2 1,5-2-181,7 1 0,-3-3 80,8 4 0,0-6-1072,6-6 0,2-3 1084,4-9 0,11-7 0,10-1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2:42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1315 9347,'19'8'1026,"4"3"0,0 10-617,12 2 0,-4 8 100,9-2 0,-4 9-100,-1 3 1,-2 5 113,-5-6 0,3 2-174,-8-1-159,0-5 1,-5 7-213,-1-9 0,-6 1-302,1-1 1,-6-7-778,5-4 0,-5 2 573,6-2 0,-9 0-2264,3-5 1134,-4-1 1658,-2-7 0,-8-3 0,-1-7 0</inkml:trace>
  <inkml:trace contextRef="#ctx0" brushRef="#br0" timeOffset="196">520 1315 7915,'0'-17'1956,"0"7"-1281,0 2 0,-6 16-262,0 4 0,-7 5 585,1 6 1,-9 4-440,-2 7 1,-8 3-107,2 3 1,-1-1-207,1 7 0,2-8-275,4 3 1,4-5-381,-4-1 1,5-3-653,7-3 0,3 2-2539,8-8 3599,0-8 0,0 1 0,0-7 0</inkml:trace>
  <inkml:trace contextRef="#ctx0" brushRef="#br0" timeOffset="1008">1056 641 7953,'-10'-8'884,"2"-2"1,12-1-891,8-1 0,1 1-207,16-7 1,-8-1 54,2-4 0,2 2-14,-2-8 0,2 8 270,-2-2-72,-3-4 1,5 2-231,-8-4 0,0 2-212,0 4 1,-5 2 427,-1-8 1,-7 6-23,2-6 0,-6 6-167,-6-5 1,2 5 256,-7-6 0,1 8 1134,-1-3-855,-5 5 1,13 4 624,-9 3-356,8 5-372,-3 7 0,5 0-226,-4 0 0,4 9 126,-4 9 1,-1 3 20,1 13 0,-2-1-53,2 13 1,4 2-1,-3 10 0,1-3 72,-2 9 1,2-3 130,-7 3 0,7 3-162,-2-4 0,-2-3-104,3-2 0,-7-5-427,6-1 0,1-2 224,5-4 0,0-3-288,0-9 1,0-7 193,0-4 0,0-9-180,0-3 54,0-7 239,0 4 1,0-18 78,0-7 0,0-8 134,0-10 1,7 1 34,5-1 1,-3-5-113,3-1 1,-3-1-75,3 2 0,5 5 61,1 1 0,-1 1-180,6 10 1,2 2 42,-2 9 0,8-1-92,-2 7-1,-3 0 168,3 6 1,-8 0-42,2 0 1,-3 2 120,-3 4 1,0-2-130,1 7 167,-9 1 1,-1 5-64,-8 0 1,0 1 17,0-1 0,-2-2-73,-4-3 0,-3 3-28,-9-3 1,-5 1 21,0-1 1,-2 1-16,2-7 1,-2 6 323,-4-7 0,4 1-107,8-6 0,0 0 378,-1 0-333,1 0 0,6 6 419,-1 0 0,8 1 0,-2-1 0,5 4 24,1 7 0,0 0-30,0 1 1,1-1 67,5 0 1,2 2 178,3 4 1,11-9-319,-5 3 0,4-3-2,-4 3 0,6-8-162,0-3 1,6-4-270,-6-2 1,6 0-465,-6 0 1,8 0-668,-2 0 1,1-2-256,-1-4 1,2 5 1297,-8-5 0,0-4 0,-6 1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2:40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9881,'0'24'1350,"0"-2"-919,0 6 1,0 1 92,0 6 1,0-1-116,0 1 1,0 0-299,0-1 0,0 1-85,0-1 1,0-7-134,0-4 0,0 2-198,0-2-489,0 0 176,0-5 0,2-9 26,4-3 341,-5-4 1,13-15 10,-8-5 1,7-11 93,-1 1 1,3-11 39,2-1 1,1-1 127,-1 7 0,0 5 52,1 0 0,-1 8-38,0-2 0,0 6 156,1 5 1,-7 5-69,1 7 0,-1 0 66,7 0 0,-1 7 117,0 5 1,-5 5 152,-1 6 0,-7 4 13,2 8 1,-4-1 194,-2 1 0,0-1-232,0 1 1,-2 0-100,-4-1 1,2-1-730,-7-4 0,5 1 294,-6-7 1,3 6-463,-3-6 1,5 2 365,7-2 0,0-3 194,0 3 0,-8-4 0,-2-2 0</inkml:trace>
  <inkml:trace contextRef="#ctx0" brushRef="#br0" timeOffset="1016">70 1903 7881,'-10'0'0,"3"2"637,7 3 1036,0-3-1360,0 6 0,7-16-347,5-3 0,-2-5-43,1-1 99,1-8 1,5 4-71,0-8 1,1 2-239,-1-2 1,-2-3 96,-3 3 1,1-4 14,-7-1 0,0-1-51,-6 1 1,0-1 198,0 0 0,-2 3 194,-4 3 0,4 10 94,-4 7 23,-3 1 0,5 1-72,-8 4 1,7 4 4,-7 2 0,6 2-76,-5 4 1,1 4 4,-1 7 0,-3 6-101,8 0 0,-5 8 106,5-2 1,-7 3 75,1 3 1,4 1-29,3 5 0,-3-5 137,2 5 1,-5 1-99,5-2 0,-2 6-53,2-5 0,5-1-148,-5-5 1,4-1 105,2 1 0,0-6-439,0-1 1,0-6 103,0 1-90,0-4 0,0-8-84,0 1 150,0-8 261,0 3 0,0-8 189,0-5 1,0 2-104,0-8 1,0 1-81,0-6 0,0-1-27,0 1 0,0 0-76,0-1 1,2 1-191,4 0 0,-3-1-7,9 1 0,-1-8-281,7-4 1,-1 3 60,0-3 0,6 0-158,0-6 1,2 6 241,-2 1 0,-1 6 131,6-1 0,-6 4 256,1 2 1,-4 0 99,-2-1 0,0 9 82,1 3 0,-7 4-37,1 2 1,-6 0 217,5 0 1,-7 2-110,2 4 0,-4 3 12,-2 9 0,0-1 15,0 0 0,-2 1-37,-4-1 0,2 6-326,-7 0 1,-7 2-55,-5-2 0,-2-4-67,2 4 1,4-4 154,-4-1 0,2-7-29,-2 1 125,3-8 0,-4 3-10,6-7 0,7 0 176,-1 0 0,8-2 133,-1-3 9,3 3 0,-4-8 252,0 4-505,0 4 0,8-5 97,4 7 0,4 2 54,7 3 1,0 5-48,1 7 1,-1 3 133,0 3 0,6-2 163,0 8 1,2-1-101,-2 7 1,-2-8-59,8-4 1,-8 2-135,2-2 0,2-2-624,-2-9 1,1 1-847,-7-7-1309,0 7 1170,0-11 310,1 6 1,-9-10 1083,-3-4 0,4-11 0,-1-10 0</inkml:trace>
  <inkml:trace contextRef="#ctx0" brushRef="#br0" timeOffset="1439">969 450 8652,'16'14'1104,"-5"3"1,6-2-615,1 14 0,1 2 100,10 9 0,-6 6-159,6 12 0,-8 3 203,2 9 0,-2 1-397,2 4 0,-9 3 338,3 9 1,-11-6-215,-1-1 1,-5-1-144,-5 2 1,-5 1-154,-7-7 1,-6 4-198,0-10 1,-8 10-718,2-10 0,-4 2 519,-1-7 0,5-5-947,0-7 1,8-8 478,-2-3 0,4-11-549,1-1 1,7-15 187,-1-3 1159,9-7 0,-13-4 0,7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2:57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451 139 11040,'0'17'1535,"0"0"1,7-5-353,5-1-789,3 1 1,2-1-107,1 1 0,1-8-318,4 1 0,-2-3-111,8-2 1,-6 0 207,6 0 1,-8-2-1362,2-3-106,-4 3-809,-1-6 1499,-9 8 0,-1 8-86,-8 3 0,-10 7 175,-7 5 0,-8 4-419,-10 7 1040,-7 1 0,-2-1 0,-8 1 0</inkml:trace>
  <inkml:trace contextRef="#ctx0" brushRef="#br0" timeOffset="174">105 865 8034,'-27'17'0,"2"2"1155,7 5 0,7-5-454,-1 4 0,9 2-204,-3-2 0,4 6-309,2-6 1,2 2-317,4-2 0,-3-4-87,9 4 0,-6-6-326,5-5 1,-5 1 203,6-7 1,-7 2-107,7-3 1,-6-3-499,5 4 536,-7-4 1,9-10-932,-7-3 1336,0-12 0,2-4 0,1-8 0</inkml:trace>
  <inkml:trace contextRef="#ctx0" brushRef="#br0" timeOffset="529">226 969 8032,'15'-2'0,"-3"-4"401,-5 4 0,1-6 17,4 8 1,3-7-138,2-5 0,2 3-82,4-3 1,4 1 14,8-7 0,1 1-16,5 0 1,3 1-15,8 5 0,0-3-133,0 9 0,0-9 70,-1 3 0,7 1-347,0-2 0,5 7 1,-5-7 1,-1 6-171,-5-5 1,0 5 195,0-5 0,-2 7-5,-4-2 1,0 4 205,-11 2 1,7 0 123,-13 0 0,5 8 258,-10 3 0,-1 5-152,-6 1 1,-8 2 354,-3 4 0,-4-2-100,-2 8 0,-2 0 63,-4 6 0,-3-3-234,-8-3 0,-3 4-131,-3-5 1,2 5-119,-8 2 1,6-3 100,-6-3 0,8-4-453,-2-7 1,4-1 206,2 0 1,-1-2-746,1-3 0,0-4 98,0-8 1,-3 0-192,-3 0 0,4-8 241,-4-4 0,-4-11-167,-2-5 1,-3-7 341,-3-5 1,6 3 499,0-3 0,3 5 0,-3 6 0,-12-3 0,5 5 0</inkml:trace>
  <inkml:trace contextRef="#ctx0" brushRef="#br0" timeOffset="888">675 606 8861,'-2'17'1652,"-3"0"1,1 8-1118,-8 4 1,7 4-175,-7 1 0,0 1-136,-5-1 0,0 1-249,0 0 1,-1-3-187,1-3 0,5-4-271,1-8 0,7 1 47,-2-1-962,4-8 737,2 7 0,0-16-401,0 0 0,10-2 909,7-10 1,3 1-7,8-6 1,-1 1 558,2 5 0,4 3-35,-4 8 0,1 0 339,-1 0 1,2 2 68,-8 4 350,0 3 35,-6 9 63,-7-1-1001,-2 0 7,-8-7-1163,0 5 287,0-13 1,0 4-584,0-12 1,-2-4 619,-4-7 0,4-2-152,-4-4 0,4-6 762,2-11 0,0-4 0,0-8 0</inkml:trace>
  <inkml:trace contextRef="#ctx0" brushRef="#br0" timeOffset="1152">1056 536 7984,'9'2'187,"-3"4"1,-4-2 378,-2 7 1,6 1 137,0 5 0,-1-3-279,-5 3 0,0-4 511,0 11 1,-5 0-282,-1 0 1,-8 6-86,3-1 1,-5 2-268,-1-2 1,0 3-216,0-3 1,-3 4-154,-3 1 1,10-7-762,-4-4-1181,3 4 1508,5-8 1,1 1-293,8-9 1,8-7 392,3 2 0,6-4 515,6-2 0,-1 0-184,6 0 0,-1 0 95,2 0 0,-2 0 172,-4 0 1,-9 0 1079,3 0-968,-4 0 1,-1 0 223,-1 0-2816,-7 0 2280,4 7 0,-16-5 0,-1 6 0</inkml:trace>
  <inkml:trace contextRef="#ctx0" brushRef="#br0" timeOffset="1651">2284 0 8091,'9'0'679,"-1"0"189,-8 0 0,0 8-224,0 4 1,-8 5 68,-3 6 1,-10 4-261,-3 7 1,0-5-163,0 0 1,5-2-167,-4 2 0,10 1 12,1-6 0,8-1-148,-1-6 1,5 0 63,5 0 1,13-7-254,10-4 0,5 1 102,2-1 1,1 0-32,5-6 0,-3-8-17,8-3 0,-7 1 131,1-1 1,-6 5-82,-5-6 0,-2 7-332,-4-7-565,-4 8-96,6-3-668,-7 7 756,-9 0 1,-1 7 35,-8 5 965,-8 3 0,-9 2 0,-10 1 0</inkml:trace>
  <inkml:trace contextRef="#ctx0" brushRef="#br0" timeOffset="1852">2439 606 9145,'0'9'342,"2"-1"42,4-8 1,-4 2 205,4 4 1,-4-3 264,-2 9 0,5-6-216,1 5 0,0 6-22,-6 7 1,0 6-11,0-1 0,0 10-174,0 1 1,0 8-355,0-2 1,0 0 94,0 6 1,0-10-401,0 10 0,2-10-484,4 5 0,-5-9-842,5 2 1,2-3 315,-2-3 0,5-7 1236,-5-4 0,7-3 0,-3-3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2:37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1315 3234 7964,'-2'-10'246,"-4"4"1,2 5 396,-7 1 1,5 0 340,-6 0-391,1 0 0,-7 0-183,1 0 0,6 1-147,-1 5 0,3-2 72,-3 8 1,-1-7-113,7 7 0,-8-1 36,3 7 1,3 7 17,2 3 0,4 1-28,2 6 1,0-4-93,0 9 0,2-4 28,4-1 0,4-8-293,7-4 0,2-4 131,4-1 1,-2-3-515,8-4 0,-6-3 186,6-8 0,-2-2 21,2-4 1,2-9 18,-8-8 0,0-2-157,-6 2 1,-2-4 180,-3-8 1,-4 1 200,-8-1 1,0 6 115,0 1 0,0-1-67,0-6 1,-8 1-264,-4-1 1,-9-1 185,-2-5 0,0 7-229,6-1 1,-6 8-182,0 10 1,-2 1-790,2 5 1267,3 3 0,-12 8 0,5 0 0</inkml:trace>
  <inkml:trace contextRef="#ctx0" brushRef="#br0" timeOffset="666">0 0 9957,'2'17'780,"4"1"1,-4 5-304,4 0 1,-4 2-89,-2-2 1,0-4-178,0 4 270,0 4-622,0 0 1,0 0 184,0-4-95,0-4 1,0-7 9,0-1-674,7-7 479,-5 4 0,6-10-18,-8-4 0,2-4-18,4-7 0,3-8-254,9-4 0,5-3-186,0-3 0,7 0 224,-1 1 0,4 7 151,1 4 0,7 9 248,-1 3 1,-5 7 153,-6-2 0,-6 6 176,5 6 0,-6 4 388,1 7 0,-10 8 546,-1 4 1,-7-2-560,7 1 0,-8 1 144,2 6 1,-5-6-215,-1-1 0,0-6-258,0 1 1,0-4-438,0-2 1,0-5-1028,0-1 1140,0-7 35,0 4 0,8-1 0,2 3 0</inkml:trace>
  <inkml:trace contextRef="#ctx0" brushRef="#br0" timeOffset="2711">2162 1038 7960,'0'-18'-299,"-8"9"19,6-7 428,-5 14 326,7-13-196,0 5 131,0 1 24,-8 1 162,6 0-380,-6 7 1,6-7-45,-3 8 121,3 0-113,-14 0 1,7 8 47,-8 3 1,1 4-32,5 3 0,-5 7 36,5 4 1,-5 5 87,-1 6 1,0 10 79,-1 8 1,7 7-107,-1-1 0,9 16 24,-3 7 1,-2 5-299,2 0 0,1-3 233,5 3 1,7-4-73,5-1 1,3-8-69,2-4 1,1-12-111,-1-5 0,0-5-352,1-1 0,-1-7-363,0-5 1,4-11 369,-3-6 0,9-4-426,-10-2 0,4-1 279,-4-5 0,-5-3-563,-1-8 802,1 0 0,3-2-192,-3-4 0,1-3 44,-7-9 0,0-1-126,-6-4 0,0-4-84,0-8 608,0 1 0,0-8 0,0-3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2:49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8085,'-10'0'2850,"3"7"-2275,7 3 0,2 5 505,3-3-714,-3 3 1,12-11-62,-9 8 1,9-8 32,-3 1 1,-1-1-90,2 2 1,-1-4 485,6 4-473,1 3 0,-1-5-25,0 8 0,1-9-47,-1 3 1,0-4-16,0-2 1,3 0 26,3 0 0,-2-6-113,8 1 1,-2-9-287,1 3 0,5-5 137,-4-1 0,-2 5-171,2 1 0,-6 1-3,5-1 0,-6-3-44,1 9 0,-4-7 102,-2 6 1,-5 1-114,-1 5 1,-5 0-52,5 0 51,-7 0 156,4 0-128,-8 0-3252,0 0 3011,-8 7 1,4-3-84,-7 8 0,-1-1 244,-5 6 0,0 3 246,0 3 0,5-4 241,1 4 1,-1 4 14,-5 2 0,-1-2 225,1 1 1,2 1-9,3 6 0,-3 5 398,3 0 0,-3 1-255,-2-7 1,-1 1 70,1 0 1,2-1-77,3 1 1,-1-3-118,7-3 1,-6-2-413,7-4 0,-1-4-73,6 4 0,-2-5-191,-4-7-9,4 5-343,-5-7 333,7 1-85,0-2 183,0-8-189,0 0 134,0-8 0,1-4-280,5-11 0,4-4 174,7-7 1,0-1-68,1 1 1,-1-1-11,0 0 0,6 1-112,0-1 0,1 1 374,-7-1 1,-2 6-45,-3 0 0,3 8 303,-3-2 1,-3-2 94,3 2 1,-6 2 124,5 10 1,-7-5-140,2 5 1,-3 1 470,3-1 788,-4 7-561,6-4 166,-8 8-667,0 0 0,0 8-162,0 3 0,-2 7-40,-4 5 0,4 3-109,-4 9 1,5 4 131,1 7 0,-2 2-40,-4 15 1,4 6 53,-4 6 0,-1 2-9,1-2 1,-2 2-420,2 4 0,2 3 354,-7-3 0,7 9-593,-2 2 0,4-13 276,2-10 0,-5-13 133,-1-4 1,0-2 24,6-10 1,0-7-35,0-10 1,0-4-269,0-2-193,0 1 330,0-9 337,0-1 0,0-10-466,0-4 1,-6-9-94,1-8 0,-7-10-171,6-1 0,1-1 199,5-5 1,0-3-8,0 3 0,0-6 3,0 6 1,7-8-136,5 1 1,-3-1 54,3 2 0,-1-4 478,7 4 0,-7-4 0,1-2 0,-3 1-91,3-1 0,1 2 91,-7 4 0,2-2 0,-2 7 0,-5-5 0,5 6 0,-4 7 916,-2 10-347,0-4 1039,0 8-1107,0-6 0,-2 15 265,-4 5 0,5 5-234,-5 5 0,-4 5-70,-1 7 0,-5 8-68,-1 4 1,-2 9 163,-4 3 1,3 1-192,-3-2 0,-2-1 27,2 7 1,-5-8-329,5 3 1,-1-5 96,7-1 1,0-6-329,0-1 0,5-6 101,1 1-29,-1-4 0,0-4-275,1-3-421,7 3 194,-4-13-138,8 6 141,0-8 0,2 0 126,4 0 1,4-2-19,7-4 0,10-5 120,7-13 1,1-4 66,5-13 1,5 3 24,1-8 0,4 0-124,2-6 0,-1 6 235,1 0 0,2 5 116,4-5 1,-10 8 112,4-3 0,-4 12-137,4 6 1,-6 4 532,0 2 1,-10 2-134,-1 3 1,-2 4 47,-10 8 1,0 2 49,-6 4 0,-5 4 293,-1 7 0,-7 6-136,2 0 0,-4 8-178,-2-2 1,-2 3-461,-4 3 1,-2-1 91,-3 1 0,-10 0-187,3-1 1,-5-5 94,0 0 1,2-2-105,-8 2 1,6 1-22,-6-7 1,8-5-85,-2-7 1,-2-1 128,2 1 1,0-3 62,6-8 0,-1 0-20,1 0 0,0 0 0,0 0-7,-1 0 15,1-8 24,7 6 75,3-13-8,7 13 141,0-6 1,7 10-60,5 4 0,5-2 422,6 7 0,-2-1-195,8 2 0,0 3 122,6-4 0,-1 5 22,1 1 0,-1 0 94,1 1 0,0-7-323,-1 1 0,-5-6-244,0 5 0,-8-5-3128,2 5 1884,4-7 1254,-16 12 0,12-7 0,-13 8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2:52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35 398 7968,'-9'0'2019,"-7"0"-1216,14 0-169,-5 0 203,7 0 214,7 0-646,3-7 0,7 5 46,0-4 0,1 4-30,-1 2 1,0-6-507,1 0 1,-1 1 140,0 5 1,6-2-978,0-4 0,0 4 600,-5-4 0,-1 4-740,0 2 0,1-5 217,-1-1 844,-8 0 0,7-2 0,-7-1 0</inkml:trace>
  <inkml:trace contextRef="#ctx0" brushRef="#br0" timeOffset="233">848 18 9770,'0'-10'2557,"0"2"-1326,0 8 817,0 0 0,6 10-1430,-1 7 1,9 8-190,-3 10 0,3 3-110,-3 8 0,5 1-806,-5 10 0,3 3-1962,-3-3 2214,5 9 0,-7 3 0,9 10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2:51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7864,'9'0'773,"7"0"215,-5 0 1,-1 0 458,1 0-1020,1 0 0,5 0 369,0 0-603,1 0 1,-1 0-155,0 0 0,-5 0-147,-1 0-339,1 0 0,5 0-125,0 0 0,1 0-580,-1 0 1,-5 2 12,-1 4 1,-7 3 146,2 9 992,-4-1 0,-2 8 0,0 2 0</inkml:trace>
  <inkml:trace contextRef="#ctx0" brushRef="#br0" timeOffset="185">122 381 11431,'17'0'1030,"0"0"0,1 0-750,-1 0 1,8 0-290,4 0 0,3 0-392,3 0 1,1-2-495,5-4 1,-5 2 175,5-7 1,1 7 718,-2-2 0,8-4 0,-3 1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2:51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8036,'-2'-12'495,"-4"1"1,4 5 120,-4-5 1,5 5-76,1-6 0,0 6 59,0-5 0,1 7 132,5-2 0,-2 4-278,8 2 0,-7 0 87,7 0 0,-1 8-9,7 4 0,1 5 40,4 6 0,-4 6-209,4 11 0,2-1 30,-2 7 1,6 0-165,-6 6 0,2-6 14,-2 0 0,-4-6-367,4 6 0,-3-7 168,-3 1 1,0-3-849,1-3 0,-1-7-127,0-4 0,0 2-521,1-2 1,-1 0 612,0-5 1,1-7 12,-1 1 0,-2-7-595,-3 7-365,3-8 1786,-5 3 0,-1-22 0,-1-4 0</inkml:trace>
  <inkml:trace contextRef="#ctx0" brushRef="#br0" timeOffset="221">640 173 7936,'-5'-11'1024,"-1"-1"207,-8 8 1,5-1-672,-9 10 0,1 5-31,0 7 0,-2 3 312,-4 3 0,1 4-347,-6 7 1,-1 6-92,-6 1 1,1 5-439,-1-6 1,0 6-350,1-5 0,7-1 184,4-5 0,4-3-135,1-3 1,9 2-1290,3-8-1787,4 0 3411,10-6 0,9-7 0,10-2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2:57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156 188 7852,'-10'0'2346,"-5"0"-1345,21 0 0,-4 0-467,15 0 1,6-2 323,0-3 0,2 3-335,-2-4 1,-2 2-358,8-2 1,-2 4-337,2-3 1,-2-3-416,-4 2 1,-4 0-745,4 6-199,-4 0 1,-9 2-767,-5 4 2294,-3 11 0,-17 10 0,-4 8 0</inkml:trace>
  <inkml:trace contextRef="#ctx0" brushRef="#br0" timeOffset="153">69 603 7852,'-27'18'0,"4"-1"392,12 0 1,3-5 397,8-1 0,4-7-100,8 2 1,7-4-369,15-2 1,1-8-27,0-3 0,1-5-207,4-1 0,-1 0-138,7-1 1,-6 1-224,6 0 1,1-1-448,4 1 1,3 2-838,4 3 0,-2-3 1556,7 3 0,-7-3 0,3-2 0</inkml:trace>
  <inkml:trace contextRef="#ctx0" brushRef="#br0" timeOffset="434">1384 309 10361,'-10'0'3432,"-3"2"-2793,7 4 0,-2 6-7,2 11 1,3-2-68,-9 8 0,8-3-168,-2 3 1,4-2-352,2-4 1,2-4 101,4 5 0,4-7-198,7-6 0,8-3-193,4-8 1,0-2-325,5-4 0,-1-5 99,13-12 1,-6-4-488,7-8 1,-3-5 326,2 0 0,-4-7 215,-7 7 0,-8-2 255,-4 2 1,-12 3-55,-5-3 1,-8 3 255,-10 3 0,-7 1 9,-15 4 1,-11 12 82,-6 11 1,-19 16-68,-16 13-409,32-1 0,-2 6 0,-4 6 0,-3 3 0,-6 6 0,0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2:55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18 952 10025,'-8'-10'970,"6"3"-683,-6 7 1,8-2 409,0-4-189,8 4 0,2-12-171,7 9 0,2-7-62,4 6 1,-2 1-86,8 5 1,0-6-1,6 0 1,-1 0-85,1 6 1,-1 0 65,1 0 0,-2-5-12,-4-1-151,3-8 37,-5 12 0,6-13-179,-4 4 1,3 1-49,-3-2 1,-4 1-143,-2-6 0,-4-1 14,-1 1 1,-1 2-637,0 3-89,0-3 330,-7 13 223,-2-14-222,-8 15 254,-8-7 1,-2 10 50,-7 4 0,0-5-183,0 5 1,-1-4-184,1-2 51,0 8 713,-1-6 0,1-2 0,0-10 0</inkml:trace>
  <inkml:trace contextRef="#ctx0" brushRef="#br0" timeOffset="216">502 519 7914,'-10'-26'280,"-5"1"543,3 7-46,5 1 357,-9 0-152,14 7-419,-13 2 111,13 8-323,-6 0 1,8 10 0,0 7 485,0 10 1,0 14-291,0 5 0,0 6 44,0 5 1,-7 5-318,-5 7 0,-3 0-234,-2 0 1,-1 0-13,1 1-121,0-1 1,-1 0-921,1 0 782,-8-7 0,8 3-371,0-7 0,-1 5-802,7-5 0,-5-7 440,-1-4 1,6-11-250,-1-1 1,6-5 449,-5-12 763,7 3 0,-4-12 0,8 9 0</inkml:trace>
  <inkml:trace contextRef="#ctx0" brushRef="#br0" timeOffset="595">675 1194 7964,'-17'0'4214,"7"0"-3870,10 0 0,10 6 151,7-1-100,0 1 1,0-6-267,1 0 136,-1 0-569,0 0 1,-5 8 106,-1 3 0,-7 5-49,2 1 1,-6 8 268,-6 4 1,2-2 90,-7 2 0,-1-2 30,-5 1 0,6 3 241,-1-8 1,8 0 1420,-2-6-675,4 1-653,2-1 1,8-7-38,4-5-809,3-3 350,10-2 1,-2-2-529,12-3 1,-3-7-861,14-11 0,1 2 484,4-8 1,9 0 921,3-5 0,5-1 0,1 1 0</inkml:trace>
  <inkml:trace contextRef="#ctx0" brushRef="#br0" timeOffset="1095">1661 1021 10354,'0'-10'1681,"7"3"1,3 7-1270,7 0 1,0 2-121,1 3 0,-1-3-38,0 4 0,-5 2-457,-1-2 0,-1 7 226,2-1 0,1 5-162,-7 6 1,0-4 154,-6 4 1,0-4 158,0-1 0,0-1-36,0 0 0,0 1 130,0-1 1,0-6-8,0 1 501,7-8-1194,3 3 1,9-7 304,4 0 0,-2-7-1342,8-5 1,2-11 178,9-6 0,-3-9-244,3-2 1,0-9 1532,-5 3 0,3-4 0,-11-1 0</inkml:trace>
  <inkml:trace contextRef="#ctx0" brushRef="#br0" timeOffset="1534">2214 744 7945,'-17'0'1008,"5"8"-402,1 4 0,5 1 414,-6-1 0,8 3-534,-1-4 1,3-1-73,2 2 0,2-9-62,3 3 0,-1 2 79,8-2 0,-1-1-276,7-5 1,1-2-262,4-3 0,-2-5-349,8-7 1,-6-1-1,6 1 1,-8-6-631,2 0 0,-4 0 521,-2 6 1,-5-1-116,0 1 0,-9 6 74,3-1 1,-6 2 181,-6-1 0,3 1 181,-9 5 1,0 3-8,-5-4 1,-2-2 213,-4 2 0,9 1 27,-3 5 1,4 0 214,-5 0-162,1 0 0,2-2 306,3-4-277,-3 4 1078,5-13-720,1 13 1,-5-8 1334,8 4-646,-7 4 59,11-13-388,-13 13-342,13-6-218,-6 8 0,8 8-1,0 4 1,8 13 155,3 9 443,5 1-474,1 23 1,2-10 547,4 15 0,-2 0-333,8 7 1,-6-7-196,6 0 0,0-7-252,5 2 0,7 7-118,-1-2 1,8-1-340,-2-16 1,-1-6-679,1-11 0,-8-6-359,2-11 0,-3 1 574,-2-7 1,-9 0-262,-3-6 1,-3-8 291,-3-3 1,-2-5-369,-3-1 1,-4-6 240,-8 0 892,-8-8 0,-2-4 0,-7-9 0</inkml:trace>
  <inkml:trace contextRef="#ctx0" brushRef="#br0" timeOffset="1729">2473 70 7941,'0'-17'1232,"8"-1"1,2 3-505,7 3 1,2 5 226,4 7 1,-2 7-296,8 5 0,-2-2-81,2 1 1,4 6-305,-5 6 0,-3 0-223,-2-5 0,2-1-1519,-2 0 1,2 1 892,-2-1 1,-1 0 573,6 1 0,-6-1 0,3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3:04.1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4203 572 7967,'-12'-10'890,"1"4"-643,7 4-159,-4 2 102,8 0-171,0 0 0,0 8 272,0 4 0,0 3-39,0 2 1,0 6 185,0 0 1,0 8-94,0-2 1,0 4-115,0 1 1,0-1-14,0-4 0,0 1-28,0-7 1,2 6-206,4-6 1,-2 0-23,7-5 0,-7-1-454,2 0 1,1-5 105,-1-1-937,8-7 105,-5 4 458,9-8 0,-1-2 84,0-4 675,-7-3 0,5-16 0,-5-2 0</inkml:trace>
  <inkml:trace contextRef="#ctx0" brushRef="#br0" timeOffset="677">3252 693 8119,'-25'-18'0,"5"1"-1312,-3 0 984,12 7 0,3-5 328,8 3 0,2-5 0,4-6 0,5 2 0,12-8 0,4 2 0,8-2 0,-4-3 0,3 3 0,-3 2 0,9-2 0,3 2 0,-3-2 0,8 2 0,-2 4 0,4 2-156,2-8 0,7 8 190,5-2 1,-3-2-25,3 2 1,-1 0-11,6 6 0,-1 0 14,-5-1 0,2 9 24,-7 3 1,5 4-31,-5 2 0,2 0 0,-3 0 1,-9 2-13,4 4 1,-11 3-6,-1 9 0,-4 1-21,-1 4 1,0-2 34,-1 8 1,-1-6-16,-4 6 1,3-1 8,-3 7 0,-2 2-3,2 3 0,-6-2 2,6 8 0,-8 1 1,2 4 0,-4-4-47,-2-1 1,-5-2-9,-1 2 0,-7 10 56,2-4 0,-4-2 0,-2-4 0,-8 0 0,-3 6 0,-5 0 0,-1-1 0,-8 1 0,-4 0 0,-3 0 37,-3 0 0,-1-6 2,-5 0 0,-3-6 36,-8 7 0,-6-11 108,1-1 0,-7-1 65,7-5 0,-9-4-54,3-2 1,2-6-7,-3-5 1,7-4-60,-7-8 1,6 0-56,-5 0 1,5-8-20,-5-4 1,-2-5-92,-10-6 0,9-12 85,-3-11 0,6-4-248,-1-1 1,5-9 444,7-3 0,2 1-114,4-1 1,0 1-201,11-1 0,-1-3 116,13 9 0,2-1-167,9 6 1,-1 8-190,7 4 1,-6 9-852,6 2 692,1 8 467,5-4 0,-8 23 0,-2 4 0</inkml:trace>
  <inkml:trace contextRef="#ctx0" brushRef="#br0" timeOffset="1219">3597 987 8143,'-9'-10'1926,"1"0"-1304,8 5-454,0 3 0,2-12-131,4 9 0,3-7 291,9 6 1,-1-5-88,0 5 0,3-6-23,3 7 0,-2-3 38,8 2 0,-1 2-158,7-7 1,-6 7-128,0-2 0,-1 2-211,7-1 0,-6 3-182,0-4 0,-8 4-449,2 2 1,-4 0-382,-2 0 1,-7 2 1251,-4 4 0,-4 3 0,-2 9 0</inkml:trace>
  <inkml:trace contextRef="#ctx0" brushRef="#br0" timeOffset="2646">3165 1557 8046,'-9'0'-287,"1"0"0,6 2 288,-4 4 0,2-2-3,-7 7 0,-7-5 124,-5 6 1,-5-7-113,5 7 0,-2-6-32,2 5 0,-2-7 169,-4 2 0,-4-4-47,4-2 0,-2 6-16,3-1 1,-11 1-36,5-6 1,-5 0 16,5 0 0,-3 0-28,-3 0 0,1 0 1,-7 0 1,2 0-7,-2 0 1,2 0-2,3 0 0,5 0-37,-4 0 1,3-6 37,2 1 1,1-1-97,-1 6 0,1 0 83,-1 0 0,-5-6-43,-1 0 1,1 0 71,5 6 0,-5-5 81,0-1 1,-6-2-86,5 2 1,-1 3 6,2-9 0,3 3 22,-3-3 1,-2 2-16,1 5 0,-1 1-36,2-8 0,1 6 39,-7-5 1,6 5 14,-6-5 0,1 5 5,-1-6 0,-2 7 1,8-7 0,-6 8-30,5-2 0,-5-1-2,6 1 0,0-6-82,5 7 1,0-3 90,1 2 0,-1 4-30,1-3 0,5-3 38,0 2 1,6-2 5,-6 3 1,6 3-24,-6-4 0,8-4 3,-2-1 1,-2 1 17,2-1 0,0 5 2,6-6 1,-3 7 74,-3-7 1,4 3-71,-4-3 0,4-1-21,2 7 1,-1-6-13,1 7 1,0-7 5,-1 6 0,7-5 3,-1 5 1,1-6-6,-6 7 1,5-7 38,1 6 0,5-1-12,-6 1 0,6 4 58,-5-4 1,5-1-64,-5 1 0,7-2 309,-2 2-281,-4 4 0,7-5 130,-9 7-70,8 0-1,-3 0-42,7 0-425,0 0 1,5 2 344,1 3 0,6 5-82,-7 7 0,9 1 3,-3-1 0,-1 0 6,1 0 1,-1-5-35,2 0 9,3-1 0,-11 4-8,7-3 1,-7-2-73,2-5 0,-2-3-37,2 4 73,-5 4 1,7-7 95,-8 9 10,0-8-45,0 11 11,-8-5 84,7 7 126,-7 0 1,8 1 18,0-1 1,0-6 127,0 1-312,0 0 0,6 5-4,-1 0 1,3-5-10,-2-1 0,-2-5 3,7 5 0,-5-1-11,5 2 0,-5 1-65,6-7 1,-6 5-418,5-5-256,-7 8 231,11-5-231,-5 8 347,0 1 0,3-7 32,-7 1 1,1-8-21,-1 1 1,-2-3-102,8-2 1,-7-7 101,7-5 0,-8-3-62,1-3 0,-3-5 449,-2 0 0,0-7 0,0 1 0,-7-4 0,-3-1 0</inkml:trace>
  <inkml:trace contextRef="#ctx0" brushRef="#br0" timeOffset="2827">156 1229 8116,'-17'-10'0,"5"2"-188,1 8 1,-1-7 741,3 5 909,-7-6-1017,14 0 0,2 5-166,12-9 0,5 2 186,6-1 0,4-2-85,8 7 0,7-8-443,4 3 0,4 1-88,2-1 0,13 5-110,4-6 0,4 8 260,-3-1 0,-1 3 0,0 2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3:16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35 796 8228,'-17'-17'1982,"7"0"-1282,2 7-352,8 2 0,8 6 317,4-3-372,3 3 1,8-6 80,0 8 0,6 0 179,-6 0 0,6-6-166,-6 0 1,9-5-92,3 5 0,0-7-30,5 1 1,4-3-6,2-2 1,-2-1-259,3 1 0,-1 5-148,6 1 1,-8 1-169,-4-1 0,2-3-76,-1 9 0,-3-7-491,-9 6 1,-2 1 347,-4 5 0,-10 0-943,5 0-582,-13 0 1434,3 0 1,-8-2 95,0-4 0,-8 4 193,-3-4 0,-4 2 334,-3-1 0,-5-3 0,0-4 0,-6-3 0,6 3 0,-6 3 0,6-3 0,0 1 0,6-7 0,0 1-123,-1 0 0,9 5 110,3 1 0,-2-1 644,3-5 0,-1 5-239,6 1 0,-6 5 1738,0-5-723,1 7-916,5-4 1,0 16-140,0 3 0,0 18 24,0 6 0,-6 13-53,0 4 1,-13 7-59,2 10 0,-8 8-304,-4 4 0,4 5-266,5-39 1,-1-1 0,-11 42 2,11-42 1,1 0 0,-10 41-48,1-7 0,8-3-295,-2-8 0,3-7 259,3-4 0,2-5-145,3-1 0,-1-8-491,7-3 0,-6-7 1021,7-5 0,-1-2 0,6-4 0,0 4 0</inkml:trace>
  <inkml:trace contextRef="#ctx0" brushRef="#br0" timeOffset="461">536 1159 10308,'10'0'1666,"5"0"0,-13 8-1212,4 4 1,-4 9-130,-2 2 1,0 7 145,0-1 1,0-2-642,0 2 1,0-2 194,0 2 1,0 2-554,0-8 0,0 0-539,0-6-596,8 0 797,-6 1 360,5-9 0,-1-9 77,0-11 1,1-7 133,-1-5 1,-2-4 221,8-7 0,1 5-54,10 0 1,-4 6 397,4-6 1,2 14-196,-2-2 1,6 5 528,-6 0 1,0 5 161,-5 7-377,-1 0 0,-2 2-19,-3 3 1,-4 5 121,-8 7 1,0 3 16,0 3 0,0-4-156,0 4 0,-6-4-75,0-2 1,0-5 212,6 0-64,-7-9-257,5 5-416,-6-8 3,8 0 0,2 0-285,4 0 1,3-2-586,9-4 1,1-3 516,4-9 1,4 7-1947,7-1 2541,-7 9 0,14-21 0,-5 5 0</inkml:trace>
  <inkml:trace contextRef="#ctx0" brushRef="#br0" timeOffset="806">1505 1107 8234,'-10'-26'4808,"4"8"-4546,12 13 0,6 3-631,11 2 0,-4-6 1200,4 0-345,-4-7-285,-1 11 0,1-12 473,4 8 0,-4-5-249,4 5 0,-4 0-335,-1 6 0,-1 0-559,0 0-227,0 0 0,-1 8 285,-5 4 1,-3 3-315,-8 2 1,-2 1 541,-4-1 1,-3 8-75,-9 4 1,-1-2 592,-4 1 1,4-6-167,-4 1 0,6 2 94,5-2 1,-1 0 23,7-6 1,-6-5 500,7-1-265,-1-7-408,6 11 1,8-15-73,3 0 0,6-7 85,6-11 1,10-1-710,7-4 1,1 2 270,-7-8 0,7 2-294,-1-2 1,0-1-270,-5 7 1,0-6-548,-1 6 0,-7-6 724,-4 6 0,-4-6 695,-1 6 0,-1-8 0,0 4 0</inkml:trace>
  <inkml:trace contextRef="#ctx0" brushRef="#br0" timeOffset="1253">2162 883 8212,'-17'0'-699,"-1"0"0,7 0 1061,-1 0 1,3-2 2170,-3-4-1053,4 4-611,1-6 1,7 8-102,0 0 1,2-5-303,9-1 1,7-2 141,5 2 1,5-1-220,-5-5 1,8-1-306,-2 7 0,2-6-156,-2 7 0,1-7-419,-7 6 1,0-5-363,-5 5-1167,-1-7-883,0 3 1389,-7-7 927,-2-1 0,-10 1 166,-4 0 1,-4 0 160,-7-1 0,-6 1 93,0 0 0,-8-1 198,2 1 1,4 2-4,2 3 0,-2-1 242,2 7 1,0 0 220,6 6 1,0 0-253,-1 0 0,7 0 199,-1 0 0,7 2 26,-7 4 1,8-2 120,-2 7 0,4 1-58,2 5 1,0 0 56,0 1 0,6 7-182,0 3 0,9 5 84,3 2 0,1 7-8,10 4 1,-6 4-169,6 2 1,1 8 25,11 3 0,-5 12-497,5 6 1,-3 3 163,2 3 1,-3-11 73,3-6 1,2-3-175,-1-10 0,5-7-27,-6-9 1,1-7-128,-7-5 1,-1 2-152,-4-8 1,-2-6-56,-4-5 131,-4-8 0,6 3 184,-8-7 1,-5-3-422,-1-9 0,-7-1 24,2-16-527,-4-8 0,-4-7-1,-4-8 651,-4 0 189,-7-7 1,-8-10-1,-2-10 1</inkml:trace>
  <inkml:trace contextRef="#ctx0" brushRef="#br0" timeOffset="1437">2594 87 8115,'0'-29'1793,"0"1"120,0 6 1,2 15-1513,4 7 0,9 2-210,8 3 0,0 5-1244,-5 7 1,-7-3 390,1 3 1,-3-2-707,3 14 1368,3 0 0,-13 13 0,6 3 0</inkml:trace>
  <inkml:trace contextRef="#ctx0" brushRef="#br0" timeOffset="1933">4410 381 8015,'-17'0'592,"-1"0"1,9-2 66,3-4-124,-4 5 1,10-7-412,0 8 0,2 0 68,10 0 0,5 2 556,6 4 1,2-5-144,-2 5 1,4 2 17,8-2 0,-1-1-200,1-5 0,7 0-34,4 0 0,4 0-175,2 0 1,0-1-29,0-5 1,-2 2-100,-4-8 1,2 9 168,-8-3 1,-5 4-545,-6 2 0,-8 0-293,2 0 1,-6 2-618,-5 4 0,1-3 301,-7 9-1,0 1-476,-6 10 1,-2-3 518,-4 3 1,-3-2 854,-9 2 0,-7-4 0,-2 6 0</inkml:trace>
  <inkml:trace contextRef="#ctx0" brushRef="#br0" timeOffset="2281">4548 675 8141,'-17'-8'1458,"0"-3"-875,7 3-667,2-7 224,8 13 1,8-6 292,4 8 1,-3 0-50,3 0 385,-8 0-416,11 0 1,-5 2 225,7 4 0,0-2-140,1 7 0,-3 1-698,-4 5 1,5 2-104,-5 4 0,3-3-333,-3 3 0,-3 2 316,-8-2 0,0 7-263,0-1 0,-2-2 269,-4 2 1,-3-6-68,-9 6 1,1-8 675,0 2-179,7-4-116,-5-1 1,7-7 1717,-3 1-399,3-1-558,8 6 1,0 1-273,0-1 0,8-5 62,3-1 1,5-7-99,1 2 0,2-4-97,4-2 0,4 0-201,8 0 1,-1 0 105,1 0 1,-1-6-890,1 0 1,0-5-310,-1 5 1,-5-2-2473,0 2 3468,-8 4 0,4-5 0,-8 7 0</inkml:trace>
  <inkml:trace contextRef="#ctx0" brushRef="#br0" timeOffset="2994">3684 1989 8035,'-18'0'753,"1"0"940,0 0-18,7 0-1153,3 0 1,8 0-26,5 0 1,4-2-29,7-3 0,0 1 19,1-8 0,7 1-284,4-6 1,-3-7-146,3 1 0,-2-2-351,2 2 0,2 4-626,-8-4 1,0-2-602,-6 2 1,-5 0 693,-1 6 0,-7-6 7,2 0 1,-6-2 405,-6 2 1,-4 3 298,-7-3 0,0 4-158,0 2 263,-1 7 0,1 3 658,0 7-416,-1 0-171,9 15 0,-5-2 735,9 16 0,-7 2-321,6 9 1,-5-1 429,5 7 1,0 0-204,6 6 0,0-6-131,0 0 0,0-2-259,0 2 0,8 2-81,3-7 1,-1-7-151,2-5 0,-7-2-185,7 2 1,-3-4-750,3-8 553,3 0-382,-5-7 1,1-2 162,1-8 0,-8-8 32,2-4 1,-4-11 88,-2-5 0,0-13-153,0-5 1,5 2 165,1-2 1,2 5 22,-2-5 0,3 8 199,8-2 0,3 11-69,3 6 0,-4 3 400,4 3 1,2 8 38,-2 3 0,0 4 316,-6 2 0,1 2-277,-1 4 1,-7 3 133,-5 8 1,-3 1-33,-2-1 0,0 8-65,0 4 1,-7-2-698,-5 2 180,-11-1 36,4 7 1,-14-6-214,4 0 0,-2-8 250,3 2 0,-3-6-64,8-5 0,-6-5 146,6-7 312,0 0-415,6-7 1204,7-3-683,2 0 0,16-3 416,4 7 1,3 0-298,2 6 0,6 0 288,0 0 0,8 0-246,-2 0 1,-2 0-140,2 0 1,-6 0-298,6 0 1,-6 6-177,5 0 1,-5 6-325,6-7 1,-6 7-664,6-6 0,-6 5-1998,6-5 3095,-8 0 0,12 1 0,-6 3 0</inkml:trace>
  <inkml:trace contextRef="#ctx0" brushRef="#br0" timeOffset="3195">4808 1868 8031,'7'-9'826,"5"3"0,3-2 1148,3 3 0,5-3-1037,0 2 1,0 4-458,-6-4 1,0-1-455,1 1 0,-1 0-196,0 6 0,-5-6-171,-1 1 1,1-1-517,5 6 0,-7 8-2519,-4 3 3376,-5 4 0,-1 3 0,0-1 0</inkml:trace>
  <inkml:trace contextRef="#ctx0" brushRef="#br0" timeOffset="3382">4790 2180 8031,'-11'0'0,"-1"0"1425,9 7 1,-3-5-532,12 4 0,3-4-284,8-2 1,3 0-129,3 0 0,-4 0 37,4 0 0,2-6-318,-2 0 1,6 1-209,-6 5 1,8 0-381,-3 0 0,3-6-664,-2 0 1,4-2-776,-4 3 1,3-3 700,3-4 1,-1-3 1124,1 4 0,0-13 0,-1-2 0</inkml:trace>
  <inkml:trace contextRef="#ctx0" brushRef="#br0" timeOffset="3615">5724 1868 8031,'12'0'0,"-1"0"0,-5 6 728,6 0 0,-9 7 1010,3-1 0,-4 5-913,-2 6 1,0-2-29,0 8 1,0 0-103,0 6 0,-2-7-235,-4 1 1,5-6-375,-5 6 0,4-8 33,2 2 1,0-3-8,0-3 98,8 0-1121,1-7 687,1-3 1,5-7-230,-3 0 0,3-7-504,2-5 0,1-11 170,-1-6 0,-2 0-221,-3-5 0,-4 1-60,-8-13 0,-2 6 498,-4-6 1,-6 5-78,-11-5 0,-4 8 647,-7-3 0,-9-3 0,-1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3:21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11090,'9'8'1877,"1"1"-1328,-4 8 1,-5 1 44,5-1 1,-2-4-350,2 5 0,-4-11-183,4 11 1,1-5-105,-1 4 1,2 1 93,-3-1 1,-3-5-1548,4-1 437,4-7 126,-1 4 1,7-10 309,-5-4 0,5-4-55,-5-7 0,3-6 46,-3 0 518,4-8-66,-5 4 0,5-2 13,-3 1 179,3 14-371,-5-9 740,7 21 0,1-5 149,-1 7 1,0 7 469,0 5 0,-1 5-313,-5 6 0,5-2 377,-5 8 1,-1-2-682,1 2 0,1 3-215,5-3 1,-5-2-562,-1 2 0,1-6 300,5 6 1,2-6 91,4 6 0,-3-8 0,5 4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2:56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9397,'10'0'1606,"-2"0"-1440,-8 0 1,2 0 47,3 0 0,-1 0-1,8 0 1,-6 7-62,5 5 0,-5 3-92,5 2 1,-5 8-91,6 4 1,-3 6 75,3 5 0,3 4 320,-3 8 1,-5 0-99,-1 0 1,2 0 85,-2 0 1,-1 0-90,-5 0 1,6-8-202,0-4 1,0-3 0,-6-3 0,0-5-505,0 0 225,0-8 0,0 4 130,0-8 0,0-5-113,0-1 1,-2-7-30,-4 2 0,2 2-126,-7-3 1,-1 1 153,-5-6 1,-1 0-48,1 0 0,0-8-34,0-3 0,-6-6-285,-1-6 0,-4 1-401,5-6 1,-2 5 426,2-6 1,3 8-6,-3-2 1,4 3 543,2 3 0,-8 0 0,-2-1 0</inkml:trace>
  <inkml:trace contextRef="#ctx0" brushRef="#br0" timeOffset="163">0 554 7880,'6'12'2144,"0"-1"-1409,7 1 1,-9 3-157,8-4 1,-8 5-38,1-5 1,3-1 259,-2 2 1,0-7-915,-6 7 156,0-8 1,5 5-1104,1-3 0,2-4 355,-2 4 0,-3-4-980,9-2 1684,0-8 0,12-9 0,3-10 0</inkml:trace>
  <inkml:trace contextRef="#ctx0" brushRef="#br0" timeOffset="312">727 502 7953,'27'2'603,"-4"4"0,-4-2 2305,-2 7-1447,1 1-684,-1 5 1,-2 0-672,-3 1 1,1-7 57,-7 1 0,2-9-2484,-3 3 673,-3-4 40,6-2 1607,-8 0 0,0 0 0,0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3:25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45 8096,'0'-18'533,"0"1"21,0 8 0,0 9 340,0 11 1,6 1-362,0 5 0,-1-4 175,-5 10 0,2 4-249,4 2 1,-4-2-339,4 2 0,-4 0-85,-2 5 0,0-5-145,0 0 1,0-2-137,0 2 1,0-2-551,0-4 0,5-10-1050,1 4 781,0-11 797,2 2 1,-5-16-36,9-3 1,-2-12 42,1-6 0,4-4 82,-3-2 1,-2-5-16,1 0 1,1 1 190,5 10 0,-6 6 242,1 12 0,0-3 385,5 9 1,-6-1-349,1 6 0,-3 8 938,3 3 1,1 10-524,-7 2 1,2 2 429,-2-2 0,-4 2-587,3 4 0,-3 4-320,-2-4 1,0 1-478,0-1 1,-2 10-655,-3-5 1,3 5 914,-4-5 0,4 9 0,2 1 0</inkml:trace>
  <inkml:trace contextRef="#ctx0" brushRef="#br0" timeOffset="965">243 1757 8046,'-17'0'0,"0"0"732,-1 0 1109,9 7-1245,1-5-396,8 6 334,0-16-238,0-1 1,6-9-154,-1 1 1,3 0-70,-2 0 1,4-3-429,7-3 1,-6 2 224,1-8 1,-1 6-459,7-6 0,-7 1 225,1-7 1,-8 0 4,1 1 0,-3-1 79,-2 1 1,0 5 55,0 0 0,0 8 108,0-2 1,-2 0 279,-3 6 1,-3-5 190,-4 11 0,-1 1-180,7-1 1,-7 7 59,1-2 0,3 4-17,-3 2 0,6 0 54,-5 0 1,5 8-68,-6 3 0,7 11 108,-7 1 0,8 7-9,-1-1 0,-3 10 144,2 1 0,0 8-1,6-2 1,-5-2-156,-1 2 1,0-1-104,6 1 1,0 2-109,0-8 1,0 0-241,0-5 1,6-2-6,0-4 1,1 1-739,-1-7 639,-4 0 0,8-7-426,-5-5 628,-3-3-70,6-8 0,-8-8 12,0-3 0,2-12-73,4-6 0,-4-6-105,3-5 0,3 3 67,-2-3 1,7 0-123,-1 5 0,3-7 205,2 13 0,1 0 1,-1 12 0,0 0 449,1-1 1,-7 9-116,1 3 36,-1 4 1,5 4 48,-5 4 1,3-2 78,-9 7 1,1 1-234,-6 5 1,0 6-262,0 0 0,-2 6 15,-4-6 1,-3 6-250,-9-6 1,1 6-15,0-6 0,0-2 85,-1-10 0,1 3 191,0-8 1,-1-1 65,1-5 0,6 0 379,-1 0 101,8 0 817,-3-7-841,7-3 1,1 0 215,5 5 0,4 3 183,7 2 1,0 0-305,1 0 0,-1 6-60,0-1 1,1 9-334,-1-3 0,2 3-179,4-3 1,-4 5-339,4-5 1,2 5-789,-2 1 0,6-6 706,-6 1 487,0-1 0,2 7 0,2-1 0</inkml:trace>
  <inkml:trace contextRef="#ctx0" brushRef="#br0" timeOffset="1385">883 79 8089,'0'-17'567,"0"7"-339,8 3 0,1 7 1082,9 0-831,7 7 1,-6 11 260,4 11 0,4 19 207,2 9 1,1 14-172,-1 4 1,2 14-298,-8-3 0,-11-37 1,-1 0 241,6 49 0,-1 0-498,-10-46 1,-1 0 0,0-2-1,-2 0-473,-3 4 0,0 1 0,-1 3 0,0 0-68,-1 2 0,-2 1 0,-4 3 0,-3 2 318,-5 6 0,-3 0 0,-2 0 0,-2 1 0,-5 4 0,-2 1 0,-2 5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3:22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1349 8219,'0'-17'-86,"0"0"-134,0-1 717,0 1 34,0 0 0,-6 5-90,0 1 1,-1 7-124,1-2 0,2 4 194,-8 2-14,9 0-218,-13 0 1,9 2-91,-5 4 0,-3 4 9,3 7 1,3 8 104,-3 4 0,6 11-20,-5 6 1,7 4-64,-2 2 0,4 0 46,2 0 0,0-2-164,0-4 0,2 2 64,4-8 1,-2-5-114,7-6 0,1-6-138,5 5 0,0-6-426,1 1 0,-1-10-650,0-1 0,6-7 553,0 7 0,6-8-668,-6 1 1,2-3 36,-2-2 1238,-3 0 0,4-7 0,-6-3 0</inkml:trace>
  <inkml:trace contextRef="#ctx0" brushRef="#br0" timeOffset="220">519 1678 8270,'10'-8'666,"5"6"197,-3-4 0,5 5-97,6 1 0,2-2-266,4-4 0,3 4-167,-3-4 0,2 4-31,-2 2 0,1-2 141,-6-3 1,-1 3-423,-6-4 0,0 4-282,0 2 1,1 2-627,-1 4-1399,0-4-1106,1 13 3392,-9-5 0,7 7 0,-7 0 0</inkml:trace>
  <inkml:trace contextRef="#ctx0" brushRef="#br0" timeOffset="461">1453 1332 8076,'-8'-17'4195,"6"7"-3999,-5 2 1,7 10-63,0 4 1,0-2-85,0 7 0,0 7 110,0 5 1,-6 8 52,0-3 0,-2 5-81,3 2 1,1 1 11,-8 4 1,8-3-1101,-1 3 1,3-3 507,2-3 1,0-5-584,0 0 0,7-8 416,5 2 0,-3-9 29,3-3 0,0-7 586,5 2 0,0-12 0,0-4 0</inkml:trace>
  <inkml:trace contextRef="#ctx0" brushRef="#br0" timeOffset="699">1695 1124 8145,'0'-17'776,"0"0"0,2 7-427,4 5 0,5 3-5,12 2 0,-2 2 113,8 3 0,-6 7 184,6 11 1,0 4-46,5 7 1,-7 7 177,-4-1 1,-3 8-517,-3-2 1,-7 10-18,-5 2 0,-3 1-438,-2-1 1,-7 3 203,-5 8 0,-3-1-1564,-3-5 0,-1-5 307,-4-12 0,8-4-1376,-8-7 2626,7-8 0,-9 5 0,8-5 0</inkml:trace>
  <inkml:trace contextRef="#ctx0" brushRef="#br0" timeOffset="1462">2214 658 8127,'-10'-18'704,"2"9"1,16-5-494,4 8 1,3-1-120,2 1 0,6-4-94,0-7 1,2 0 168,-2 0 1,-3-3-383,3-3 1,-4 2-300,-2-8 1,1 8 17,-1-2 1,-2-4 171,-3-2 1,-5 2-29,-7-1 1,0-1 171,0-6 0,-2 1 269,-3-1 1,-5 8 30,-7 4 1,1-2 325,5 2 0,-4 6-85,3 5 1,2 8-160,-1-1 1,5-3 775,-5 2-280,7 0-110,-4 6-392,0 8 0,6 4-45,-3 11 0,3-2 9,2 8 0,0 5-29,0 7 0,2 7 139,3-2 0,-3 6 57,4 5 1,2-3-43,-2 4 0,-1-4-74,-5-3 1,6 1-224,0 0 0,0-6-117,-6 0 1,0-7-158,0 1 1,5-5 70,1-6 0,0-4-122,-6-8 0,0-6-110,0 1 155,0-8 1,0 2 386,0-12 0,0-10-79,0-7 0,0-7-57,0 1 0,0-6-41,0-5 1,0 3 24,0-3 1,2 3-91,4 3 1,-3 1-170,9 4 0,0 6 194,5 12 1,6 3-6,0 8 0,2 0 316,-2 0 1,-2 2-85,8 4 0,-8 3 152,2 9 0,-4-1-136,-1 0 0,-3 1-143,-3-1 1,-5 0-69,-7 0 0,0 3-216,0 3 0,-7-2 19,-5 8 0,-3-8 67,-3 2 0,-1-10-80,-4-1 0,4-8-13,-4 1 0,4-3 443,1-2 0,1-7 173,0-5 1,7 3 211,4-3 0,-1 6-116,1-5 1,2 7 143,10-2 0,-2 4-103,7 2 0,6 2 52,7 4 1,0-2 124,0 7 1,-3 1-194,8 5 0,-6 0-385,5 1 1,-1 3-395,2-4 1,2 10-663,-8-10 0,8 6 409,-3 0 0,-1-3 608,2 3 0,0 4 0,6-1 0</inkml:trace>
  <inkml:trace contextRef="#ctx0" brushRef="#br0" timeOffset="1851">3563 1038 8021,'-18'0'599,"1"0"0,0 2-438,-1 4 0,7 3 0,-1 9 1,1 14 88,-6 9 0,-1 7-28,1 4 0,0 13 579,-1 4 1,3 6-258,3 0 0,5-8 161,7 8 0,0-8-267,0 8 1,2-6-430,3-5 1,5-5-348,7-7 1,1-8-318,-1-3 0,6-7 416,0-5 1,2-4-347,-2-7 1,-2-9-1921,8-3 2505,-8-4 0,12-10 0,-6-1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3:33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241 171 8448,'0'-11'0,"0"-1"0,0 7-134,0-7 381,0 8 0,0-5 908,0 3-441,0 4-432,-8-6 1,4 8-91,-7 0 1,5 2 95,-6 4 1,3-2-134,-3 7 1,-3 9 123,3 8 1,-3 5 28,-2 2 1,-1 7-110,1 4 1,0 6 20,0 6 1,1-7-106,5 1 1,1-6-224,4-5 1,4-7-76,-3 1 0,10-2 138,7-10 1,3-2-148,3-10 1,1 3 46,4-8 1,4-1 45,7-5 0,-3-2-9,4-3 0,-5-13-69,11-10 1,-5-5 46,-1-2 0,3-7-18,-3-4 0,1-4 198,-13-2 0,-1-2-123,-11-3 0,-3 1 356,-8-8 0,-2 9-110,-4-3 1,-5 12 43,-12 6 0,-4 11-86,-8 6 0,-9 11-256,-8 6 1,-2 20 124,-9 9 0,-8 31 0,31-23 0,1 1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3:32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8676,'-10'-8'505,"2"6"-110,8-5-193,0 7 0,2 0 26,4 0 1,4-6 203,7 0 1,0 0-69,0 6 1,3 0-168,3 0 0,4-5-43,7-1 0,1 0-111,-1 6 0,1 0 16,-1 0 0,1 0-259,0 0 0,-7 0 151,1 0 0,-2 0-164,2 0 0,4 0-454,-4 0 0,-5 0 273,0 0 0,1 2-861,-2 4 274,0-4 297,-6 13 1,-2-5 683,-3 7 0,-4 0 0,-8 0 0</inkml:trace>
  <inkml:trace contextRef="#ctx0" brushRef="#br0" timeOffset="242">225 330 8490,'-25'0'0,"6"0"-252,-4 0 0,5 1-26,7 5 969,-4-4-173,13 6 156,-6-8-190,8 0-247,0 0 1,10 0 269,7 0 1,8 0-80,9 0 1,3-2-245,3-4 0,3 2 94,3-7 1,9 5-746,-3-5 1,4 5 84,-4-6 0,7 8-152,5-1 1,-3 3 533,3 2 0,-9-8 0,5-2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3:47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27 260 8623,'-17'0'1581,"8"0"1,9 0-1189,11 0 1,12 0 56,6 0 1,4 0-498,1 0 1,8 0 107,5 0 0,-5 0-736,-2 0 1,1-6 49,-7 0 1,-1-2-218,-10 3 0,-10 3 348,5-4 0,-11 2-221,5-2 0,-8 2-30,1-7 745,-3 7 0,-9-19 0,-3 4 0</inkml:trace>
  <inkml:trace contextRef="#ctx0" brushRef="#br0" timeOffset="195">321 0 7997,'-9'8'0,"-7"1"1522,5 9 0,-4 7-659,-3 4 0,9 3-285,3 3 1,4-1-182,2 1 1,2 5-649,4 1 0,3-1-288,9-5 1,7-3-602,3-3 1,5-2 615,2-4 1,-1-6-125,1 1 0,-1-9-100,1-9 1,0 0 236,-1 0 1,3-4 388,3-7 0,-2-1 122,8-11 0,-5-2 0,5 2 0,0-7 0,6 3 0</inkml:trace>
  <inkml:trace contextRef="#ctx0" brushRef="#br0" timeOffset="335">1428 260 7997,'25'0'652,"-6"0"209,4 0 1,-3 0-327,-3 0 0,0 5-42,1 1 0,6 0-434,5-6 0,6 0-419,5 0 1,-1 0-892,7 0 0,0-2 626,6-4 0,2 2-208,3-7 1,-3 5 832,4-5 0,-5 7 0,-1-4 0</inkml:trace>
  <inkml:trace contextRef="#ctx0" brushRef="#br0" timeOffset="515">2552 242 7997,'44'8'0,"4"-6"-65,-7 4 0,-3 1 178,-9-1 1,4 2 352,-4-2 0,3-5-73,3 5 1,1-4-116,5-2 1,-3 6-106,8 0 1,-2-1-105,2-5 1,4 0-632,-3 0 0,3-1 382,1-5 0,-4 4-546,-1-4 0,0 4 333,6 2 0,-6 0-103,0 0 0,0 2 496,6 4 0,-2-4 0,-4 4 0,4-3 0,-4 3 0,-2-4 0,2 4 0,0-4 0,-1 5 0,-3 3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3:42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399 605 8096,'-35'-26'0,"2"3"254,4 11 1,-1 4-261,7 8 1,-2 0 282,2 0-370,3 0 0,-5 2-289,8 4 1,6-2 281,-1 7 0,6 9 256,-5 8 1,-1 13-23,-5 5 0,5 12 237,1 5 1,1 10-81,-1 2 0,-3 15-413,9 2 0,-1 3 494,6 3 1,0-6-212,0 6 0,8-10-394,3-1 1,6-9-90,6-8 1,-1-5-399,6-7 1,1-3 351,6-14 0,-1-1-409,1-5 777,0-9 0,-7-2 0,1-13 0,0-3 0</inkml:trace>
  <inkml:trace contextRef="#ctx0" brushRef="#br0" timeOffset="699">987 190 8057,'-8'-9'1239,"6"3"-1096,-4 12 0,4-2-143,2 7 0,0 1 5,0 5 1,2 6 41,4 0 1,-4 2 97,4-2 1,-3-4-104,3 4 0,-4 2 1,4-1 1,-4-1 33,-2-6 1,6 2-13,-1 4 0,1-9-75,-6 3 60,0-4 1,0-1-218,0-1 1,2-7-150,4 2 158,-4-4 1,11-4 69,-7-4 1,5-5-111,-5-12 1,8-4 14,-3-8 0,5 1-152,1-1 0,-6 2 313,1 4 0,-2 3-143,1 3 371,4 11-52,-5-11 0,5 23 48,-3 0 0,1 2-71,-7 9 1,6 1 148,-7 5 0,7 6 150,-6 0 1,5 2-126,-5-2 0,2 2-485,-3 4 1,-3 4 111,4-4 0,2 3-1563,-2 3 1631,-1-1 0,3 9 0,2 1 0</inkml:trace>
  <inkml:trace contextRef="#ctx0" brushRef="#br0" timeOffset="1155">1159 1608 8046,'-7'-17'-201,"-3"-8"181,-7 14-820,7-12 507,3 21-281,7-6 614,0 16 0,0 7 0,0 8 0,5 2 9,1-2 0,0-2 125,-6 8 1,6-8 144,-1 2 1,1-3-187,-6-3 1,6 0-83,0 0 1,1-7 84,-1-4 1,-4-2-263,4 1 259,-4-3 1,-2 4 167,0-12 1,0 2-254,0-7 0,0-6-160,0-6 0,-8-6-13,-3 6 0,1-8 123,-2 2 0,7-2-401,-7 3 0,3 1 261,-3 4 0,4 3 182,8-3 0,-5 4 0,-1 2 0,0-8 0,6-2 0</inkml:trace>
  <inkml:trace contextRef="#ctx0" brushRef="#br0" timeOffset="1486">1678 346 8020,'-9'-27'-1429,"-5"8"858,8 7 571,1 9 0,5-13 0,0 14 0,0-7 0,0 3 0,7 4 0,5-4 0,-3 6 0,3 6 0,1 0-24,11 11 0,-3 6 256,7 17 1,1 12 225,6 12 1,-6 5-129,0 6 1,-8 6-265,2 11 0,-6-4-50,-5 4 1,1 3 50,-7-3 1,-2 6-592,-10-6 0,-2 0 296,-3-5 1,-11-8-189,5-5 0,-6-10 129,0-7 1,4-5 286,-4-6 0,4-5 0,1-12 0,1 1 0,0-7 0,7-7 0,2-1 0,8-5 0</inkml:trace>
  <inkml:trace contextRef="#ctx0" brushRef="#br0" timeOffset="2057">1125 1574 7949,'-12'-8'-253,"1"-3"0,5 1 425,-5-1 1,5 5 908,-6-6-345,8 1-159,-11 1-106,13-5-250,-13 13 1,13 2-490,-4 11 0,4 7 210,2 5 1,0 2 22,0 4 0,0 3 130,0-3 1,0-2 2,0 2 0,0-8-80,0 2 0,0-4 14,0-2 1,0-5-127,0-1 169,8-7-77,-6 4 1,7-8 62,-3 0 0,-4-8 57,4-3 0,-4-7-151,-2-5 0,0-2-149,0-3 0,0-11 62,0 5 0,-2-5-111,-4 5 0,4 5 87,-4 0 1,-1 6 87,1-6 0,0 14-139,6-3-501,0 5-12,0 3 0,0 5 50,0 10 658,8 5 0,1 7 0,9 1 0</inkml:trace>
  <inkml:trace contextRef="#ctx0" brushRef="#br0" timeOffset="2432">2768 1245 7995,'-35'-2'480,"1"-3"1,7-3 1880,4-4-1613,3 5-704,3 7 1,7-2-42,5-4 0,5 4-178,5-4 1,7 4 105,11 2 97,4 0 1,2-5 62,0-1 1,1 0 36,11 6 0,-9 0-163,9 0 0,-14 0-94,7 0 0,-5 0-252,0 0 0,-2 0 5,-4 0-1476,-4 0 1027,6 0 825,-15 0 0,5 0 0,-5 0 0</inkml:trace>
  <inkml:trace contextRef="#ctx0" brushRef="#br0" timeOffset="3012">987 1816 8012,'-8'10'206,"6"-1"341,-4-3-619,4-4 55,2 13 0,0-11 184,0 8-69,0-9 1,0 7 172,0-4 1,2-4 141,4 4 156,-4-5-153,13-1-23,-5 0-289,7 0-243,0 0 0,1-5 104,-1-1 1,-5-8-202,-1 3 1,-5-4-579,5-3 1,1-7 350,5-4 0,-5-3-334,-1-3 1,-1-1 796,1-5 0,5-3 0,-7-8 0</inkml:trace>
  <inkml:trace contextRef="#ctx0" brushRef="#br0" timeOffset="3595">2993 986 8003,'-25'-17'757,"5"5"-568,-3 1 1,6 5-222,5-6 76,-3 8 0,7-5 297,-3 3-249,3 4 8,8-6 14,0 8 1,0 10 139,0 7 1,6 10 352,0 14 0,-1 5-228,-5 11 1,0-1-170,0 8 1,0-3-157,0 2 1,0 3-225,0-9 0,6 1-230,0-6 1,6-2-656,-7-4 1,7-11 429,-6-12 0,5-4-275,-5-2 1,2-7 539,-3-5 1,5-6 359,7-11 0,1-7 0,-1-16 0</inkml:trace>
  <inkml:trace contextRef="#ctx0" brushRef="#br0" timeOffset="3895">3840 450 8012,'-25'-25'1279,"6"6"-959,-4-4 0,9 5-735,3 7-173,7 3 163,-4 8 1,6 10 129,-4 7 0,5 10-137,-5 13 1,2 8 393,-2 16 0,-2 1 263,-3 16 1,-3 5 220,9 6 0,-1 1-163,6-7 1,0 1 143,0-1 0,0-7-245,0-4 0,8-4-153,3-2 1,5-9-100,1-9 0,0-8-569,0-14 0,1-4 318,-1-8 0,0-8-156,1-3 0,-1-4-29,0-2 0,0-15 506,1-8 0,7-8 0,2-4 0</inkml:trace>
  <inkml:trace contextRef="#ctx0" brushRef="#br0" timeOffset="4270">4428 69 7991,'0'-17'0,"0"0"0,0 0 1183,0 7-325,0 2-436,0 8-296,0 0 0,2 8-54,4 3 0,-5 13 158,5 4 1,-2-1 195,2 2 0,-4 6-400,4 5 1,1 0-282,-1-5 1,5-2-334,-5-5 1,8 3 289,-3-8 0,-3 0-23,-2-5 1,1-7-225,-1 1 181,8-9 0,-11-3 120,9-11 1,-2-6 323,1-6 0,3 3 47,-9-3 1,1 4 309,-6 2 1,6 5 608,0 1-723,-1 7 1,-5-2-89,0 12 0,2 11 1,4 12 0,-4 4-40,4 1 1,-2 1-114,1-1 1,-3 7-119,4-1 1,-4 0-943,-2-5 0,6 0 531,-1-1 1,3 1-660,-2-1 0,-2-5 1105,7 0 0,-7-8 0,4 4 0</inkml:trace>
  <inkml:trace contextRef="#ctx0" brushRef="#br0" timeOffset="4612">4826 1418 8047,'-18'-15'5153,"9"11"-6556,1-11 805,8 15 0,8 0 39,3 0 0,-1 0 315,1 0 0,1 0 285,5 0 1,-5 0-123,-1 0 215,-7 0-92,4 0 1,-8 7-189,0 5 0,0 3 158,0 3 0,-8 1 37,-3 4 1,1-2 93,-2 8 1,3-6 24,-3 6 0,-1-8 280,7 2 0,-5-4 101,5-2 1,0 1-197,6-1 0,0-6-165,0 1 1,2-6 42,4 5 1,3-7-342,9 2 0,1-4-248,4-2 1,6-2-297,11-4 1,-2-3 4,9-9 1,-1-7 648,6-4 0,-1-11 0,1-4 0</inkml:trace>
  <inkml:trace contextRef="#ctx0" brushRef="#br0" timeOffset="4921">5448 294 8009,'-9'-9'1565,"1"3"-1256,8 12 0,0 3-487,0 9 0,8 8 352,3 9 0,6 7 174,6 10 0,2 13-46,4 5 1,2 5 107,-8 0 1,2-2-102,-2 7 0,-4-5-67,4 6 0,-5-8-623,-7 2 1,3 4-249,-9 1 0,1-3-543,-6-2 1,0-13 612,0-11 1,-2-6-193,-4-11 1,3-7 750,-9-4 0,2-6 0,-1-5 0,3-4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3:41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450 709 8130,'-26'0'107,"-7"0"72,14 0 1,-6 0 173,7 0-193,1 0-710,0 0 256,7 0 124,-5 0 1,13-2-131,-4-4 1,4 3 206,2-9 0,2 8 123,4-2 379,-4-3-436,6 7 478,-8-6 52,0 8 838,0 0-666,0 8-614,0-6 1,7 6 147,5-8 0,11 0-256,6 0 1,11 0 119,6 0 0,6-8-26,6-4 1,-3 3-23,9-3 1,-1 1-12,6-7 1,2 7-19,4-1 1,-4 7-4,4-7 0,2 8-183,-2-2 1,0-1 240,-6 1 0,0 0-120,1 6 0,1-6 76,4 1 0,-10-1-7,4 6 0,-9-6-89,3 0 1,-7 1-115,2 5 0,-12 0 10,-6 0 0,-5 0-169,-7 0 0,3 0-115,-8 0 0,-5 0-169,-7 0-327,-7 0 973,4 7 0,-24 3 0,-3 7 0</inkml:trace>
  <inkml:trace contextRef="#ctx0" brushRef="#br0" timeOffset="389">53 1176 8105,'-18'0'0,"1"0"-321,8 0 99,1 0 166,8 0 1,2 6 71,4 0 1,3-1 157,8-5 0,8-2-83,4-3 1,6 3 218,5-4 0,4-2-21,8 3 0,8-3 1,3 2 1,4 4-129,3-4 0,12-1-252,5 1 1,-1-6 111,1 7 0,-5-9 98,11 3 0,1-3-109,-2 3 1,-2-5 111,-9 5 0,-4-5-205,-8-1 1,-2 6-29,-3-1 1,1 6-35,-7-5 1,-7 7-29,-4-2 0,-7-1-122,6 1 0,-13 0-84,1 6 0,-9-6 88,4 0 0,-8 1 338,2 5 1,-9-6-280,-3 0 0,-5-5-100,6 5 1,-9-8 330,3 3 0,-4-4 0,-2-3 0</inkml:trace>
  <inkml:trace contextRef="#ctx0" brushRef="#br0" timeOffset="715">1592 87 8264,'-42'-23'1157,"7"-1"1,14 7-1277,9 6-163,8 7-59,-3-4 0,14 8 317,5 0 1,11 2-15,6 4 1,4-2 135,1 7 1,8 1 311,5 5 1,1 6-56,-2 0 0,9 8-151,-3-2 1,6 0-121,0 5 1,-3-9-37,9 10 1,-9-5 25,3 5 0,-4 0-9,-2-1 0,-4-1-147,-8-4 1,0 3 70,-11-3 0,2 4-25,-2 1 1,-12 1 74,-11 0 1,-6 5-27,-6 0 0,-7 8 139,-16-2 1,-2 10-155,-15 2 0,-2-1-97,-10-5 1,8 0-210,-7 0 0,13-6-174,-8 0 1,11-7-149,1 1 0,11-11 630,6-6 0,2-2 0,2-2 0,1-1 0,5-5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3:49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485 190 7948,'-15'-34'0,"9"7"584,-11 4 0,5 4-309,1 1 1,1 3-345,4 4 129,4-5-190,-13 7 1,5-1 190,-7 4 1,0 4-138,-1 2 0,-1 10 102,-4 7 0,-2 16 99,-4 13 1,-3 13-85,3 11 0,2 8-227,-2 15 1,8 3 324,9-45 1,1 1 0,1 3 0,1 0-23,0 0 0,0 0 0,3-3 1,1-1 265,-7 47 1,9-7-244,-3 1 0,4-8-185,2-9 1,2-2-40,4-15 1,3-2 80,8-10 1,1-6-497,-1-11 0,0-4 95,1-8 0,-1-7-71,0-4 1,6-4 54,0-2 1,8-16-352,-2-7 771,4-15 0,9-7 0,2-6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3:50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8054,'5'-17'441,"1"-1"1,2 3-221,-2 4 0,-3 3-252,9 8 0,0 0 151,5 0 0,0 2 236,0 4 0,-5 3-95,-1 8 0,-1 1 172,2-1 1,1 6-197,-7 0 1,5 6-55,-5-6 1,0 8-275,-6-2 1,6 1 121,-1-1 0,1 4-523,-6-4 1,2-4-344,4-2-226,-4-4 779,5-2 1,-5-7 112,4-4 0,-2-12 16,8-6 0,-1-11 15,6-6 0,3-9-233,3-2 0,-4-3 169,4 3 0,-6 11 496,-5 0 0,3 14 105,-3 3-132,-5 9 0,7 10-2,-8 16 1,-1 8 158,-5 4 1,0 5-155,0 0 1,0 6 86,0-5 0,0 1-253,0-2 0,0-3 45,0 3 0,0-3-1023,0-3 1,0 1 167,0 0 706,0-1 0,-7 8 0,-3 3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3:50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8385,'-10'8'696,"5"3"1,10-1-868,7 1 0,1-5 213,-1 6 1,3-8 141,-3 1 0,-3 3 430,3-2 1,-8 7-210,1-1 1,3 3 306,-2 2 1,0 1-337,-6-1 1,-2 6-326,-4 0 1,4 6 7,-4-6 0,2 6-180,-1-6 1,3 0-594,-4-6-1118,4 1-697,2-1 2529,0-8 0,8-9 0,1-9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2:55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45 277 9629,'8'10'1314,"-4"3"-807,7-7 0,-1 8 45,1-3 1,7-3-171,-1-2 0,0-4 58,6-2 0,2 0-675,-2 0 197,8-8 0,-10-2-122,8-7 0,-8-2-261,2-4 1,-6 3 220,-5-3 1,3 2-331,-3-2 0,-4 4-533,-3-4 0,-3 4 405,-2 1 1,0 1 152,0 0 1,-7 0-52,-5-1 454,-3 1-135,-3 7 435,1 3-248,0 7 0,7 7 102,4 5 0,-1 9 424,1 2 0,0 8-24,6-2 1,-6 3 175,1 3 0,-3-1-144,2 1 0,-3 7 229,-9 4 1,1-1-245,0 1 0,-6 6-213,0 5 0,-6-5-197,6-6 0,0-2 115,5 3 0,1-7-1254,0-11 737,7 3-2089,-5-12 1429,13-3 1,2-19 1002,11-15 0,5-8 0,1-10 0</inkml:trace>
  <inkml:trace contextRef="#ctx0" brushRef="#br0" timeOffset="154">426 641 7914,'15'7'360,"-4"5"1,5 3 559,-5 2 0,3 1-271,-3-1 0,3-6 164,-8 1 0,7-6-322,-2 5 1,-1-7-77,2 2 0,-7 2-970,7-3 539,-8 1 0,9-8-1694,-7-4-192,7 5-835,-3-15 2737,0 14 0,5 2 0,-5 10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3:50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17 8034,'-11'-9'1845,"-1"3"-1697,8 4 1,-1 16-355,10 3 0,7 21 461,11 8 1,4 14-84,7 15 1,-1 4-256,-4 7 0,0 8 354,-12 4 1,2-2-211,-13 2 0,-3-47 1,0 0-86,-3 1 0,0 0 0,-1 2 0,0 0-247,-5 44 1,-3-4 139,-9-2 1,1-11-124,0-6 1,-1-4-422,1-2 1,2-10 278,3-7 0,-1-7-270,7-11 1,-6-7-330,7-4 995,-1-11 0,6 3 0,0-5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3:51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139 521 7921,'-17'0'0,"0"0"-135,0 0 1,5 16-249,0 7 0,7 13 305,-7 5 0,6 14 226,-5 3 1,7 15 437,-2 8 0,-1 7-540,1 10 0,0-2 201,6-44 1,0 0 0,1 0 0,0 0 83,5 46 1,-5-47-1,2 0 154,2 1 1,1-1 0,8 45-235,9-3 0,-2-5-317,8-1 0,-1-11-578,7-6 1,0-9 441,-1-9 1,1-4-480,-1-8 1,-1-1 284,-4-16 1,2-2 36,-8-10 0,7-3-148,-1-8 1,4-15 506,1-8 0,1 0 0,0-2 0</inkml:trace>
  <inkml:trace contextRef="#ctx0" brushRef="#br0" timeOffset="510">1091 55 8107,'-10'-18'954,"-5"9"0,7 9-548,-4 11 0,5 5-82,7 1 1,0 8-15,0 4 0,-6 3-352,0 3 0,0-1-272,6 1 0,0-2 266,0-4 1,0-3 118,0-3 1,-5-3-780,-1 3 1,0-10-86,6-1 169,0-8 0,8 1 182,3-10 1,12-7-32,6-11 1,6-12 275,5-11 1,-3-4 196,3-2 0,-4 3 0,-1 2 0,-6 5 0,0 8 189,-8 7-283,4 2 1,-16 23 738,-3 7 1,-4 17-310,-2 6 0,0 13-62,0 5 0,-2-2 488,-4 2 0,5 0 531,-5 6 0,-2-6-977,2 0 1,-5-5-495,5 5 0,0-8-308,6 3 0,0-7 101,0-5 0,0 4 385,0-4 0,8-4 0,2 0 0</inkml:trace>
  <inkml:trace contextRef="#ctx0" brushRef="#br0" timeOffset="993">1142 1922 7967,'-5'-27'246,"-1"4"1,0 10 655,6 1 708,0 8-1188,0-11 0,8 13-604,3-4 76,5 4 1,1 2-37,0 0 0,-5 2 11,-1 4 1,-7 0-128,2 11 1,-4-3 103,-2 9 0,0 2-108,0-2 1,0 6 176,0-6 0,-2 5-54,-4-5 0,4 6 470,-3-6 1,3 0 35,2-5 0,2 5 224,3 0 1,-1 0-92,8-6 0,-9 2 322,3 4 1,-2-1-240,2 6 1,-4-1 101,4 2 1,-5 4-365,-1-4 0,-5 1-98,-1-1 1,-2-2-389,2-4 0,-1-4 201,-5 4 0,-3-3-612,3-3 1,-3 0-149,-2 0 0,-1-1-604,1-5 0,0 3 331,0-8 0,5 1 997,0-1 0,-7-4 0,-8 6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3:51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7998,'0'-18'799,"0"9"199,0-7 1,14 14-531,3-3 0,17 3-143,1 2 1,11 0-60,0 0 0,4 2-40,2 3 1,-6-3-600,0 4 0,-7-4 96,1-2 1,-3 0-65,-3 0 0,-7 0-57,-4 0 0,-9 0-1316,-3 0 1041,-7 0 673,4-8 0,-8-1 0,0-9 0</inkml:trace>
  <inkml:trace contextRef="#ctx0" brushRef="#br0" timeOffset="170">363 0 7956,'-17'0'2139,"0"2"-1658,-1 4 1,1 5-611,0 12 1,7 4 124,4 8 0,4 5 29,2 1 1,0 7-200,0-2 0,0-2-208,0 2 1,0-8-37,0 3 1,0-5-352,0-1 1,0-6 169,0 0 0,2-14 599,4 2 0,4-3 0,7 3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3:49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8016,'0'-9'556,"0"1"0,8 8-360,3 0 0,14 0 238,10 0 1,7 0 433,10 0 1,2 0-675,3 0 0,-3-2-344,4-4 0,1 4-48,-1-3 1,-6-3-304,-6 2 1,-8 0-148,3 6 1,-7 0 291,-5 0 1,-4 0-202,-8 0 0,-1 2 10,-5 4 0,3 4-176,-8 7 723,-1 0 0,-12 8 0,-3 2 0</inkml:trace>
  <inkml:trace contextRef="#ctx0" brushRef="#br0" timeOffset="190">260 398 8016,'-17'0'978,"0"0"1423,-1 0-2598,9 0 0,5 0 23,16 0 1,9 0 363,19 0 0,-2 0 25,9 0 0,4-2-162,7-3 1,7 1-235,-1-8 1,1 8-339,-1-1 0,3-3 170,-4 2-1589,-3 0 1480,7 6 0,-13-5-756,3-1 1089,-3 0 0,-2-2 1,0-1-1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3:53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7944,'-8'-10'411,"7"-5"0,-9 11 343,4-8-446,4 8 0,-5-5 337,7 3-464,0 4 1,7-11-45,5 7 0,-3-2 9,3 2 0,1 3-32,10-9 1,-3 8-124,3-1 0,2 1 126,-2-2 0,6 4-157,-6-4 0,2 4-39,-2 2 0,-4 6-8,4 0 0,-4 5 140,-2-5 1,-5 6-6,-1-7-142,1 9 86,5-5 0,-1 9-55,-5-1 0,-1-5 94,-4-1-57,-5 1 1,7 5 25,-8 0 0,0 1-1,0-1 1,-2-2 5,-4-3 0,-3 3-2,-8-3 0,1 3 42,5 2 1,-10-5 117,3-1 0,-3 1-16,4 5 1,-2-5-100,-4-1 0,3-5 50,-3 6 0,4-9-65,2 3 0,5 2 49,1-2-63,-1-1-152,3-5 0,-1 0 84,4 0-30,4 0-249,-5 0 164,7 8 156,0-6-64,7 6 29,3-1 0,7 3-72,0 7 1,7-5-272,-1-1 386,0-7 0,2 11 0,2-5 0</inkml:trace>
  <inkml:trace contextRef="#ctx0" brushRef="#br0" timeOffset="897">191 536 7667,'-8'-9'46,"6"1"127,-6 0 76,8-1 1,0-3-138,0 1 1,2 7 294,4-2-38,-4-3-164,6 7-9,-1-14-54,-5 14-83,14-5 1,-12 7-3,7 0 0,-5 0-95,5 0 1,-5 0 68,6 0-37,-1 0 0,7 0 42,-1 0 1,0 0-6,0 0 1,1 0-15,-1 0 0,-2 2 45,-3 3 0,3-1-2,-3 8 0,1-7 17,-1 7 0,1 0 15,-7 5 0,6 0-6,-7 0 0,1 1 4,-6-1 0,0 0 47,0 1 1,-6 5-64,1 0 0,-9 5-55,3-4 1,-5 1 59,-1-2 0,5-4-13,1 4 0,-1-4-26,-5-2 0,0 1 2,-1-1 0,1 0-37,0 1 1,0-3-117,-1-4 1,1 3-31,0-8 0,-1 5 41,1-5 0,-6 0-325,0-6 0,0 2 26,6 3 1,-1-3-107,1 4 0,0-4-13,-1-2 1,9-2 517,3-4 0,-4-3 0,1-9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3:55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15 8138,'-9'-9'-60,"1"3"1,8 12 1,2 0 421,4 11-212,-4 4 0,11 16-73,-7 3 0,6 12-47,-7 11 0,3 12 587,-2 6 0,-4 11-563,3 6 0,-3-46 1,-2 0 175,1 2 1,-2 1 0,-2-1 0,-1 0-31,-2 4 1,0-1 0,-1-3 0,-1 0-179,-1 1 1,0-1-1,0-3 1,-1-2-48,-1 1 0,-1-2 1,-9 43-122,-8 1 1,6-6 146,-6-5 1,8-10-255,-2-8 1,-2-5 330,2 5 1,0-7-104,6 2 1,-2-4-292,-4-2 0,5-3 123,1-2 1,0 1-567,5-8 1,-1 0 95,1-5 1,-1-6-334,7 0 995,0-8 0,-2 4 0,-1-8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3:56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8065,'0'-10'-88,"0"2"-459,0 8-424,0 0 752,8 0 0,-4 0 219,7 0 0,1 0 0,5 0 0,2 0 0,4 0 0,4-7 0,8-3 0</inkml:trace>
  <inkml:trace contextRef="#ctx0" brushRef="#br0" timeOffset="133">572 17 8065,'17'10'-1020,"-7"-2"0,-3-6 1020,-7 3 0,8-3 0,-4 6 0,7-8 0,1 0 0,5 0 0,0 0 0,1 0 0,7 0 0,2 0 0</inkml:trace>
  <inkml:trace contextRef="#ctx0" brushRef="#br0" timeOffset="263">1160 69 8065,'9'10'-302,"-1"-2"0,-8-6-94,0 3 257,0-3-474,8 6 420,1-8 0,10 0 193,4 0 0,-11 0 0,19 8 0,-12 1 0</inkml:trace>
  <inkml:trace contextRef="#ctx0" brushRef="#br0" timeOffset="396">1748 242 8263,'9'8'22,"-1"-4"-18,-8 7 0,2-7 133,4 2 0,-5-2-134,5 2 212,4-5 1,1 7-363,12-8 1,2 0-1135,4 0 1281,12 0 0,-13 0 0,15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3:55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8090,'0'-10'-945,"0"2"1,2 8 789,4 0 1,3 0 154,8 0 0,8 0 174,4 0 1,4 0 8,1 0 0,-5 0-152,0 0 0,-2 0-108,2 0 1,2 0-219,-8 0 0,0 0 169,-6 0 90,0 0 36,1 0 0,-9 0 0,-1-7 0,-16-11 0,-1-9 0</inkml:trace>
  <inkml:trace contextRef="#ctx0" brushRef="#br0" timeOffset="198">243 1 8090,'-17'0'-2062,"-1"2"2062,1 3 0,6 5 0,-1 7 0,2 6 297,-1 0 0,-3 8 136,9-2 1,-7 4-25,6 1 1,-5-1-191,5-4 0,-2 3-35,3-3 1,3-2-611,-4 2 1,4-6 261,2 6 0,0-8-488,0 2 0,0-4 355,0-1 0,6-7 297,0 1 0,7-9 0,-3 5 0,7-8 0,0 0 0,8-2 0,4-4 0,4-3 0,9-8 0,2-1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4:08.4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0 434 8305,'17'-8'-12,"1"6"-1240,-1-4 938,0-3 1,1 7 116,-1-4 187,0 4 0,0 2 25,1 0 1,-1 0-22,0 0 0,1-2 137,-1-4 1,2 3-81,4-9 1,-4 8 47,5-2 1,-5-1-41,-2 1 0,2-6 15,4 7 0,-2-3-65,8 2 0,0 4 6,6-3 0,-1-3-55,1 2 1,-1-2 78,1 3 0,3 3-12,-3-4 0,9 4 9,-9 2 0,3 0-8,-3 0 0,-1 6-28,1 0 0,5 5 9,1-5 0,1 5-9,-2-5 0,-1 0 0,7-6 1,0 6-6,6-1 1,2 1-7,3-6 1,-3 0-5,4 0 1,-3 0 15,3 0 1,-4-2 41,4-4 1,-5 5-45,-1-5 1,6 4 3,-1 2 1,3-6-3,-2 0 0,-3 1-1,9 5 1,-7 0-11,7 0 1,-8 0 14,1 0 0,-3 0 44,-2 0 1,0 0-47,0 0 1,5 0 75,1 0 1,0 0-77,-7 0 0,9 0 2,3 0 1,-1 0-29,1 0 0,-5 0-88,5 0 0,-5 0 84,5 0 1,1 0-15,5 0 1,-6 0 24,1 0 1,-1 0-19,6 0 1,-5 0 52,-1 0 0,-1 0-19,1 0 1,4 0 8,-3 0 1,3 0-46,2 0 1,0 0 2,1 0 1,-1 0 41,0 0 0,-2 0-21,-3 0 1,3 0 9,-4 0 0,-1 0-13,1 0 0,2 0 54,10 0 1,-5 0 12,-1 0 0,2 0-91,-2 0 1,-2 5 46,2 1 1,6 0 6,-5-6 1,10 6-31,1-1 1,-2 3 32,1-2 0,-5-4-47,6 4 1,-6-5 38,6-1 0,-6 0-93,5 0 0,1 0 74,5 0 1,-1 0-237,-4 0 0,3 0 242,-3 0 0,-2 0 3,1 0 1,1 0 1,6 0 0,-1-5-11,1-1 1,-1 0 33,0 6 0,1-2-24,-1-4 1,1 5 73,-1-5 0,1 4-55,-1 2 0,1 0 2,-1 0 1,1 0-19,-1 0 0,6 0 1,1 0 0,5 0-14,-6 0 0,8 0 24,-2 0 1,2 0-59,-2 0 1,-47 0 0,-1 0 41,48 0 1,-47 0 0,0 0-29,1 0 1,0 0 0,46 0 38,0 0 0,2 0-5,-45 0 1,-1 0 0,-1-3 0,0 0 14,2 0 1,0 0-1,-2 0 1,1 1 3,1 1 1,0 2 0,-2-1 0,0 0-195,1 0 0,1 0 1,-1-1-1,0 0 178,0-2 0,1 0 0,-1 2 0,0 0-10,3-2 1,1 0-1,-3 2 1,0 0 10,2 1 0,1 0 0,-3 0 0,-1-2-18,4-1 0,0 1 1,-3 1-1,1 0-9,5-2 0,-1 0 0,-4 2 0,0 0-6,4 1 0,1 0 1,-3-1-1,1 0 15,1-2 0,1 0 0,-1 2 0,1 0-3,-1-1 0,1-1 1,2-1-1,1 0 10,-1 1 0,1 0 0,-3 0 1,-1 0-7,-3 3 0,1 0 0,0 0 0,1-2 3,4 0 1,1-1 0,-3 2-1,-1 0-2,1-2 0,-1 0 1,1 2-1,-1 0 1,-2 1 1,-1 0 0,3 0 0,0 0 1,0 0 0,1 0 0,-1 0 0,1 0 0,-1 0 1,1 0 0,-2 0 0,1 0 0,-2 0 0,-1 0 0,3-2 0,-1-2 0,-1 1 0,0 1 1,2-2-1,1 2 3,2 2 1,0 0 0,-1-1-1,-1 0-6,3-2 1,-1 0 0,0 2 0,-1 0 23,2-2 0,-1 0 0,-2 2 0,1 1-234,1 0 1,1 0-1,-2-3 1,1 0 217,0 0 1,0 0 0,0 0 0,-1 0-2,5 3 0,-1 0 0,-3-2 0,-1-2 0,1 2 1,1-1-1,0-1 1,0 0-2,0 1 0,-1 0 1,3 2-1,1 0 0,-4-1 0,1-1 0,2-1 1,0 0 13,-2 1 0,-1 0 0,1 0 0,-1 0-13,-3 3 1,1 0-1,2-2 1,1-1 7,-1 0 1,0 0 0,3 0 0,-1 0-7,-4 3 0,-1 0 1,3 0-1,-1 0-6,-4 0 1,-1 0 0,5-2 0,1-2-2,1 1 1,-1 1 0,1-2-1,-1 2-1,-3 1 1,1 2 0,2-1 0,1 0-5,-1 0 0,1 0 0,2-3 0,0 0-3,-2 0 1,-1 0-1,3 0 1,1 0-6,-4 3 0,0 0 1,4 0-1,-1-1 11,-3-2 0,1 0 1,3 2-1,0 0-12,0-2 0,-1 0 0,-1 2 0,0 0 9,2 1 1,-1 0 0,-1-2 0,1-2 11,0 2 1,0-1-1,-1-1 1,-1 2 3,-3 2 1,-1 0 0,1-3-1,-1 0 2,1 0 1,-1 0 0,0 0 0,-1 1-121,-1 1 0,0 2 0,0-1 0,1 0 122,-4 0 1,-1 0 0,1 0 0,0 0 17,-3 0 0,0 0 0,-1 0 0,1 0-21,0 0 0,0 0 0,3-3 0,0 0-11,-1 0 0,1 0 0,3 0 1,-1 0 11,-2 3 1,0 0 0,0 0 0,0 0-1,-4 0 1,1 0 0,4 0 0,0 0-22,1 0 1,1 0-1,-1 0 1,-1 0-4,2 0 1,0 0 0,-4 0 0,-1 0 15,2 0 1,0 0-1,1 0 1,1 0-4,1 0 1,-1 0 0,0 0-1,0 0-76,1 0 0,-1 0 0,-3 1 0,0 0 67,0 2 1,1 0 0,-2-2 0,0 0 0,-1 2 1,0 0 0,0-2-1,-1 0-7,1-2 1,0 2 0,0 1-1,0 1 7,0 0 0,0 0 1,-1 0-1,0 0 34,46-3 1,-46 2 0,0 2 7,47 1 0,-48-1 1,0-2-19,48-2 0,-47 1 0,0 0 11,47 5 1,2-4 30,-2 4 1,-47-3 0,0 1-40,47 2 1,-45-3-1,1 0-12,1-3 0,0 0 1,0 2-1,-1 2 10,-1-2 0,-2 1 0,0 1 0,0-2-24,47-2 1,-45 3-1,0 0 16,45 3 1,-45-3 0,-1-1-4,46-2 0,-48 3 0,0 0-2,48 3 1,-48-3 0,0 0-1,42-3 1,6 0 1,-5 0 1,5 0 3,-6 0 1,0 0 88,-5 0 0,-1 0-77,1 0 1,-7 0 156,1 0 1,-8 0-261,2 0 1,-4 5-317,-2 1 399,-15 8 0,7-7 0,-11 9 0,0 1 0,0 8 0,-4 6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4:44.9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33 122 8075,'-10'-8'381,"-5"-1"1,13-3-100,-4 1 1,6 5-268,6-6 0,2 7 206,3-7-221,5 8 0,-7-19 0,9 4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2:53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415 104 7941,'0'-10'1167,"0"3"143,0 7 1187,0 0 1,0 7-1045,0 5-776,-8 3 1,1 3-287,-5-1 0,-3 6-162,3 0 1,-3 0-41,-2-6 1,-1 6 0,1 0 0,-6 8-242,0-2 0,-6 4 123,6 1 0,-2-5-308,2 0 0,4-2 0,-4 2 0,4 1-112,1-7 0,1 0-144,0-5 59,-1-1-54,9 0-253,1 1 112,8-9 1,2-1 217,4-8 0,3 0-240,9 0 430,-1-8 150,0 6 1,6-11 74,0 7 1,0 0 41,-5 6 1,-1 0 276,0 0 1,-1 2-133,-5 4 1,3 4 236,-9 7 0,7 8 619,-6 4 1,0 3-370,-6 3 0,0 0 9,0-1 0,-6 6-271,0 1 1,-6-7-33,7-5 0,-7-6-328,6 6 1,1-8-207,5 2 1,-6-3 56,0-3-240,0-8-1832,6 7 971,0-14 174,0 5 0,0-14 197,0-5 1,6-11-35,0-6 0,5-5 309,-5-7 0,8-3 17,-3-8 1,-1 6 178,1 0 1,-1 6 89,1-6 1,5 5-70,-5-5 110,5 8 27,1 3 0,0 2 62,1 5 109,7 3 1,-6 0 1,12 2 96,-8 0 0,5 1-10,-5 11 1,6-4 91,-6 3 1,0 4 166,-5 3 1,-7 3 1125,1 2-491,-1 0 0,5 2-360,-5 3 1,-3 5-75,-8 7 0,6 2-164,-1 4 1,1 4-130,-6 8 0,0-6-82,0 0 0,0-2-107,0 1 1,0 3 10,0-8 0,6 0-225,0-6 1,7 5-235,-1-5 1,-3 4 190,3-9 0,-6 1-240,5-1 215,-7 3 382,4-5 1,-8 7-132,0 0 1,-2-5 137,-4-1 1,-4 1-15,-7 5 1,0 0 88,-1 1 0,1-7 31,0 1 1,-6-3-75,0 3 0,0-5 99,5-7 0,7 6-222,-1 0 0,7 0-472,-7-6 188,8-8 1,-3-2-196,7-7 1,5 6 55,1-1 1,7 2-322,-1-1 1,9-2 208,2 7 0,0 0 87,-5 6 1,-1 0 456,0 0 1,0 0 97,1 0-78,-1 0 1,0 0 76,1 0 1,-7 0 526,1 0-624,-1 0-570,6 0-18,1 0 0,-7-2 233,1-4 0,-6 2-171,5-7 0,-5 7 184,5-2 1,-5-1 84,6 1 1,-7 0 49,7 6 0,-6 0 145,5 0 0,1 2 171,5 4 1,-5-2 428,-1 7 0,-7 1 340,2 5 0,1 0-449,-1 1 1,0-1-281,-6 0 1,6-5 125,0-1-343,-1-7 1,-3 4-354,4-8 0,-2-8-731,7-3 1,-1-7-1753,1-5 2836,5-4 0,1-15 0,10-2 0</inkml:trace>
  <inkml:trace contextRef="#ctx0" brushRef="#br0" timeOffset="491">1263 190 7946,'15'-23'-60,"-4"0"0,3 6-7,-8 5 0,1 3 421,-1-3 0,-4 3 233,4 3 1059,-4 4-450,-2-13-656,0 13 1,0-8 116,0 4 88,0 4-225,7-13-27,-5 13-504,14-13 148,-14 13-45,5-6-51,-7 8-131,0 0 114,0 8 0,6-4 49,0 7 0,0-5 33,-6 6 0,0-1-158,0 6 0,0 1 125,0-1 0,0 0-130,0 1 1,5 5 40,1 0 0,0 7 22,-6-1 1,6 4-67,-1 1 1,1 9-134,-6 3 0,6 0 9,0 6 1,1 0 91,-1 17 1,-4 4-330,4 13 0,2 3 331,-3 3 1,1-42 0,0 2-292,-3 2 1,0 1 0,0 0 0,-1 0 135,-2-3 0,0 0 0,6 40-141,0 0 1,2-15 104,-3 4 1,-3-10 286,4-8 0,-4-9-67,-2-8 0,0-8 185,0 3 1,0-7 194,0-5 1,0 2-179,0-8 653,0 0-774,0-6 154,0-7-330,0-2 1,-6-10-593,0-4 382,1-4 1,5-7-101,0 0 1,0 0-109,0-1 0,0-1 183,0-4 0,0 2 11,0-8 0,0 0-83,0-5 463,0-1 0,7-7 0,3-2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4:51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8187,'10'11'2313,"-4"1"-1718,-5 0 1,-1-1-1569,0 1 1,2-9 972,4 3 0,-4-4 0,6-2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4:50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9480,'11'0'1419,"1"0"1,-1 0-789,7 0 0,-1 6-48,0 0 0,0 0-124,1-6 0,-1 5 71,0 1 0,1 2-430,-1-2 0,0-5 111,0 5 0,-5-2-484,0 2 0,-1-4 247,6 4-714,1 3 1,-3-5-395,-3 8-127,3-1 556,-5 6 0,-1 1-252,-3-1 1,-4 0-933,-2 1 1889,0-1 0,-16 0 0,-3 0 0</inkml:trace>
  <inkml:trace contextRef="#ctx0" brushRef="#br0" timeOffset="205">87 536 8212,'-11'0'1452,"-1"0"0,8 2 11,-2 4-1008,5-4-297,8 6 0,9-8-171,7 0 1,0 2 258,-6 3 1,6-3-69,0 4 1,8-4-441,-2-2 0,-2 0 193,1 0 0,1 0-825,6 0 1,-6-2 213,-1-4 1,-4 4-67,4-3 1,-5 3 745,6 2 0,-8-8 0,4-2 0</inkml:trace>
  <inkml:trace contextRef="#ctx0" brushRef="#br0" timeOffset="438">1125 450 8201,'15'2'490,"-3"4"671,3-4-214,-13 5-664,13-7 0,-13 2-137,4 4-418,-4-4-169,6 6 0,-7-7 441,5 5 0,-4 4 0,-2 7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4:46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10 191 8130,'9'-18'0,"-1"1"386,0 0 1,1 5-1,9 3 633,-1 1 1,2 2-320,4 6 1,-2 2-118,8 4 0,-6-4-163,6 3 1,-6 3 182,6-2 0,-8 5-131,2-5 1,-4 0-331,-1-6 1,-1 6-108,0-1 1,-5 1-446,-1-6 88,1 8 0,3-4-471,-3 7 0,1-5-54,-7 6 1,0-1 320,-6 6 0,0 3-758,0 3 0,-2 6 593,-4 11 0,-6-2-110,-11 8 1,-4 1 800,-7 4 0,-8 1 0,-3 0 0</inkml:trace>
  <inkml:trace contextRef="#ctx0" brushRef="#br0" timeOffset="611">131 848 8130,'-35'27'-1462,"8"-2"1096,4-8 0,10 0 2255,1 0-626,8-7-386,-11 5-525,13-13 0,2 0-33,12-8 1,9-7-121,2 2 1,8-7-126,-3-5 1,11 4 52,1-4 0,0 9 85,-5 3 0,-2 7-354,-4-2 0,1 4 118,-7 2 0,0 10-169,-5 7 1,-3 2 131,-3 10 1,-5 0 145,-7 6 0,0 5 9,0 0 1,-2 3 131,-3-3 0,-3-5 88,-4-1 0,-1-1-71,7-10 1,-5 0-262,5-6 376,0 1-1007,6-9 404,0-1 0,8-18-79,3-7 0,12-16 43,6-13 0,10-11-84,1-7 1,8-3-369,-2-2 1,10 0 351,2-1 0,-1 3 178,-5 4 0,0 5-78,0 12 1,-8 6 390,-4 11 0,-5 0 146,-6 12-133,3-4 1,-12 19-62,3-4 0,-12 6 114,-5 6 0,-4 3 478,-2 9 0,0 7-78,0 3 0,-6 5-32,0 2 1,-5 5-151,5 0 0,-5 6-57,5-5 1,-6 1-115,6-2 0,1-3-96,5 3 0,2-9 46,3-2 1,7-2-153,11 2 1,-2-5-214,8-6 0,-6-3 104,6-3 1,0-3-312,5-3 0,-1-4 192,-4 4 1,3-6-333,-3-6 0,-2 2 152,2-7 1,-8-1-29,2-5 0,-6-1 222,-5 1 0,-4-6 51,-8 0 1,0 0 329,0 6 0,-8-1-155,-4 1 1,-5 0 646,-6 0 1,4 1-361,-4 5 0,9-3 1911,3 8-1566,-1-7 0,3 9-275,3-7 1,4 5-234,2-6 0,8 1-124,3-6 1,10-3-188,2-3 1,8 4 202,-2-4 0,4-2-525,1 2 0,1 0 237,-1 6 0,7 5-879,-1 1 0,2 7 37,-1-2 0,-3 4-1100,8 2 2181,0 8 0,-1 1 0,-3 9 0</inkml:trace>
  <inkml:trace contextRef="#ctx0" brushRef="#br0" timeOffset="1088">2448 433 8231,'0'-18'1521,"0"9"1,8-5-1083,3 9 1,5-1-85,1 6 1,0 0 174,0 0 1,1 0 38,-1 0 1,0 2-170,1 3 1,-1-3-728,0 4 1,-5 2 286,-1-2 0,-5 1-1006,6-1 0,-3-2 306,3 7 0,-3-5-77,-3 6 0,-4-1 79,4 7 0,-4-1-168,-2 0 0,-2 2 574,-4 4 1,-4 2 331,-7 4 0,6-4-11,-1-8 0,2 7 11,-1-1 0,1 2 398,5-2 0,3-2-84,-4 8 1,4-8 193,2 2 1,0 2 5,0-2 1,0 0 273,0-6 0,2 0-447,4 1 1,-3-1-99,9 0 1,-6-1-493,5-5 0,1 3 205,5-9 1,-5 3-1663,-1-2 1184,1-4 1,5 5 48,0-7 1,-5 0 95,-1 0 0,-5-7-67,6-5 1,-7-3 443,7-2 0,-8-1 0,11-7 0,-5-2 0</inkml:trace>
  <inkml:trace contextRef="#ctx0" brushRef="#br0" timeOffset="1732">3140 381 8134,'17'-8'0,"-5"0"344,-1-3 1,-1 1 457,1 4 1,6-1-428,1-5 0,1 3 125,10 3 1,-6 2-961,6-7 1,5-1 184,7-5 0,-7-1-293,-5 1 1,-2 0 259,2 0 0,-4 1 5,-8 5 0,-5 1-229,-1 4 122,-7 4 1,9-7-160,-7 3 588,0 4 0,-8-6 16,-4 8 1,4-2-138,-3-3 0,-5 3 73,-2-4 0,3-2-35,-3 3 1,1-7 76,-7 6 1,7-7 124,-1 1 0,3 3 506,-3-3 96,-3 8 532,5-11 250,1 13-454,-7-6-879,14 8 0,-5 8 51,7 4 0,0-3-127,0 3 0,0 5-24,0 6 1,0 2-256,0-2 1,0 4-590,0 8 1,0-7 364,0 1 0,-2 6-177,-4 5 1,-4 0 238,-7-5 0,2 0 110,3-1 0,-3-1 88,3-4 0,-3 1 171,-2-6 0,7 4 22,4-5 1,4-5 800,2-7-620,0 1 0,2-1 109,4 1 1,6-8-225,11 1 0,4-8-17,7-3 0,1-8-153,-1 3 0,7-5 71,-1-1 0,0 2-54,-5 3 0,-6 5-36,0 7 0,-8 0 32,2 0 1,-4 0-46,-2 0 0,-7 7-139,-4 5 0,-4 5 301,-2 6 1,-8 2-115,-4 4 0,-5 4 176,-6-5 1,-2 5 68,-4 2 0,-2-3 192,8-3 1,2-4-88,10-8 1,-3 1 87,9-1 1,-1-5-100,6-1-460,0-7 1,2 9-236,3-7 0,5 0 245,7-6 1,1 0-145,-1 0 1,0-2 30,1-4 1,-1 4-1532,0-3 186,0 3 1594,1 2 0,-24 15 0,-6 4 0</inkml:trace>
  <inkml:trace contextRef="#ctx0" brushRef="#br0" timeOffset="2593">3710 951 8160,'0'-9'-91,"8"1"0,-4 8 551,7 0 24,-7 0-236,12 0 1,-13 0 441,9 0-429,-8 8 0,5-6 76,-3 4 1,-4-3-213,4 3-297,4-4 1,-7 6-184,9-8-467,-8 0-470,11 7 959,-5-5 1,7 8-153,0-4 0,-5-4 485,-1 3 0,1 5 0,5 0 0</inkml:trace>
  <inkml:trace contextRef="#ctx0" brushRef="#br0" timeOffset="2801">3901 813 8889,'7'10'50,"-3"5"518,8-3 1,-7 3-43,7 2 0,-2 6 95,1 0 0,4 6-594,-3-6 1,-2 6-444,1-6 1,1 0-276,5-6 1,0 1 690,1-1 0,-1 0 0,0 1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4:54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589 156 8080,'-2'-12'151,"-4"1"1,4 5 737,-4-5-121,4 7-270,2-12-112,0 7 0,-5-3 83,-1 1-126,0 7 0,4-10-24,-4 9 1,4-3-15,-3 2 0,1 4-51,-2-3 0,2 3 254,-7 2-232,-1-8 1,-5 6-28,0-4 1,-1 4-89,1 2 1,-6 2 72,0 4 1,-6 4-149,6 7 1,-6 0-30,6 1 0,-8 1-158,3 4 1,1-2 109,-2 8 1,8-6-35,-2 6 1,3-6 70,3 6 1,0-3-113,0 3 0,1 4 32,5-4 1,-3-2 81,8 1 0,1 1-192,5 6 0,7-6-49,5 0 0,11-3-180,6 3 1,0 2 177,5-8 0,-3 0 69,9-6 0,-1-5 81,1-1 1,-3-1-92,3 2 1,-4 3 144,-1-4 0,-6 3-69,0-3 1,-8 5 183,2-5 1,-6 11 66,-5 1 1,1 2 48,-7-2 1,0-4-55,-6 4 1,0 4 123,0 2 0,-2-3 101,-4 3 1,-4-6-109,-7 6 0,0-6-19,-1 6 1,-7-6-42,-3 6 0,1-8 34,-2 2 0,-4-4-219,-1-1 1,-5-1-226,10 0 1,3-7-120,-3-4 1,8-3-434,-2 3 1,9-4-2846,3 4 2589,7-4 1,-2-2-1176,12 0 2150,11-8 0,10-1 0,7-9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4:54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10804,'12'0'856,"-1"0"0,-5 0-416,6 0 0,-1 0-235,7 0 0,-1 0-189,0 0 1,2-6-107,4 1 0,-3-1-336,3 6 0,-4 0-103,-2 0 0,0 0 204,1 0 0,-1 0-876,0 0 0,-1 2 3,-5 4 1198,5-5 0,-14 22 0,5-3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4:55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8103,'-8'18'1551,"6"-1"-694,-5 0-277,14-7 1,3 3-225,7-7 1,2 2-106,4-3 1,-2-3-211,8 4 1,0-4 134,6-2 1,1 0-1177,5 0 1,-3-8 67,8-3 1,-6 1 931,7-1 0,-9-9 0,4-6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4:56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11639,'9'12'1207,"-3"-1"0,-4 1-624,-2 5 1,0 0-66,0 1 1,0-1-43,0 0 1,0 0-920,0 1 0,2-1 360,4 0 0,-4 1-1015,3-1 1,-3 0 621,-2 0 1,6-5-846,0 0 0,0-7 485,-6 7 1,2-8-298,3 1 1133,-3-3 0,14-2 0,-7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4:56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12606,'-10'18'2631,"4"-1"-2536,5 0 0,6 0-2632,1 1 1437,0-9 1100,-6 7 0,0-14 0,0 5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4:57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9873,'17'0'1688,"0"6"-1436,0 0 1,-5-1-881,0-5 461,-1 0 18,6 0 0,-5 0 115,-1 0 0,-5 0-112,6 0 27,-8 0 0,5 2 58,-3 4 1,-4 4 139,4 7 1,-5 0-64,-1 1 1,-7-1 370,-5 0 1,-3 8 180,-2 4 0,1-4 216,5-2 1,-3 2-264,9-2 0,-7 0 160,6-6 0,0 1-243,6-1-392,0 0 0,2-1-25,4-5 1,4-3 85,7-8 0,6 0-907,0 0 1,8 0-368,-2 0 0,9-8 1167,2-3 0,1-12 0,-7-4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4:57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8006,'-7'9'3959,"5"-1"-3641,-6-8 0,8 8-445,0 3 1,-2-1-314,-4 1 1,-1 1 354,-5 5 0,-9 0 85,4 1 0,-20 7 0,1 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03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848 0 8035,'-9'0'3657,"-7"0"-4602,14 0 629,-5 0 1,-1 8 725,-3 3-306,-5 5 1,-3 14 881,-4 5 1,-4 5-470,-8 1 1,1 3-189,-1 8 0,8-6-389,4 0 1,4-8-422,2 3 1,7-5 102,4-1 0,4-8-813,2-4 611,0-4 166,0-2 0,2-7 9,4-4 1,-2-4 139,8-2 1,-7 0 335,7 0 1,-6-2 15,5-4 0,1-4 53,5-7 1,-6 0-19,1 0 0,0 1 85,5 5 1,-6-5-24,1 5 0,-1-3-110,7 3 0,-7-3 95,1 9 0,-1-9-74,7 3 0,5 1-27,0-2 1,0 1-38,-6-6 1,0 5-4,1 1 0,-1 1 7,0-2 1,1-1-19,-1 7 1,-6-5 53,1 5 1,-6-2 0,5 2 1,-5 5 218,5-5-11,-7 4-54,12 2 256,-14 0 0,11 8-60,-7 3 0,1 4-30,-1 3 0,-4 1-40,4 4 1,-2 4-58,2 7 0,-5 3-113,5 3 1,-4-1 46,-2 7 0,0 0-117,0 6 1,0-6 97,0 0 0,0-7-420,0 1 1,0-4-47,0-1 0,0-8-200,0-4 1,0-4-29,0-2-209,0 1 471,0-1 1,0-5-249,0-1 78,-8-7 147,-1 4 137,-8-8 0,-1 0-358,1 0 66,0-8 1,-1-2 126,1-7 1,0 5-62,0 1 0,-1 1-76,1-1 0,2-5-268,3 5 1,-3-4 75,3-3 1,-3 7-130,-3-1 731,1 1 0,0-7 0,0 1 0</inkml:trace>
  <inkml:trace contextRef="#ctx0" brushRef="#br0" timeOffset="329">641 588 7954,'0'-11'-269,"0"-1"-403,0 8 1888,0-11-3,0 13 127,0-6-612,0 1-280,0 5-263,0-6 0,0 18-27,0 7 0,-2 4 22,-4 14 0,2-3 28,-7 14 1,5 0 169,-6 6 1,9-6-184,-3 1 0,-2-3-156,2 2 0,1-12-146,5-10 0,0-5-274,0-2 1,0-5-6,0-1 124,7-7 1,3 2-439,7-12 1,-1-4 267,-5-7 1,5 0-334,-5-1 1,3-5 265,-3 0 0,-3-2-19,-8 2 0,5 4 123,1-4 1,0-2 394,-6 2 0,0 0 0,0 6 0,0-8 0,0-2 0</inkml:trace>
  <inkml:trace contextRef="#ctx0" brushRef="#br0" timeOffset="649">779 640 8578,'12'0'1156,"-1"0"1,1 0 307,5 0-997,0 0 1,6-2-346,0-4 0,1 4-132,-7-3 0,-6-3-321,1 2-87,-1 0 1,5 4-1590,-5-3-422,-3 3 1677,-8-6 1,-8 8 751,-3 0 0,1 0-113,-1 0 1,-1 0-112,-5 0 0,5 0 322,1 0-62,7 0 1,-6 0 530,5 0 939,3 0-283,-6 0 0,10 0 234,4 0 422,-4 8-1223,5 1 0,-7 3 526,0-1-884,0-7 0,0 6-191,0-4 0,2-4-754,4 3-389,-4-3 0,6 0-2454,-8 4 3490,0-4 0,0 13 0,0-5 0</inkml:trace>
  <inkml:trace contextRef="#ctx0" brushRef="#br0" timeOffset="1096">53 1072 7880,'-12'0'488,"1"0"229,7 0 1,-6 0 241,5 0 74,3 0-642,-6 0 0,10 0-239,4 0 0,-2-2 14,7-3 0,1 3-72,5-4 0,8-2 35,4 2 1,3-1-129,3 1 1,7 2-108,4-7 0,6 5 69,6-6 1,9 1-364,8-6 1,10-7-54,1 1 0,-5-2 153,5 2 1,-7 4 22,-4-4 1,-2 4-129,-15 2 0,-3 5 212,-9 1 0,-3 7 137,-9-2 0,-7 2 104,-4-2 0,-4 4-74,-1-3 197,-9 3 37,-1 2 16,-8 0 0,-2 0-420,-4 0 1,-3 0-199,-9 0 0,-1 2-129,-4 3 0,-2-3-331,-4 4 1,-3-4 853,3-2 0,-4 8 0,-1 1 0</inkml:trace>
  <inkml:trace contextRef="#ctx0" brushRef="#br0" timeOffset="1351">762 588 8946,'2'-11'493,"4"-1"0,-3 8 304,9-2 410,-8-3-213,11 7-414,-13-6 1,6 10-348,-8 4-64,7-4 0,-5 13-519,4-3 0,-4-3 242,-2 3 108,0-1 0,8 7 0,1-1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4:58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8020,'8'-9'528,"-4"1"-16,7 8 1,1 0 20,5 0 0,0-2-305,1-4 0,-1 4-714,0-3 1,6 3 128,0 2 0,6 0-78,-6 0 0,2 0-100,-2 0 0,-3 0-625,3 0 1160,-4 0 0,6 0 0,2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4:58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8020,'19'0'841,"4"0"0,-4 0-775,4 0 1,-3 0-115,-3 0 0,6 0 257,0 0 0,2 0-103,-2 0 1,-2 0-499,8 0 0,-6 0-20,6 0 0,-8 0-7,2 0 0,-9 1 66,-3 5 0,1 2-197,5 3 0,-6 3 550,1-8 0,-1-1 0,7-5 0,-1 6 0,0 0 0,3 0 0,3-6 0,-2 0-15,8 0 1,-3 0 398,3 0 0,4 0 494,-4 0 1,3-2-318,3-4 1,0 2 145,-1-7 1,-5 7 68,0-2 1,-8-2-283,2 3 1,-4-3-761,-1 2 0,-7 4 164,1-4 102,-1 5 0,-1-7 0,-3-2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4:59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1 744 8056,'5'-12'561,"1"1"-286,0 7 1,-4-4 474,4 8-38,-4 0-207,13 0 1,-5 2 106,7 4 0,0 4-179,0 7 0,3 8-13,3 4 1,-2 3-62,8 3 1,-6 5-46,6 1 0,-6-1-143,5-6 0,-4 1-108,4 0 0,-7-1-209,3 1 0,-3-6-582,2-1 1,-10-6-862,4 1 1,-3-4 729,3-2 1,-5-1-1459,-1-5 2317,-7 4 0,4-13 0,-8 6 0</inkml:trace>
  <inkml:trace contextRef="#ctx0" brushRef="#br0" timeOffset="299">554 657 8059,'-11'0'628,"-1"0"793,8 0-933,-3 0 0,1 8 347,0 4 0,-7 5 140,1 6-587,-3 4 0,-3 9-39,1 5 1,-8 3 48,-4 8 0,2 2-590,-1 3 0,1-3 197,-2 4 1,-2-5-785,8-1 1,0-6 512,6 1 1,1-9-313,5 2 1,-3-9-82,9-2 1,-1-8-229,6 2 0,-6-9 357,0-3 1,0-5-56,6 5 1,2-7 188,4 2 0,-2-4 221,8-2 1,-1 0 174,6 0 0,1-8 0,-1-3 0,8-5 0,2-1 0</inkml:trace>
  <inkml:trace contextRef="#ctx0" brushRef="#br0" timeOffset="634">779 1228 8059,'10'0'2263,"3"8"-1226,-7 3 1,5-1-443,-5 1 0,6 1 23,-7 5 0,7 0-169,-6 1 1,1-1-117,-1 0 0,-4 1-266,4-1 0,-2 0-178,1 1 0,-3-7-228,4 1 0,2-7-470,-3 7 0,3-8-333,-2 1 1,-2-3 503,7-2 0,-1-9 46,1-9 1,5-1 116,-5-10 0,5 6 342,1-5 0,0 6 151,1-1 1,-3 10 330,-4 1 0,5 9 205,-5-3 1,-1 6 663,2 6 1,-7-1 567,7 13 0,-8-3-908,1 14 1,3-6-346,-2 6 1,5-6-159,-5 6 0,2-6-665,-2 5 1,3-12-439,9 1 1,-5-5-765,4-1 1,-1-3 1491,12-8 0,1-8 0,6-1 0</inkml:trace>
  <inkml:trace contextRef="#ctx0" brushRef="#br0" timeOffset="1495">1557 0 8075,'12'0'731,"-1"0"0,1 0-399,5 0 1,0 0-34,1 0 0,-1 2-111,0 4 1,6-2 45,0 7 0,-5-5-10,-7 6 0,1-1 10,5 6 1,-6 1-226,1-1 0,-8 6-68,2 0 1,-5 8-173,-1-2 0,-9 3-93,-8 3 1,-3-1 182,-8 1 1,6 2-9,-1 3 0,-2-6 95,2 1 1,0 0 212,6-7 0,5-1-129,1 2 1,7-8-3,-2 2 0,4-1-85,2 1 1,2-4 12,4 4 1,4-2 37,7 2 0,0-4-10,1 4 1,1-2 2,4 3 0,-4-5-21,4 4 0,-4 2 43,-1-2 0,-1 2 12,0-2 0,0-4 14,1 4 1,-9 4 75,-3 2 0,2-2 195,-2 2 1,5-1-37,-5 7 1,0-2 186,-6-5 0,2 11 22,3-4 1,-3 3-71,4-3 1,-2-1 250,2 1 1,-4-1-231,3 1 1,3 5-66,-2 1 1,5 5-194,-5-6 1,6 0-129,-7-5 1,1 0-225,-6-1 0,-2 3 192,-4 3 0,-1-5-857,-5-1 0,-9 1 430,4-6 1,-12 1-1929,0-1 2343,-11 4 0,-12 1 0,-10 11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4:57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8164,'-17'0'2219,"7"0"1,3 2-2139,7 4 1,1-2-72,5 7 0,-2 1 0,8 5 1,-3 0 283,3 1 0,9 1 16,-4 4 0,4-2-148,-3 8 0,1 0 111,4 5 1,-4-5-273,4 0 0,2 0-251,-2 5 1,6-7-115,-6-4 1,6 2-118,-6-2 1,0 0-480,-6-5 0,1-3 329,-1-3 1,-6 1-251,1-7 1,-6 0-443,5-6 1323,-7 0 0,11 0 0,-13-16 0,6-3 0</inkml:trace>
  <inkml:trace contextRef="#ctx0" brushRef="#br0" timeOffset="217">450 18 8089,'-17'0'1913,"0"0"1,5 0-1251,1 0 0,5 1 67,-6 5 0,6 6-286,-5 11 1,-2-2 286,-11 8 1,-1 5-262,-3 7 0,-5 5-343,4-6 0,-4 6-236,-1-5 0,5 5-335,0-6 1,8 0-75,-2-5 0,10-2-701,1-4 0,8-4-773,-2-8 380,5 8 0,2-8-77,5 0 1689,4-7 0,7-2 0,0 1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4:55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450 105 8234,'-7'-18'-895,"3"3"1092,-8 3 0,7 3 500,-7 3 0,6 2-522,-5-7 3,7 7 0,-12-6 265,5 4-223,-4 4 1,-3-5-15,1 7 0,0 2-5,-1 3 0,3-1-229,4 8 0,-5-1 102,5 7 0,-5-1-145,-1 0 0,2 1 112,3-1 1,-3 6 149,3 0 1,4 2-84,3-2 0,-3 2-10,2 4 0,0 2-35,6-8 1,0 2 35,0-2 1,0-4-163,0 4 0,6-4 132,0-2 1,7-1-313,-1-5 1,-2 5 29,1-5 0,-5-1 72,5 1 1,-7-5 98,2 6 1,2-7-12,-3 7 1,1-1 151,-6 7 1,-6-1-147,1 0 1,-9 1 143,3-1 1,-10 4-101,-2-4 0,-1 10 224,7-9 0,-2 3 9,-4-4 0,9-5-7,-3-1-318,11 1 1,-1 5 114,7 0 1,0-5-231,0-1 0,2 1 73,3 5 1,5 0 54,7 1 0,1-1 39,-1 0 0,0 1 279,0-1 0,1 2 127,-1 4 0,-5-2 214,-1 8 0,-7-2-300,2 2 0,1 3 75,-1-3 1,0-2-264,-6 2 1,0 0 154,0 5 0,0-1-439,0-4 1,0-4 195,0-8 0,0 0-577,0 1 1,2-3-117,4-3 0,-4-3-402,3-3 0,-1-4 437,2 4 0,-2-6-557,7-6 1214,1-11 0,5-10 0,0-8 0</inkml:trace>
  <inkml:trace contextRef="#ctx0" brushRef="#br0" timeOffset="295">935 693 8129,'-10'0'697,"0"-6"-483,5 0 265,3 0 193,-6 6-163,8 0-72,8 0 1,1 2 6,9 4 1,1 4-39,4 7 1,2 0-99,4 0 1,3 3 30,-3 3 0,4-4-497,1 4 1,1-4 198,0-2 1,-3 1-523,-3-1 0,4 8 309,-5 4 1,-3-6-793,-1-6 1,-5 0 237,-2-5 0,-5-2 32,-1 1 1,-7-5 1,2 5 692,-4-7 0,5 4 0,3-8 0</inkml:trace>
  <inkml:trace contextRef="#ctx0" brushRef="#br0" timeOffset="542">1436 502 9802,'-11'0'1170,"-1"0"0,6 8-779,-5 4 1,-1 3 121,-5 2 0,0 8-294,-1 4 0,1-2 16,0 2 0,-1 5-370,1 7 1,-6 1 169,0-2 1,0-3-749,6 3 1,-1 2 218,1-1 0,7-7-106,5-5 1,-3-8-362,2 2 0,0-3-324,6-3 697,0 0 0,8-1-130,4-5 718,3-3 0,2-1 0,1 3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5:31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381 105 7959,'0'-10'-1392,"0"0"1700,0 5-85,0 3 354,0-14-147,0 14-195,0-13 0,0 11 155,0-7 336,0 7-121,0-4-191,0 0 229,0 6-166,0-5-60,0 7 213,0 0-472,-8 0 0,4 0-71,-7 0 1,5 0-50,-5 0 1,5 0 62,-6 0 1,7 0-120,-7 0 0,6 0 149,-5 0-124,-1 0-13,-5 7 0,0-5-77,-1 4 0,7 4 83,-1 1 1,3-1-77,-3 1 1,-3-5 12,3 6 0,3-1 69,-3 7 1,3-1-12,-3 0 1,-3 0 7,3 1 1,3-1 75,-3 0 0,2 1-24,-1-1 1,1-6 264,4 1-261,5-1 0,-7 7 10,8-1 0,-6-5-63,0-1 0,1-5 50,5 5 1,1-1-179,5 2 1,-2-3 97,8-3 1,-1-4-71,6 4 0,1 1 63,-1-1 1,0 2-3,1-3 0,5-3 47,0 4 1,2 4 112,-2 1 0,-4-3-25,4-2 1,-4 3-89,-1 3 1,-1-3 108,0 3 0,-5-2-55,-1 1 0,-1 5 4,1-5 0,-3 4 162,-8 3-15,0-1 1,0 0 49,0 1 1,0-1-94,0 0 0,0-5 131,0-1 1,-8 1-41,-3 5 1,-5-5 20,-1-1 1,0 1-95,0 5 1,-1-2 6,1-3 0,-2 1 37,-4-7 0,3 6-43,-3-7 1,4 7-88,2-6 1,0-1-139,-1-5 1,7 2-464,-1 4 396,1-4 1,-1 6-1465,1-8 753,7 0-646,-4 0 379,8 0 1,2-2-362,4-4 0,3 4 1436,9-4 0,7-3 0,2-1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5:31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8000,'17'0'947,"-1"2"-510,-5 4 0,5-4 450,-5 4-512,4 3 0,3-7 55,-1 4 0,-5-4 659,-1-2-483,1 8-365,5-6 0,-6 5-196,1-7 0,-6 0-80,5 0 0,-5 0-1028,6 0 549,-9 0 1,7 2-1459,-4 4 1242,-4-4 1,5 13-1012,-7-3 1741,0-5 0,-7 17 0,-3-5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5:31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8000,'-2'18'170,"-3"-1"1,3-6 280,-4 1 763,4-1-309,-6 7-451,6-1 1,-5 0-24,7 1 1,0-7-138,0 1 1,5-1 120,1 6 0,2-5-189,-2-1 1,-3-1-224,9 2 1,-8 3 48,2-3 1,-3-3-242,3 3 137,-4-8-499,6 11-43,-8-13 421,0 5 0,2-7-434,4 0 276,-5 0 0,9-5-45,-4-1 1,-2-6 142,7 7 0,-1-9 26,1 3 0,5 1 309,-5-1 0,-1 5-80,1-6 1,1 6 37,5-5 1,-5 7-52,-1-2 1,1 3 338,5-3 1,-5 4-26,-1-4 1,1 4 120,5 2 1,-6 0-61,1 0-319,0 0 0,5 0-68,0 0 0,0 0-258,1 0 1,1-2-58,4-4 1,-2 3 137,8-9 0,-6 2-197,6-1 1,0-3 190,5 9 1,-5-1 280,0 6 0,-6 0 51,6 0 1,-8 2 309,2 4 0,-10 3 152,-1 9 1,-8 1 499,2 4 1,-5-4-172,-1 4 1,-5 2-385,-1-2 0,-8 0 104,3-6 0,-4-5-365,-3 0 1,1-3-245,0 3 0,-1-5-634,1-7-264,0 8 1,0-6-1282,-1 4 1,9-12 1012,3-6 1,-2-11-1250,2-5 2367,1-13 0,20-3 0,4-8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5:38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10756,'0'11'2503,"0"1"-3399,8-8 290,-6 11-625,13-13 0,-11 6 1231,8-8 0,-9 7 0,5 3 0</inkml:trace>
  <inkml:trace contextRef="#ctx0" brushRef="#br0" timeOffset="97">121 277 9237,'0'18'3011,"0"-7"-2594,0 1 1,0-7-418,0 7 0,0-8 0,0 4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5:37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87 7976,'0'-18'-12,"0"7"171,0-1 1,2 7 322,3-7-109,-3 8 1,6-5 752,-8 3-149,0 4 321,0-6-668,0 8-361,0 0 1,0 8-23,0 3 1,-8 9-28,-3 8 0,-5 3-54,-1 15 0,-2 8 86,-4 10 0,4-1-148,-4 6 1,-2-4-41,1 10 0,1-5-283,6-7 0,0-2-128,0-3 0,-1-10-257,1 4 0,7-17 133,5-1 0,3-11-362,2 0 0,0-9-13,0-3 1,2-7 286,3 2 1,5-18-210,7-5 1,2-19 767,5-5 0,-5-7 0,6-4 0</inkml:trace>
  <inkml:trace contextRef="#ctx0" brushRef="#br0" timeOffset="290">312 69 7976,'0'-9'253,"0"1"1,6 6 73,-1-4 241,1 4 0,-4-5-73,4 7 0,-2 0 70,7 0 0,-5 6-222,6-1 0,-5 11 49,11 1 1,-5 2-143,10 10 0,-4 2-29,-1 9 1,5 4 40,0 8 1,0 0-11,-6 0 1,0 6 104,1-1 0,-1 1-89,0-6 1,-1 0-385,-5 0 1,3-3-300,-9-2 1,7-5-542,-6-8 0,-1-1 439,-5-4 1,0 2-1058,0-8-955,0 0 1413,0-6 1116,0-7 0,-7-3 0,-3-7 0</inkml:trace>
  <inkml:trace contextRef="#ctx0" brushRef="#br0" timeOffset="493">260 761 7976,'-17'0'1887,"7"8"-1517,2-6 0,16 5-28,4-7 1,3 0-77,2 0 1,1 0-267,-1 0 0,8 0-215,4 0 0,3 0-392,3 0 0,0 0 291,-1 0 0,1-5 316,-1-1 0,1-8 0,0 5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00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0 605 10445,'10'2'666,"-4"4"1,-4 4-151,-2 7 0,0 6 94,0 0 0,0 8-187,0-2 0,0 2-494,0-3 1,0 5-268,0-4 1,0 2-268,0-3 1,0 3 106,0-8 0,0 6-606,0-6 0,0 6 506,0-6 0,0-6-854,0-5 1018,0-8 1,-2 3 433,-4-7 0,4-9 0,-4-9 0,4-7 0,2-25 0,0-3 0</inkml:trace>
  <inkml:trace contextRef="#ctx0" brushRef="#br0" timeOffset="561">294 277 7950,'27'-25'-135,"0"6"48,-4-4 1,-4 3 345,4 3 0,-2-6 139,3 0 1,-3 0-102,7 6 1,-4 5-8,4 1 1,-5 1 119,6-1 0,-6-3-126,6 8 1,-6-1 20,6 1 0,-8 4-149,2-4 0,2 4-131,-2 2 0,0 0 150,-5 0 1,-1 0-139,0 0 0,0 0 52,1 0 1,-1 6 29,0 0 0,-1 7 16,-5-1 1,5 3-32,-5 2 1,-1 1-98,1-1 1,-5 0 38,6 1 0,-7-1-140,7 0 1,-6-5 166,5-1 1,-5 1-111,5 5 1,-7-5 14,2-1-272,4 1 297,-8 5-30,5 0 179,-7 1 1,2-3 97,4-4-61,-4 5-54,6-7-58,-8 9 1,0-1-33,0 0 1,0 1-16,0-1 1,0 2 74,0 4 0,1-2-47,5 8 1,-4-6 207,4 6 0,-4 2-29,-2 9 1,2-2-12,4 9 1,-5-1-70,5 6 1,2-1 11,-2 1 0,-1-6-33,-5 1 0,6-3-101,0 2 1,0-4-224,-6-7 1,0-6 95,0-1 1,0-5-23,0 6 1,0-8-5,0 2 0,-6-3-59,0-3 1,-1-6 82,1 1 1,-4-8-24,-7 2 1,0 1-222,-1-1 1,-7 0-349,-4-6 0,3-2-296,-3-4 1,0-3 420,-6-9 0,3-5-169,3 0 1,-4-10 251,4-1 0,-1-1 60,1-5 0,-4 3 64,4 3 0,-3-3-305,-3-3 659,0 4 0,1-7 0,-1 9 0</inkml:trace>
  <inkml:trace contextRef="#ctx0" brushRef="#br0" timeOffset="1697">571 312 7946,'10'0'331,"3"1"165,-7 5 1,-1-2 122,-5 8 0,6-7-165,0 7 1,0-6 342,-6 5-499,0 1 1,0 5-79,0 0 0,0-5-156,0-1 1,-2 1-329,-4 5 143,4 0 1,-11 1-747,7-1 66,0-7 283,-1 5 352,5-13 48,-6 6 1,8-10 7,0-4 1,2-2-10,4-3 0,3-5-67,8 5 1,1-5 91,-1-1 1,0 0-126,1 0 1,-1 5 142,0 1 1,1 5-204,-1-6 555,-8 8-68,7-3-14,-14 7-35,5 0 1,-7 7 231,0 5 0,-7 3-183,-5 3 1,-3 5-58,-2 0 1,5 0 20,0-6 0,3 0 110,-3 1-430,-3-1-81,13 0-112,-6-7-62,8-3 46,0-7 1,2 0 155,4 0 0,-2 0 15,7 0 706,-7 0-418,12 8 0,-14 2 563,3 7 1,-3 6-165,-2 0 1,-7 8 39,-5-2 0,-3 3-74,-3 3 0,1-6 70,0 0 1,1-2-251,5 1 0,-4 3-91,3-8 1,2 0-245,-1-5 0,5-1 135,-5 0 1,7 0-51,-2 1-291,-4-1-823,8 0 475,-5-7-80,7 5 130,0-13 300,0 6 0,7-22-306,5-3 1,11-12 135,6 0 1,3-3-57,3-3 1,0-3 93,-1 3 1,-1-1 129,-4 13 1,-2 0 180,-4 5 0,-4 3 171,4 3 1,-4 3 76,-2 3 136,1 4 1,-7-6 873,1 8-847,-8 8 0,3 2 83,-7 7 0,-7 6-87,-5 0 0,-3 6 12,-3-6 1,-7 8-253,-3-2 1,1 1-129,-2-1 1,2-4 80,-2-8 0,4-1-243,8-5-524,0 5 432,-1-14-48,9 5 0,1-9-137,8-3 0,2-3-289,4-4 1,5-1 431,12 7 0,-3-5-160,3 5 384,4-8 1,-8 13 391,4-5 1031,-4 4-821,-2 2 510,-7 8-446,-2 1 1,-10 6 246,-4-3 1,2 3-87,-7-3-330,-1-4 52,-5 7-27,-1-5-709,9-1 341,1-1-579,8-8-365,0 0-822,0 8 1127,0-7 1,-2 7-291,-4-8 0,3 8 352,-9 3 0,1 5 6,-7 1 1,1 2 308,0 4 1,-8-2-9,-4 8 1,4-2 629,2 2 1,0-4 49,5-8 1,-1 1 434,13-1 0,-5-6 195,5 1 558,0-1-1166,6 7 0,8-9-72,4-3 1,9-4-154,2-2 0,8 0-34,-3 0 1,5-8-79,2-3 1,-1-5-36,1-1 1,-1 0-216,1 0 0,0 5-290,-1 0 1,-5 3-542,0-3 1,-6-1 77,6 7 0,-6 0 860,6 6 0,-8-7 0,4-3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5:36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17540,'-8'10'493,"6"5"-371,-4-3 0,3 3-102,-3 2 1,4 0-11,-4 1 0,-3 5 103,-3 0 1,-3 8 128,-3-3 0,1 5-126,0 2 0,-1 5-161,1 0 1,0 1 5,0-7 0,1 1-90,5 0 1,-5-3-132,5-3 0,1 2-1041,-1-8-1128,7 0 1027,-4-6-879,8-7 1657,0-3 0,0-8-244,0-5 1,8-6 47,3-11 820,5 4 0,9-14 0,2 6 0</inkml:trace>
  <inkml:trace contextRef="#ctx0" brushRef="#br0" timeOffset="219">294 277 8026,'12'9'350,"-1"-3"1,1 2 641,5-2 0,0 5-421,1-5 1,-1 7 390,0-1 1,6 1-385,0-1 0,0 3-109,-5-3 0,5-3-242,0 3 1,0-3-191,-6 3 0,2 1-48,4-7 0,-9 2-270,3-2 1,-3-4-570,3 3 1,-6-3 502,1-2 0,-8 2-1824,2 4 682,-5-4 911,-1 6 1,-1-8 577,-5 0 0,-12 7 0,-8 3 0</inkml:trace>
  <inkml:trace contextRef="#ctx0" brushRef="#br0" timeOffset="623">225 744 8102,'0'9'655,"2"-3"-352,4-12 0,3 4-33,9-3 1,-1-3-160,0 2 1,0-2 199,1 3 1,1 3-126,4-4 1,-4 4-144,4 2 1,-4 0-79,-1 0-196,-1 0 1,-2 8-107,-3 3 1,-4 5 177,-8 1 0,-2 0-18,-4 1 1,-4 5 71,-7 0 0,-6 5 46,0-5 0,2 6 300,9-6 1,-1 2 510,7-2 0,-5-3-326,5 3 1,0-4 199,6-2 0,2 0-65,4 1 0,3-1-164,9 0 1,-1-5-409,0-1 0,6-7 72,0 2 0,0-4-32,-5-2 1,5 0-137,0 0 0,0-8-274,-6-3 1,0 1 177,1-1 0,-9-1-135,-3-5 1,-4 5 194,-2 1 0,0-1 42,0-5 1,-8 0 84,-3-1 0,-10 1-66,-2 0 1,-6 1 280,6 5 1,-6 1-81,6 4-178,0 5 0,5-7-909,1 8-1111,8 0 2079,1 0 0,8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5:32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0 883 7967,'18'-18'183,"-7"7"121,1-1 0,5 8 478,6-1 1,8 3-321,-2 2 1,1 2-52,-1 3 0,4 7 114,-4 11 0,1-2-121,-1 8 0,2 0-90,-8 5 1,0 1-92,-6-1 1,1 1-441,-1 0 0,-7-3-30,-5-3 0,-3 4-280,-2-4 0,0-3 328,0 3 1,-7-8-103,-5 3 1,-5-1 20,-6-6 1,3 4 14,-3-9 1,-2-5 555,2-1 1,-5-4-205,4-2 1,-4 0 456,5 0 0,-6-8-77,6-3 1,2-5 636,9-1-762,-3-8 1,13 6 45,-4-4 1,14-2-491,9 2 1,2 0 123,10 5 0,0-5-605,5 0 1,7-2 318,-1 2 0,6 4-1159,-5-4 0,1 4 30,-2 1 1393,-3 1 0,5-8 0,-7-2 0</inkml:trace>
  <inkml:trace contextRef="#ctx0" brushRef="#br0" timeOffset="941">1211 243 8107,'0'-10'975,"0"-5"-194,0 13 55,0-6-239,0 8-103,0 0-488,0 8-115,0-6 1,-6 7-492,0-3 141,1-4 296,5 6 1,-2-8 209,-4 0-133,4 0 242,-6 7-162,1-5 1,5 8 20,-4-4 109,-4-4 1,8 7-102,-3-3 0,-3-2 60,2 7 0,0-5 303,6 6-227,-7-9 0,5 7-34,-4-4 4,4-4 44,2 5 4,0-7 899,0 0-966,0-7 94,0 5-261,0-14 1,2 9 35,4-5 0,-4 3 41,3 3-62,-3 4 4,-2-13 1,0 11 324,0-8-237,0 8 342,0-3-189,0 7 228,0 0-404,-7 0 0,3 0 7,-8 0 0,7 2 124,-7 3 7,8-3-21,-11 14 0,11-12-33,-8 7-358,9-7 218,-5 4-138,8-1-46,0-5-223,0 6-271,0-8-555,0 0-210,8-8 1,1 4 83,8-7 1388,8-1 0,2-13 0,8-2 0</inkml:trace>
  <inkml:trace contextRef="#ctx0" brushRef="#br0" timeOffset="1387">1366 122 8107,'-11'0'187,"-1"0"99,9 0 1,-7 2 303,4 3-310,4-3 1,-7 6 33,3-8 1,2 0 189,-7 0-329,7 0 1,-12 0 76,5 0 1,1 6-74,-1-1 1,-1 7-1,-5-6 1,0 1-104,-1-1 0,1-2 102,0 8 1,-1-7-148,1 7 0,6-6-19,-1 5 0,6-7 88,-5 2 1,5 1-185,-6-1 1,9 2 53,-3-2-2,4-4 1,2 7-211,0-3-60,0-4 0,2 11 111,4-7 1,1 2-39,5-2 373,3-5 1,-7 15-135,3-5 0,3 1 137,-8 5 1,-1-3-50,-5 9 0,0-2 420,0 2 1,0-2-20,0 8 1,0-2 152,0 2 1,0 1-236,0-7 1,0 6-176,0-6 1,0 0-301,0-5 1,0-1 128,0 0 0,0 0-230,0 1 0,0-7 76,0 1-2030,8-8 1181,2 11 0,7-17-255,0-4 0,6-5 364,0-18 0,2-2-138,-2-9 0,-1 1 507,6-7 0,-7 8 454,3-2 0,-5-5 0,-2 1 0</inkml:trace>
  <inkml:trace contextRef="#ctx0" brushRef="#br0" timeOffset="2463">1522 225 8107,'17'-5'-977,"1"-1"1578,-1 0 1,6 6-149,0 0 0,0-2-140,-6-4 1,3 4-47,3-3 0,-4 3 180,4 2 1,-4 0-223,-1 0 0,-1 0-102,0 0-139,0 0 0,1-6-239,-1 0 0,-6-1-136,1 1 1,-8 2 233,2-8 1,-4 7-3,-2-7 0,0 1-39,0-7 1,-8 3 16,-4 3 1,-3-3 55,-2 4 169,-1-5 0,1 5-68,0-1 1,5 8 118,1-2 1,5 5 108,-6 1-207,9 0 0,-11 1 84,8 5 0,1 4-65,5 7 1,0 2 321,0 4 0,-2-3 30,-4 3 1,4 4 28,-4 1 1,4-1-91,2 2 0,0-6-131,0 6 1,0-8-285,0 2 0,-2-5 85,-3-7-104,3 4 209,-6-5-279,8 0 67,0-3-10,0-7 1,6-7 65,0-5 1,7-1-107,-1 1 1,9-1 85,2 7 1,2-6 68,-2 7 1,-4-1 11,4 6 0,-10 0-46,-1 0 1,-6 8 142,5 3 1,-7 6 18,2 6 1,-12-1 226,-5 6 0,-7-5-167,-5 6 0,4 0-70,-4 6 1,-2-8 80,2-4 1,0-4 43,6-2 489,-1 0-131,1 1-744,7-9 58,3-1-54,7-8 1,2 0 129,3 0 0,5 0-80,7 0 0,1-6-17,-1 0 1,0-1 34,1 1 0,-1 4-139,0-4 1,-5 4-9,-1 2-158,-7 0 1,4 2-67,-8 4 0,-2 2-48,-4 3 1,-4 10 68,-7-3 1,-8 11-107,-4-1 1,-5 5 165,-7 2 1,-3 1 149,-8 4 1,-5-3 165,-1 3 1,0-3-120,6-3 0,-3 1 577,3 0 1,-2-8-93,14-4 0,1 2 232,10-2 1,-1-6 228,7-6 485,0 1-378,5-2-460,9 5 1,9-13-440,11 4 0,7-4 82,5-2 1,3-2-52,9-4 0,5 2 55,1-8 1,7 3-78,-2-3 1,-2-3-164,2 3 0,-5-3 80,5-2 1,-8 1-86,2 5 0,1-4 72,-7 3 1,5-9-505,-10-2 0,-4 2 242,-2 9 1,-6-3-589,-5 3 346,3-3 629,-13-2 0,4 1-121,-12 5 0,-4 1 99,-7 4 1,5 4 383,1-3-268,-1 3 1,-5 2 399,0 0 0,5 2-108,1 3 0,7-1 0,-2 8 1,4 5-38,2 6 0,0 8 108,0-2 0,2 3-214,4 3 1,-2 1 47,7 5 0,-5-3-468,6 8 1,-9-5 161,3 5 1,2-8-610,-2 3 0,-1-7 333,-5-5 0,0 2-19,0-8 1,-5 6 189,-1-6 1,-8 0 210,3-6 0,1-2 80,-1-3 0,-1-4-99,-5-8 0,0 5 600,-1 1 1,-5-2-260,0-10 0,2 2 421,10-7 1,-5-1-298,5-5 1,-3 0-71,3-1 1,3 1-206,8 0 1,-6 5-189,0 1 1,1-1 56,5-5 1,7 2-110,5 3 0,3-3-795,3 3 1,-1 3 442,0-3 0,2 0-1253,4-5 1,-1-6 288,6 0 1,1-6 1290,6 6 0,-1-15 0,1 1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5:44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18 848 8041,'-10'0'1086,"3"0"1,9 0-677,3 0 1,5 0-183,7 0 0,3 0-236,3 0 0,-4-6 34,4 1 0,2-7-195,-2 6 0,6 0-647,-6 6 0,0 0 445,-6 0 1,0 0-475,1 0 1,-7 2-76,1 4 920,-8 4 0,3 7 0,-7 0 0</inkml:trace>
  <inkml:trace contextRef="#ctx0" brushRef="#br0" timeOffset="154">122 1107 8041,'-17'10'652,"1"0"817,5-5-899,-5-3-230,14 6 0,2-8-338,12 0 1,3 0 73,3 0 1,5 0-464,0 0 1,7 0 187,-1 0 1,4-6 198,1 1 0,1-9 0,0 4 0</inkml:trace>
  <inkml:trace contextRef="#ctx0" brushRef="#br0" timeOffset="832">1471 295 7189,'0'-10'681,"0"2"0,-2 8-279,-4 0 82,4 0-164,-6 0-109,8-7 124,0 5-221,0-14 0,2 13-22,4-9 0,-4 6-12,4-5 1,-2 5 28,1-6-282,-3 1 117,6-6 107,-8-1 8,0 1 1,0 6 33,0-1 87,0 8-112,0-4 0,-2 8 6,-4 0 1,2 0 15,-7 0 1,5 0 26,-5 0 1,5 0-86,-6 0 0,1 0 40,-6 0 0,5 0 69,0 0-6,1 0-86,-6 8 1,5-6 24,1 4-48,7-4 0,-10 0-7,9 3-7,-1-3-178,6 6 195,0-8 1,0 2-79,0 4 67,0-4-107,0 5 74,0-7-848,0 0 659,7 0-286,-5 0 78,14 0-970,-7 0 1382,9 0 0,-1 0 0,0 0 0</inkml:trace>
  <inkml:trace contextRef="#ctx0" brushRef="#br0" timeOffset="1612">1315 174 8082,'-17'0'653,"7"0"1,1 0 377,3 0-593,4 0 0,-6 2-203,8 3 0,2-3 259,4 4 0,3-2-162,9 2 1,5-4-290,0 3 0,8-3 7,-3-2 0,5-6-250,2 1 0,-3-9-106,-3 3 0,2 1 206,-8-1 0,0 5-650,-6-6 1,-5 8 285,-1-1 1,-7 1-777,2-2 797,-4 4 0,-4-11 80,-4 7 0,2-2 183,-7 2 0,-1-1-1,-5-5 1,0-1 106,-1 7 1,7-5-85,-1 5 0,9-2 807,-3 2-455,4 4 565,2-5-10,0 7-204,0 7 0,-6 3-93,0 7 0,-1 1 55,1-1 0,2 2-34,-7 4 1,5-2-57,-6 8 1,1 0-51,-7 6 1,1-1-90,0 1 1,0 5-440,-1 0 0,7 7-185,-1-7 0,1 0-409,-7-5 1,9-6 266,3-1 0,4-12-1266,2 1 1012,0-3 1,14-7 194,3-7 0,12-9 230,-1-14 1,5 1 316,2-6 0,-3 5 0,-3-6 0,2 10-42,-8 1 1,6 1 41,-6 5 0,2 5 231,-2 1 1,-2 4 271,8 2 1,-6 0 130,6 0 1,-6 0-203,6 0 1,-8 0 430,2 0 0,-4 0-330,-2 0 1,1 6-153,-1 0 0,-6 5-518,1-5 0,-2 2-465,1-3 0,3-1 44,-9 8 0,1-1 558,-6 7 0,-8-1 0,-1 0 0</inkml:trace>
  <inkml:trace contextRef="#ctx0" brushRef="#br0" timeOffset="1910">727 1194 8075,'-33'0'1010,"5"0"-880,3 0-206,15 0 0,12-8 132,15-3 0,4 1-73,14-1 1,-2-1 406,13-5 0,2-1-119,9 1 1,5 0-129,7 0 0,2-1-98,4 1 0,4 0-130,7-1 1,-7 1 147,-4 0 0,2 0 4,-2-1 1,-6 3-211,-6 3 0,-13-3 42,2 3 0,-11 5-387,-1 1 0,-9-2 211,-2 3 0,-14-3-1001,2 2 325,-11 4 556,2-6 0,-22 14 660,-3 0-263,-12 7 0,-5-3 0,-11 7 0</inkml:trace>
  <inkml:trace contextRef="#ctx0" brushRef="#br0" timeOffset="2462">1419 1073 8075,'-27'17'-145,"-6"-5"73,4-1 0,-1 1 987,1 5 1,4 0-304,8 1 0,-1-1-207,1 0 1,0 6-135,-1 0 0,7 2 0,-1-2 1,7-1-132,-7 6 1,8-7-127,-2 3 1,12-5 116,6-2 1,3 0-109,2 1 1,6-9-270,1-3 1,6-4 120,-1-2 0,10-2-467,1-4 1,0-5 118,-5-12 1,-1 3-73,1-3 1,-8-2 269,-4 2 1,-6 0-148,-5 6 240,-5 0 0,-8-1 135,-5 1 0,-4 2 348,-7 3 0,-6 3-193,0 3 1,-8 4 485,2-4 1,2 6-163,-2 6 1,6-2-5,-5 7 1,8-5 54,3 6-194,0-1-308,15 6-411,-6 1 1,22-9-480,3-3 0,12-4 440,0-2 0,3-8-370,3-3 0,5-5 314,1-1 0,-1 0 378,-6 0 0,-5 5 139,0 0 0,-10 7 8,-1-7 0,-1 8 271,-6-1 213,-3 3 1325,0 2-783,-8 0 820,0 0-1241,0 7 0,0 3-86,0 7 1,2 8-70,3 4 0,-1 4-117,8 1 0,-6 3-87,5 3 0,-5-3-12,5 3 0,-7 2-183,2-1 0,-4-1 112,-2-5 1,0-1-769,0 1 0,0-1 146,0 1 1,-8-6-117,-3 0 0,-7-8 318,-5 2 0,2-4-48,-8-2 1,6-5-213,-5-1 1,-1-7-154,-6 2 0,6-4 80,1-2 1,1-2 191,-2-4 0,4-5 398,8-12 0,-8-4 0,-2-8 0</inkml:trace>
  <inkml:trace contextRef="#ctx0" brushRef="#br0" timeOffset="3092">2456 1004 8050,'-17'0'0,"0"7"0,7-3 1381,4 8 1,5 1-607,1 10 0,0-2-178,0 8 0,5 0-116,1 6 1,2-1-190,-2 1 1,-5-6-247,5-1 0,2-1-251,-2 2 1,5 2-204,-5-8 1,5 0-519,-5-6 1,6-5-1291,-6-1 913,7-7 901,-11 4 1,6-10 154,-8-4 1,0-11 174,0-12 0,2-4-13,3-1 0,-3-3 110,4-3 0,-2 4 47,2-5 1,1 5 252,5 1 0,3 2-48,-3 5 1,9-3-105,2 8 0,6 0-20,-6 5 1,7 7-70,-1-1 1,4 3 9,2-3 0,-1-1 34,1 7 0,-1-6 0,1 7 1,-1-1-26,1 6 0,0 0 4,-1 0 0,-7 0 119,-4 0 1,0 2-122,-5 4 1,3 1-144,-10 5 0,-3 3 95,-2-3 1,-4 5-111,-2 6 0,-8-4 43,-4 4 0,-5 2-168,-6-2 0,-4 6 85,-7-6 0,-1 2-57,0-2 1,1-5 336,-1-1 0,3-2-101,3-9 1,-2 0 365,8-6-214,0 0 1,7-2 47,5-4-87,3-3 1,8-9 94,0 1 1,8 2-323,3 3 1,11-3 116,1 3 1,7 3-415,-1-3 0,2 2 157,-2-1 1,2 1-516,-8 4 1,5 5-365,-5-5-154,1-4 553,-7 8 648,-8-5 0,7-1 0,-7-2 0</inkml:trace>
  <inkml:trace contextRef="#ctx0" brushRef="#br0" timeOffset="3338">2941 675 8050,'-16'-11'863,"5"-1"-152,-5 8 1,12-2-243,-7 12 1,7 4-162,-2 7 1,3 2 46,-3 4 0,2 4 186,-8 8 1,9 1-145,-3 5 1,2 1 21,-2 4 1,4 4-256,-4-4 1,6-4-166,6-1 0,4-5-771,7-1 0,0-6 532,1 0 0,-1-10-368,0-2 0,1-2-29,-1-9 0,6 0-433,0-6 0,0-2 402,-6-4 1,1-5 100,-1-12 0,2-6 326,4-11 0,-4-5 241,4-7 0,-3-7 0,-3-3 0</inkml:trace>
  <inkml:trace contextRef="#ctx0" brushRef="#br0" timeOffset="3563">3373 468 8050,'10'-18'-196,"5"1"1,-11 7 1732,7 5-421,-7 3-410,4 2 1,-2 2-268,-1 3 0,1-1 142,-6 8 0,0-1 9,0 7 1,0-1 71,0 0 1,2-5-236,4-1 1,-4 1-173,3 5 1,5-2-516,2-3 1,-1 1 252,6-7 1,-3 0-580,9-6 0,-4 0 411,-2 0 1,7-2-399,-1-4 1,2 2-1037,-2-7 330,-4 7 1,6-4-308,-8 8-176,-7 0 1372,-3 0 0,-7 2 390,0 4 0,-15 4 0,-4 7 0</inkml:trace>
  <inkml:trace contextRef="#ctx0" brushRef="#br0" timeOffset="3917">3615 710 8050,'-6'17'-697,"1"0"1,-3 3 912,2 3 0,4-4 733,-4 4 1,6 2-737,6-2 1,2 6 32,3-6 0,5 6-152,-5-6 1,-1 7 151,1-1 1,-5-2-134,6 2 0,-8 0 251,1 5 1,-3 1 219,-2 0 1,6-7-470,0 1 0,0 0-457,-6 6 1,-8-3-128,-4-3 1,-3 2 306,-2-8 1,-1 6-73,1-6 0,-6-6 68,0-5 1,-2-9-137,2 3 0,4-4-59,-4-2 0,3-4-12,3-7 1,2-1 32,3-11 1,-1 2-2,7-2 1,0 2 64,6-8 1,2 8 111,4-2 1,4 4 163,7 1 0,0 3 0,0 3 30,1 5 1,-1 7 211,0 0 0,1 5 468,-1 1 1,0 10-61,0 1 1,1 2 520,-1 10 0,0-6-46,1 6 0,1-2-541,4 2 0,4-3 20,7-3 0,9-5-161,3-1 0,4-2-1029,2-9 0,7 2-237,5-2 1,-3-4-594,2 3 0,-5-3 769,6-2 647,-9-7 0,5-3 0,-8-7 0</inkml:trace>
  <inkml:trace contextRef="#ctx0" brushRef="#br0" timeOffset="4115">4912 1644 10126,'0'17'4840,"0"0"-4705,0 0 0,2 1-1139,4-1 0,3-7 71,9-5 1,1 3 369,4-2 0,-10 0 563,5-6 0,-5 7 0,4 3 0</inkml:trace>
  <inkml:trace contextRef="#ctx0" brushRef="#br0" timeOffset="4217">5016 2145 9321,'-16'8'3814,"5"3"-3814,3-3 0,1 7 0,-3-5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5:42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53 294 8110,'0'-11'543,"0"-1"0,-2 8-61,-4-1 0,4 3 156,-6-6-163,1 6 233,5-6-174,-6 1-428,8 5 0,0-4 79,0 12 1,0 5 21,0 12 1,0 6 98,0 11 1,0 10 125,0 8 1,0 7-9,0-1 0,0-3-148,0 3 1,0-9-246,0 3 1,-6-10 166,0-2 1,1-7-576,5 1 1,0-11-70,0-6 0,0-4-1145,0-2 999,7 1 1,-3-9-381,8-3 1,-7-4 251,7-2 0,-6-2 275,5-4 1,1-5-84,5-12 0,6-4 528,0-8 0,8-7 0,-4-2 0</inkml:trace>
  <inkml:trace contextRef="#ctx0" brushRef="#br0" timeOffset="350">1021 139 8033,'-10'0'-666,"1"0"1341,3 0-345,4 0 0,-8 0 137,5 0 0,1 0-21,-8 0 1,7 5-35,-7 1 0,6 13-100,-5-1 0,1 10-1,-1 1 1,-5 12-72,5 5 1,-5 2 13,-1-2 1,-4 4-148,4-4 1,-10 4 122,9 2 0,-1-6-552,8 0 1,-3-8-108,8 3 1,-5-5-376,5-1 0,0-8-328,6-4-666,0-12 1153,8-3 0,2-10 208,7-4 0,0-9 437,1-8 0,-1-8 0,0 4 0</inkml:trace>
  <inkml:trace contextRef="#ctx0" brushRef="#br0" timeOffset="608">917 208 8033,'0'-12'40,"0"1"193,0 7-56,8-4 0,-4 8 129,7 0 0,-1 8 15,1 3 0,5 5-75,-5 1 0,5 8 212,1 4 0,2 5-123,4 7 1,-4-3 5,4 8 0,-3-5-189,-3 5 0,-5-8-189,-1 3 1,-1-5 61,1-1 1,3-3-133,-9-3 1,7 2-830,-6-8 0,5 2 501,-5-2 0,0-10-1620,-6 5 663,7-5 1392,-5-3 0,-2 5 0,-9-5 0</inkml:trace>
  <inkml:trace contextRef="#ctx0" brushRef="#br0" timeOffset="796">831 761 8033,'-18'0'0,"1"0"1110,0 0-268,7 0-678,3 0 1,14-6 65,5 1 0,5-1 134,6 6 0,2 0-166,4 0 0,4-6-150,-5 0 1,11 1-856,1 5 0,1-2 290,-7-4 517,-7 4 0,6-13 0,-6 5 0</inkml:trace>
  <inkml:trace contextRef="#ctx0" brushRef="#br0" timeOffset="1135">1765 35 8047,'-10'-17'0,"2"7"719,8 2-5,0 8-493,0 0 1,8 2 56,3 4 0,-1 7 106,2 16 1,-1 4-91,6 19 0,-5-2 83,-1 13 0,-1 0-106,2 7 0,-3-1-26,-3 0 1,-4-2-688,4-3 1,1 3 333,-1-4 0,0-5-1163,-6-6 0,6-2 309,-1-10 1,7-7 961,-6-10 0,7 4 0,-3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5:41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70 8035,'0'-10'482,"0"-5"0,2 13 56,3-4 1,-3 2 46,4-1-203,-4 3 0,0-8-97,4 4 0,-2 4-63,7-3 0,-5 3 30,5 2 1,-5 0 238,6 0-274,-1 0 1,7 0-1,-1 0 0,-8 7 110,-3 5-408,4 3 1,-8 3-754,3-1 1,-3 0 495,-2 0 1,0 1-2160,0-1 1795,0 0 1,0 1-635,0-1 1336,0-7 0,-7 13 0,-3-4 0</inkml:trace>
  <inkml:trace contextRef="#ctx0" brushRef="#br0" timeOffset="129">1 398 8245,'2'10'245,"4"-4"1,-3 1 372,9-1 0,-6 0-217,5-6 0,-5 0-8,6 0 0,-1 2-945,6 4 1,1-4 314,-1 3 0,6-3 237,0-2 0,8 8 0,-4 2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6:09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226 260 8092,'0'-10'-1414,"2"-3"988,3 7 1,-1-7 425,8 1 0,-6 2 66,5-1 0,-7 5 454,2-5-200,3-1 1,-7-5-151,4 0 0,-2 7-421,2 4 172,-4-3 107,5-1 0,-7-2 32,0 1-56,0 7 87,0-4 107,-7 1 0,3 5 472,-8-4-159,8 4-180,-3 2 0,7-2 401,0-4-225,0 4-73,-8-5-224,6 7 1,-6-2-123,8-4 174,0 4-296,0-5 192,0 7-252,0 0 1,0 9 178,0 8 1,-5 5 62,-1 12 0,-6 5-3,7 12 0,-9 3 168,3 4 1,-5-2-71,-1 7 1,5 0 132,1 7 1,-1-7-420,-5 0 0,0 1 71,-1 5 1,1-9-293,0-9 0,5-1 116,1-9 1,7-7-7,-2-5 1,-1-8-354,1 2-586,0-3 254,6-11 306,0-1 1,0-10-227,0-4 1,0-11 144,0-12 1,2-6-383,4-5 996,-4-4 0,13-8 0,-5 0 0</inkml:trace>
  <inkml:trace contextRef="#ctx0" brushRef="#br0" timeOffset="319">260 87 8289,'0'-17'0,"0"5"-465,0 1 145,0 7 492,8-12 1,0 13 57,3-9 1,-1 8 91,-4-2 0,-2 5-41,7 1 1,-5 0 246,5 0 0,-5 7-174,6 5 0,-1 11-119,6 6 0,1 5 230,-1 7 1,0-1-47,1 12 0,-1-2 14,0 13 0,0-7-140,1 1 0,-1-1-206,0 2 0,1-4-35,-1 3 0,-6-11-258,1-5 1,0-5-9,5-1 0,0-2-218,0-5 1,-5-3-296,-1-7 1,-1-1 205,2 0 0,1-5-512,-7-1-109,0-7-282,-6 11 1424,0-13 0,-16-2 0,-3-9 0</inkml:trace>
  <inkml:trace contextRef="#ctx0" brushRef="#br0" timeOffset="499">174 796 8217,'-10'-8'1182,"5"-3"0,3 1-548,2-1 1,2 1-148,3-1 1,13-5-41,10 5 0,13-3-147,5 3 0,4-5-9,2 5 1,2 3-1591,3 2 0,-3 4 285,4 2 1014,-5 0 0,-1 8 0,0 2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6:12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502 311 8140,'0'-26'0,"0"1"0,0 7-21,0 1 0,-2 0 0,-1-2-242,-3-5 1,-2 5 122,2-4 1,3 4 195,-9 2 1,1-1 102,-7 1 0,-5 2 208,0 3 0,0-1-197,6 7 1,-6 0-101,0 6 1,-2 0-82,2 0 1,3 2 24,-3 4 0,4-2-83,2 7 0,0-5 125,-1 6 0,1-7-122,0 7 0,7-6 31,4 5 0,-1 1 27,1 5 0,0 0 52,6 1 0,0 1 163,0 4 1,0-2-140,0 8 0,6-2 126,0 2 0,7 5-125,-1 1 0,-3-1 4,3 7 0,-3-5 12,3-1 1,1-1-18,-7 1 1,2-1-12,-2 1 1,-5 0-35,5-1 1,-4 3-11,-2 3 1,-2-3-6,-4 3 0,-3 2-12,-8-1 0,-1 5-64,1-6 1,0 6 99,-1-5 0,7-3-130,-1-9 1,1 1 103,-6-6 1,7-1-16,4-6 0,-2-6-40,3 1 0,-1-6-35,6 5-87,0-7-62,0 11 1,2-7 73,4 4 1,-3 1 94,9-7 1,-6 7-23,5-1 80,1 3 1,3 8-6,-3 0 0,1 2 21,-7-2 1,0 4 160,-6 8 0,0 7 23,0 4 0,0 2 213,0-2 0,0 10 557,0-4 1,0 6-413,0-1 0,0-3 325,0 4 0,2 1-181,3-1 1,-1 5 43,8-5 0,-3 0-252,3-6 1,9-8-49,-4-4 0,4-3-172,-3-3 0,5-1-48,0-4 1,0-4-49,-6-8 1,2-2 46,4-3 1,-3 3-423,3-3 0,2-5-399,-2-1 1,2 2-744,-2-2 0,-4-1 621,4-5 724,4 0 0,-8 0 0,6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6:10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8294,'11'-2'-1376,"1"-4"1892,0 5-146,5-7 0,0 2 605,0 0-725,1 1 0,-1 5-70,0 0 0,3-6-132,3 0 0,-4 0 131,4 6 1,2 0-242,-2 0 0,2 0-5,-2 0 1,-2 0-20,8 0 1,0-6 114,5 1 0,3-1-113,3 6 0,-3 0 61,3 0 1,4-2-7,2-4 0,2 4 53,-2-3 0,4 3 5,-3 2 1,2 0 77,3 0 1,-6 0-85,1 0 1,-7 0-5,6 0 0,-6 0-26,7 0 0,-9 0 1,2 0 0,3 5-1,-3 1 0,0 0-11,-5-6 1,5 0-17,1 0 0,-1 6 35,-5-1 1,1 1-85,4-6 1,-3 0 54,3 0 1,-5 0-3,-6 0 0,3 6 1,-3 0 0,-4 0-6,-2-6 1,2 0 31,-2 0 0,-6 0 3,-5 0-12,0 0 0,-1 0-20,1 0-506,-9 7 345,5-5 0,-16 8-316,-3-4 0,-6-3 5,-6 9 504,-4-1 0,-8-1 0,0-2 0</inkml:trace>
  <inkml:trace contextRef="#ctx0" brushRef="#br0" timeOffset="539">208 606 8175,'-17'0'-361,"6"0"-150,-1 0 0,6 0 238,-5 0 519,7 0-228,-4 0 1,8-2-124,0-4 807,0 4-420,0-13 1,2 11-42,4-7 1,-2 7-147,7-2 0,1-2-15,5 3 1,0-1 25,1 6 1,-1 0-12,0 0 0,1 0-32,-1 0 1,8 0 34,4 0 0,-2 0-112,1 0 0,7 0 5,5 0 1,8 0-3,-1 0 1,3 0 18,1 0 1,7 0-88,0 0 0,7 0 88,-2 0 0,5 0-18,1 0 0,0 0 125,0 0 1,-2-2-111,-3-4 0,3 4 105,-3-4 0,-3-1-91,2 1 0,-11 0 3,6 6 0,-14 0-41,8 0 0,-6 0-5,0 0 0,-4 0-4,-7 0 1,-6 0-17,0 0 0,-8 0-77,2 0 0,-4 0 47,-2 0 1,-5 0-351,-1 0 81,-7 0-261,4 0 172,-8 0 145,0 0 0,-8 0 286,-3 0 0,-12-7 0,-4-3 0</inkml:trace>
  <inkml:trace contextRef="#ctx0" brushRef="#br0" timeOffset="892">1454 104 8258,'0'-26'-14,"0"6"10,0 9 0,7 5 156,5-5-112,11 7 1,-2-6 96,8 4 0,-6 4-64,6-3 1,-8 3 572,2 2 1,2 0-167,-2 0 1,8 0 11,-3 0 1,5 7-284,2 5 0,-1 3-62,1 3 0,-1-1 125,1 0 1,0 0-157,-1 1 1,-7-1 42,-4 0 1,2-5 34,-2-1 1,0 1-216,-5 5 1,-3 1-94,-4-1 1,3 0-66,-8 0 1,-1 3 144,-5 3 0,-7-4-93,-5 4 0,-5 2 58,-6-2 1,-4 6-151,-8-6 0,1 6-148,-1-6 0,-1 6 96,-5-6 0,5 2-440,-4-2 0,11-4 119,6 4 1,-2-4-442,2-2 1033,7 1 0,1-1 0,5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6:15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35 8385,'-10'0'65,"3"-7"1,7 3 58,0-8 0,2 8-186,3-1 39,-3 3 221,6 2-343,-8 0 118,0 0 118,-8 0 0,5 5 97,-9 1 1,6 8-197,-5-3 1,-7 4 82,-5 3 1,-2-1-79,2 0 0,2 3 2,-8 3 1,2-2-194,-1 8 0,-5-3 154,4 3 1,-2 4-189,3-4 0,-3-4 178,8-2 1,0-4-18,5-2 0,7-1 150,-1-5 1,7 3-80,-7-9 163,8 1-87,-3-6 48,7 8 58,0-6 71,0 6 0,1-8-131,5 0 1,-2 5 154,8 1 1,-1 2 58,6-2 1,7-3-67,-1 9 0,5-6 58,-5 5 1,6 1-65,-6 5 0,8-2-28,-2-3 0,2 3-98,-3-3 1,5 3-146,-4 2 1,-2-1 107,2-5 0,-6 3-194,6-8 1,-6 5-33,5-5 1,-6 0 39,1-6 1,2 5-214,-2 1 0,0 2-442,-6-2 1,-7-3 735,-5 9 0,5 7 0,0 8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6:20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8248,'0'-10'14,"0"2"819,0 1-670,0-3 223,0 0 450,0 3-385,0 7-303,0 0 1,0 13-88,0 4 1,0 6 182,0 1 0,0-3-14,0 8 1,2-1-5,4 7 1,-2-1-90,7 1 1,-1-6-91,1 0 0,5-8 45,-5 2 0,4-4-118,3-2 0,-1-1 134,0-5 1,1 3-151,-1-8 1,2-1 92,4-5 0,-2 0 2,8 0 1,-6-7-156,6-5 0,-8-9 95,2-2 0,2-8-98,-2 2 1,-2-3 75,-9-3 0,1-1-137,-7-5 1,6-1 211,-7-4 0,1-2 73,-6 7 1,0 7 19,0 5 1,-2 2-84,-3-2 0,-3 4-50,-4 8 0,-3 6 40,3-1 1,3 8-658,-3-2 135,1 4 0,-1 2-214,1 0 1,7 2 79,-2 4 1,4-2-219,2 8 0,0-1 142,0 6 686,8 1 0,1-1 0,9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05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7859,'-10'0'2780,"2"0"-1589,8 0 2604,0 0-3713,0 8 109,0-6-836,8 5 1,-4-7-1088,8 0-960,-1 8 2692,6-6 0,1 6 0,-1-8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6:21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415 398 7892,'10'-17'-735,"-3"5"604,-7 1 0,2-1 118,4-5 1,-4 5 329,4 1 135,-4-1 1,-2-5-25,0 0 0,0 5 199,0 1 78,-8-1-516,-2-5 1,-7 7-212,0 5 0,0 3 308,-1 2-324,1 0 91,0 0 1,-1 2-263,1 3 0,-6 5 127,0 7 0,-6 1-100,6-1 1,0 0 37,6 0 0,-1 3 127,1 3 0,8-4 25,3 4 0,-2-2 17,2 2 1,2-2 15,10 8 1,4-8 131,7 2 1,0-3-81,1-3 0,-1 6-35,0 0 1,1 0-99,-1-6 0,-2-5 91,-3-1 0,1 1-119,-7 5 1,0 0 56,-6 1 0,-2-1-7,-4 0 1,-4 6 10,-7 0 1,-2 1-2,-4-7 0,4 0-4,-4 0 1,-2 1 9,2-1 1,-2-5 7,2-1 1,9-7-7,-3 2 1,9 1-289,-3-1 139,7 0-69,-4 2-1,10-1 158,4 5 0,3 3-21,9-3 0,-1-3 194,0 3 0,1-1-120,-1 7 0,6-1 492,0 0-242,-8 0-106,1 1 1,-12 5 548,7 0 0,-7 2-134,2-2 0,-4-2 20,-2 8 0,0-8-107,0 2 1,0-4 50,0-1 0,0-1-418,0 0 81,0 0-1040,0 1-157,0-1 113,0-7 0,7-3 371,5-7 0,-3 0-213,3 0 1,5 0-70,6 0 817,8 0 0,-4-15 0,8-4 0</inkml:trace>
  <inkml:trace contextRef="#ctx0" brushRef="#br0" timeOffset="336">865 813 8258,'9'-17'0,"1"5"94,-4 1 0,-2 5 155,7-5 0,-5 7 228,5-2 0,-5-2-110,6 3 1,-7-1 58,7 6 1,-6 0-21,5 0 0,-1 2-90,1 3 0,5-1-6,-5 8 0,7 5 149,5 6 1,-4 2-67,4-2 0,4-2-94,2 8 0,1-6-195,-1 6 1,4-8-4,-4 2 0,1 2-69,-1-2 1,2 0-139,-8-5 0,0-1-493,-6 0 1,1 2 113,-1 4 0,-5-3-373,-1 3 0,-5-4-1431,5-2 934,-7 1-82,4-1 1437,-8-8 0,-8-1 0,-1-8 0</inkml:trace>
  <inkml:trace contextRef="#ctx0" brushRef="#br0" timeOffset="586">1505 692 8186,'-8'-17'0,"6"5"2697,-4 1-716,4 7-2146,2-4 0,-2 8 157,-3 0 0,3 2 268,-4 4 1,-4 0 34,-1 11 0,-5-2-11,-1 14 1,-6 0-247,0 6 1,0-1-263,6 1 1,-6-1-319,0 1 0,-1 0 269,7-1 0,0 1-314,0-1 0,1-1 150,5-4 1,-3 2-89,8-8 0,1 5-57,5-5 0,0 1 582,0-7 0,7 0 0,3 0 0</inkml:trace>
  <inkml:trace contextRef="#ctx0" brushRef="#br0" timeOffset="828">1850 1159 8098,'10'-8'668,"0"1"202,-5-5 1,5 4-75,7 8-739,1 0 0,-1 0 842,0 0-202,-7 0 0,3 2 290,-7 4 0,0 4-386,-6 7 1,0 2-468,0 4 0,0-3-332,0 3 0,0-4-388,0-2 0,0 0-417,0 1-128,0-1 0,2-2 170,3-3 0,-1-4 961,8-8 0,-1 0 0,7 0 0</inkml:trace>
  <inkml:trace contextRef="#ctx0" brushRef="#br0" timeOffset="1420">2300 139 8067,'10'-18'-1442,"5"7"1081,-3-1 1,3 1 763,2-6 1,1 5 490,-1 1-476,8-1 0,-6-3 174,4 3-169,-4 4 1,-1 8-227,-1 0 0,-6 0-223,1 0 0,-2 2-42,1 4 1,-3-2 172,-8 8 0,0-1-331,0 6 0,0 8 38,0 4 1,-8-2-53,-3 2 0,-5 0 56,-1 5 1,0-1-27,-1-4 1,7 3 173,-1-3 1,8-2 18,-1 2 0,3-8 31,2 2 0,0 2-53,0-2 0,0 0 135,0-5 0,5-1-94,1 0 0,6 2 14,-6 4 0,1-3-55,-1 3 0,-4 2-84,4-2 1,-4 2 73,-2-2 0,0 2-14,0 4 0,0 3 169,0-3 0,0-2-145,0 2 0,0 0 334,0 5 1,1 1 39,5-1 0,2-1 20,3-4 1,5 3 51,-5-3 0,5 4 218,1 2 0,-5-7-116,-1 1 1,1-8 21,5 2 0,-7 2-227,-5-2 0,3 8-56,-2-2 0,-1 2-91,-5-2 1,-7 1-292,-5-7 1,-5 6-509,-6-6 1,-4 6-154,-8-6 1,-5 6-895,0-6 0,-10 8 1689,-2-2 0,-8 3 0,-9 3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6:19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329 104 8375,'8'-9'-197,"-6"-1"-75,4 4 70,-5 4 180,7-13 109,-6 13 24,6-6 1,-8 6 219,0-3-187,0 3 1,6-8 53,-1 4-184,1 5 112,-6-7-80,8 8 361,-6-8-205,5 6-69,-7-5-29,0 7 73,0 0-68,0 7 0,0-3 74,0 8-133,0-9 54,0 13 0,-2-9 23,-3 5 0,3 3-18,-4-3 1,-2 9 64,3 2 0,-9 2-65,3-2 1,1 4 158,-2 8 0,1-1-42,-6 1 1,-1 7-118,-7-5 1,6 13 36,-4-4 1,-2-2 15,2 2 0,0-6-74,6 6 1,-4-7-21,3 1 1,-3-5-82,10-6-94,3-4 178,-8-8 0,13 0-192,-9 0-95,8 1-112,-3-9-9,7-1-338,0-8 166,0 0 1,0-10-424,0-7 0,7-2-1046,5-10 1978,-5 8 0,9-19 0,-7 3 0</inkml:trace>
  <inkml:trace contextRef="#ctx0" brushRef="#br0" timeOffset="395">537 35 8312,'0'-9'-81,"0"1"548,0 8 42,0 0-206,7 0-13,-5 0 0,12 9 22,-8 9 329,7-1-335,-3 16 0,7-6 100,0 7 1,0 3 201,1 3 1,-3-3-142,-3 3 0,3 2-132,-3-1 1,-3 1-393,3-2 0,-7-3 116,7 3 0,-8-5-49,2-7 0,1 3-196,-1-8 1,6 0-144,-7-5 0,7-1-297,-6 0-389,-1 0 254,3 1-217,-6-1-136,6-7 132,-8 5 319,0-13 1,-2 6 662,-4-8 0,-4 7 0,-7 3 0</inkml:trace>
  <inkml:trace contextRef="#ctx0" brushRef="#br0" timeOffset="604">295 658 8104,'-10'-21'2272,"4"3"-2081,4 12 1,10-3 45,4 3 0,3 2 311,2-7-321,8 7 0,-6-10 0,6 7 469,0-3 1,-4 6-370,8-1 1,-8 3-256,2 2 0,2 0-252,-1 0 1,-1 0-537,-6 0 0,2 2-279,4 3 0,-4-1 995,4 8 0,-3-1 0,-3 6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6:24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8147,'0'-17'0,"2"2"888,3 3 123,5 5 0,7 7 278,1 0-291,-1 0 0,-2 2-311,-3 3 1,1-1 261,-7 8-724,0-1 0,-4 6-216,3 1 0,-3-1-275,4 0 1,-4 3-67,-2 3 0,6-10-465,0 4 1,-1-3-457,-5 3 0,6 0 476,0 1 1,5-7-337,-5 1 1,8-8 1112,-3 1 0,4 5 0,3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6:26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70 8098,'0'-18'75,"0"7"134,0-1 605,0 8-135,0-3-148,0-1-380,0 6 1,0-4 153,0 12 0,-2 0-71,-3 11 0,-5 0-186,-7 18 0,-1-2-9,1 13 0,-2 2-87,-4 10 0,2-3 17,-8 9 1,6-3-221,-6 3 1,6 1 156,-6-7 1,10-1-125,2-5 1,-1-2-306,7-4 1,3-4 183,2-7 0,-1-8-718,1-4 600,0-12 1,8-3 32,4-8 0,3-2 424,9-4 0,7-19 0,2-11 0</inkml:trace>
  <inkml:trace contextRef="#ctx0" brushRef="#br0" timeOffset="299">329 52 8035,'0'-17'-838,"2"5"207,3 1 939,5 7 1,7-4 271,1 8-323,-9 0 0,5 2 14,-9 4 0,7 4 289,-6 7 1,1 8-43,-1 4 0,-2 5-129,8 7 1,-9 1-15,3 4 0,2 10-100,-2-4 1,1 3 55,-1-3 0,-2 0-151,7 0 1,-5 0-144,6 0 1,-7-6-33,7 0 0,-6-2-355,5 2 1,1-3-459,5-9 1,-5-5 417,-1 0 1,-5-6-448,5 6 0,-5-10-444,6-2-245,-8 1 1526,3-9 0,-22 1 0,-4-3 0</inkml:trace>
  <inkml:trace contextRef="#ctx0" brushRef="#br0" timeOffset="461">242 796 8035,'-15'-8'575,"3"-3"0,3 3-115,3 2 1,6-3 155,0-3 1,15 3-80,14-3 0,4 8-31,1-2 0,1-1-319,0 1 1,7 0-211,4 6 23,-4 8 0,8 1 0,-6 9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6:25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554 329 8261,'0'-17'560,"0"5"-264,0 1 1,0-1-37,0-5 1,0 0 21,0-1 1,0 1-28,0 0 0,-8 1 90,-4 5 0,-3-3-67,-2 9 1,-1-7-186,1 6 1,-2 1 0,-4 5 0,2 0-193,-8 0 0,0 2-25,-5 3 1,5 5-56,0 7 0,0 1 59,-5-1 0,-1 2 84,0 4 0,8-4 124,4 4 0,4 4-114,2 2 0,5 0 379,1 5 0,7-3 2,-2 10 0,4-11-17,2-1 1,8 0-196,3 6 0,7-9-30,5-2 1,4-1-155,7-6 0,1 4 46,0-9 1,-1 1-141,1-1 1,5-3 41,0-3 1,6-4-960,-5 4 455,-1-5-5,-5-1 1,-3 0-526,-3 0 0,-4 0 328,-7 0 799,-1 0 0,-8 0 0,-1 0 0</inkml:trace>
  <inkml:trace contextRef="#ctx0" brushRef="#br0" timeOffset="204">139 675 8040,'-10'-25'502,"4"8"76,12-1 0,9 3-211,8 9 0,8-7 106,-2 1 0,2 3-17,-2-3 1,1 8-132,-7-1 0,6-3-343,-6 2 0,6 0 90,-6 6 0,6 6-1297,-6 0 0,0 5 1225,-6-5 0,1 8 0,-1-5 0</inkml:trace>
  <inkml:trace contextRef="#ctx0" brushRef="#br0" timeOffset="520">104 52 7981,'-10'-17'-9,"-5"8"0,13-1 1007,-4 4-751,4 4-7,2-5 258,8 7 1,0 2-98,3 3 1,5 7-45,-5 11 0,5 4-82,1 7 1,0 3-43,1 3 1,-1 6-63,0 12 0,0-2-117,1 7 0,-7-5-11,1 5 0,-3 1 24,3 5 1,3-8-671,-3-3 0,3-6 39,2-6 0,1 2-225,-1-8 0,0 1 189,1-7 0,-1-5-861,0 0 1461,0-8 0,8 4 0,2-8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6:24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8141,'10'-8'62,"-1"7"61,-3-5 0,-2-2 58,7 2 0,-5-1-106,6 1 1,-3 2 285,3-8 0,-2 9 120,-5-3 414,-3-4-218,14 8-157,-15-13-207,15 13 0,-12-6-1,7 8 1,-5 10-2,6 7 0,-7 2 156,7 10 1,-1 0-72,7 6 1,-1 5-156,0 0 0,1 1 19,-1-7 0,0 5-58,0-5 0,1 5-16,-1-10 1,6-2 69,0 1 0,0-7-1,-6 3 1,1-5-601,-1-2 0,0 0 217,1 1 0,-1-1-312,0 0 0,0-5 225,1-1 0,-3-5-405,-3 6 0,1-7-323,-7 7-77,0-8 396,1 3 0,-5-5-1127,4 4 365,-4-4 3,-10 6 1383,-1-8 0,-9-8 0,1-2 0</inkml:trace>
  <inkml:trace contextRef="#ctx0" brushRef="#br0" timeOffset="271">623 139 8141,'0'-18'389,"0"1"1,0 6 1514,0-1-1377,0 8-599,0-3 0,-2 7 420,-4 0 0,2 1-128,-7 5 1,-7 10-224,-5 7 1,0 9 10,6 3 1,-8 1 44,-4 11 1,2-7 31,-2 6 1,6-6-186,-5 6 0,6-7-95,-1 1 1,4-3 68,2-3 0,5-5-477,1 0 0,7-8 230,-2 2 0,4-4-448,2-1 0,0-7 252,0 1 0,2-8 47,4 1 1,5-3 521,12-2 0,-3 0 0,5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6:29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8186,'-9'0'962,"1"0"0,10 0 0,4 0-296,5 0 0,4 0-260,3 0 0,1-6-53,4 0 0,-2-2 163,8 3 0,0 3-452,5-4 1,1-2-418,0 3 0,-3-1-1353,-3 6 1,4 0 1705,-4 0 0,-4 7 0,0 3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6:33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485 605 8037,'0'-17'77,"8"0"134,3-1 1,-1 1-150,1 0 1,1 0 121,5-1 0,0 1-352,1 0 0,-9-1 136,-3 1 1,-4 0 428,-2 0 1,-8 5-92,-3 0 0,-7 9 64,-5-3 0,2 4-105,-8 2 1,1 0 74,-7 0 1,0 2-224,1 4 1,-1 3 107,1 9 1,-1 5-286,0 0 1,1 7 93,-1-1 1,6 2 164,1-2 1,7 3-7,-3-3 0,5 4 99,2 2 1,7-1-82,5 1 1,3-1 14,2 1 1,2-1-87,3 1 0,13-6 27,10 0 0,7-8-605,5 2 1,3-6 142,3-5-923,4-5 819,-6 1 1,0-6-158,-4 4 1,-9-4-363,-2-2 0,-8 0 235,2 0 0,-4 0-689,-1 0 1372,-9 0 0,7-16 0,-7-3 0</inkml:trace>
  <inkml:trace contextRef="#ctx0" brushRef="#br0" timeOffset="174">208 847 8037,'-9'-11'2054,"3"-1"-1198,4 1 0,12-6-205,7-1 0,0 3-15,6 3 1,2-3-225,-2 3 0,8-1-73,-2 2 0,-2-3-512,1 8 0,1 1 216,6 5 1,-2 0-3167,-5 0 3123,5 0 0,-14 7 0,6 3 0</inkml:trace>
  <inkml:trace contextRef="#ctx0" brushRef="#br0" timeOffset="657">1401 52 8067,'0'-17'1580,"0"-1"-963,0 9-442,0 1 0,-2 8 210,-3 0 1,1 14-153,-8 3 1,-1 14 200,-10 3 1,2 8-24,-8 10 0,2 0 24,-2 0 1,-5 8-262,-1 3 1,6 4-161,-5 2 1,3-5-4,-4-1 0,8-1-151,4 1 1,10-5-836,1-12 0,8 0 506,-1-11 0,3-5-1305,2-12 388,0-1 218,0-7 805,7-3 0,3-20-107,7-4 470,1-12 0,-1-6 0,0-9 0</inkml:trace>
  <inkml:trace contextRef="#ctx0" brushRef="#br0" timeOffset="941">1263 277 8067,'0'-17'444,"0"-1"1,2 1-44,4 0 0,-2 1-466,7 5 1,1-3 173,5 9 120,0-1 0,1 8 15,-1 3 0,-6 5-2,1 7 0,-6 8 244,5 4 0,-5 11-105,5 7 0,-5 3 59,6 1 1,-8 1-177,1 0 1,3 6-175,-2-1 1,2 1 67,-3-6 1,-3 0-134,4 0 0,-2-8-224,2-4 0,-3-3-531,9-3 0,-8-5-343,2 0 0,1-8 470,-1 2 0,0-9-1173,-6-3 671,0-7 454,0 4 651,0-16 0,-8-2 0,-2-7 0</inkml:trace>
  <inkml:trace contextRef="#ctx0" brushRef="#br0" timeOffset="1087">1298 847 8062,'-35'-7'1108,"0"-5"0,9 5-290,3 1 0,3-2 471,3 2-549,7 1-478,3 5 0,9 0-169,3 0 1,-1 0 92,8 0 1,5 2-202,6 3 1,16-1-217,1 8 1,10-7 230,8 7 0,3-1 0,8 7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6:32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8069,'0'-9'2461,"0"1"-2022,8 8 1,2 0-63,7 0 0,0 0 175,0 0 0,1 2-17,-1 4 0,2 3-167,4 8 1,2 6-40,4 1 1,4 6-47,-4-1 1,3 2-15,3-2 0,-3 3-128,-3-3 0,4 4-160,-4 1 0,-2-5-517,1 0 1,-6-6 396,1 6 1,2-8-845,-2 2 0,0-4 324,-6-1 1,-5-1-40,-1 0 0,-1-5-95,1-1 0,3-5-824,-9 6 1617,1-9 0,2 5 0,2-8 0</inkml:trace>
  <inkml:trace contextRef="#ctx0" brushRef="#br0" timeOffset="221">692 70 8209,'-17'-25'2211,"-1"14"-903,1-1-469,0 8-715,-1 4 0,1 2-217,0 4 0,-6 3 291,0 9 1,-8 5 69,2 0 0,2 8-324,-2-3 0,1 5 133,-7 2 0,8 5-262,4 0 0,4 1 72,2-7 0,1 1-1097,5-1 1,3-1 287,8-4 0,0 2 922,0-8 0,15 0 0,5-6 0</inkml:trace>
  <inkml:trace contextRef="#ctx0" brushRef="#br0" timeOffset="442">1176 450 8005,'0'-9'4057,"8"9"-3753,1 9 1,7 9 34,-5-1 0,3 0 5,-8 1 0,5 5-324,-5 0 1,0 2 110,-6-2 1,5-4-303,1 4 1,2-4 198,-2-1 0,-3-1-1145,9 0 0,-6-1-46,5-5 1163,-7 4 0,19-13 0,-4 6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6:30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433 569 8145,'0'-17'0,"8"0"0,3 0 0,5-3-1187,1-3 743,0 4 1,-2-8 647,-3 4 1,1 4 71,-7-4 0,0-2 35,-6 2 1,-2 0-64,-4 6 0,-3-1 218,-9 1 1,1 5-222,0 1 0,-2 5 77,-4-5 0,1 7-216,-6-2 1,1 4 96,-2 2 1,-4 0-262,4 0 1,-1 8 55,1 3 1,4 5-32,8 1 0,-5 0 34,5 1 1,-4-1-83,9 0 0,5 2 191,1 4 1,4-3-15,2 3 0,8 2 130,3-2 1,5 0-98,1-6 1,0 6 89,1 0 0,-1 0-99,0-6 1,-2 1-29,-3-1 1,-2 2-26,-5 4 1,-3-3-159,4 3 0,-10 2 65,-2-2 0,-7 5-214,1-4 0,-9 4-27,-2-5 0,-6 6 100,6-6 0,-2-2-73,2-9 1,4 1 120,-4-7 1,10 6-36,1-7 32,8 1 1,-3-4-118,7 4 222,0-4 1,7 11 142,5-7 0,3 2 166,2-3 1,1 3-124,-1 4 0,0 3 17,1-3 1,-1 3 81,0 2 1,-5 1 201,-1-1 0,-7 6 15,2 0 1,-6 6 182,-6-6 0,4 6-310,-4-6 0,3 0-164,-3-6 0,4 0-692,-4 1 474,4-1-598,10 0 124,2 1 0,7-7-527,0 1 0,0-9 139,1 3 0,1-2 886,4 2 0,-4-4 0,6 5 0</inkml:trace>
  <inkml:trace contextRef="#ctx0" brushRef="#br0" timeOffset="283">917 742 8064,'0'-25'1287,"0"6"-783,8 2 0,-4 3 225,7 9-602,-7-1 353,11 6 0,-11 2-99,8 4 1,-1 5-71,7 12 1,-1 2-121,0 4 0,0 4 0,1-4 0,5 3-3,0 3 0,2-1-140,-2 1 0,-2 0-90,8-1 1,-8-5-275,2 0 1,-4-6-717,-1 6 1,-1-8 527,0 2 1,-5-4-261,-1-2 1,-7 1 255,2-1 0,-2-7 508,1-5 0,5 5 0,7-1 0</inkml:trace>
  <inkml:trace contextRef="#ctx0" brushRef="#br0" timeOffset="492">1419 760 8064,'-18'-16'1140,"1"5"0,6-3-351,-1 9 1,6-1-294,-5 6 1,-1 0-813,-5 0 0,-2 8 200,-4 3 0,1 10 392,-6 2 1,-1 8-236,-6-2 1,6 5-258,1 7 1,6-3-90,-1 8 0,4-7-382,2 1 1,0-3 62,-1-3 1,9 1 230,3-1 1,4-7 392,2-4 0,8-4 0,1-1 0</inkml:trace>
  <inkml:trace contextRef="#ctx0" brushRef="#br0" timeOffset="708">1678 1106 8108,'0'-18'1152,"0"9"1,8 1-840,3 8 1,5 2-348,1 4 1,-7-2 1065,-5 7 0,-3 1-177,-2 5 1,6 0 212,0 0 0,-1 7-1006,-5-1 1,0 5-691,0-5 1,6 6 23,0-6 1,2 6-683,-3-6 1,-1 0-973,8-5 2258,-8-1 0,11 0 0,-5 0 0</inkml:trace>
  <inkml:trace contextRef="#ctx0" brushRef="#br0" timeOffset="1500">2058 103 8101,'8'-18'192,"-6"1"-96,13 7 1,1-3 176,7 7 1,8-5 476,-3 5 0,-1-2-622,2 2 1,-8 5 77,2-5 1,-3 6-157,-3 6 0,-8-3 9,-3 9 0,-4 5 52,-2 6 0,0 6-77,0-6 1,-8 14-234,-3-3 0,-4 5-133,-3-5 0,1 1 162,0-1 1,1 1 32,5 0 1,-3-1 143,9 1 0,-1-6 16,6-1 0,2-5-30,4 6 0,-3-6 14,9 6 0,-1-6 30,7 6 1,-1-6 116,0 6 1,1-6-138,-1 6 1,0-2 21,0 1 1,1 5 62,-1-4 0,-2 4 55,-3 1 0,3 1 202,-3-1 1,1 1-149,-1 0 0,3-1 86,-3 1 0,3-6 11,2-1 1,-1-1 156,-5 2 1,3 2-205,-8-8 1,-1 6 14,-5-6 1,-2 2-401,-3-2 1,-5-4-304,-7 4 0,-1 2-404,1-2 1,-8 0 307,-4-6 0,2 3 523,-1 3 0,-9-4 0,-7 6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05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7891,'9'-8'1142,"7"-2"1,-14-1-121,4-1-457,-5 9 1167,7-5-596,-6 8 1210,6 0-1721,-8 8 0,0 1-35,0 8-827,7 1 1,1-1-566,4 0 1,3-5 491,-3-1 0,3-5-209,2 6 1,-5-8-1571,-1 1 1,1-3-278,5-2 687,0 0 1679,-7 0 0,5 0 0,-5 0 0</inkml:trace>
  <inkml:trace contextRef="#ctx0" brushRef="#br0" timeOffset="750">226 278 7891,'7'-18'0,"3"1"370,7 0 1,1 1-3,-1 5 0,8-5-152,4 5 0,5-4-106,7-3 1,-3 1-132,8 0 1,0-3 85,6-3 1,-6 10-104,0-4 0,-7 9 38,1-4 0,-5 9-220,-6-3 0,-4 4 127,-8 2 1,-6 2 43,1 4 0,-8 3 292,1 9 0,-3-1-20,-2 0 0,-9 2 30,-9 4 1,-1-3-129,-10 3 0,3 2 35,-3-2 1,-10 6-115,5-6 1,-5 0-269,5-6 0,1-6-304,4 1 1,-2-8 268,8 2 0,0-4-445,6-2 1,0 0 252,-1 0 1,9-2 89,3-4 0,2-2 149,-2-3 1,5-5 209,-5 5 0,4 1 91,2-1-15,0 7 0,6-6 1336,-1 4-731,1 4 1332,-6-5-527,0 7 238,0 0-1549,8 0 0,1 0-111,9 0 0,-1 0-220,0 0 0,1-6-608,-1 0 1,0 0 435,1 6 0,-1-5-1375,0-1 626,0 0 324,1 6 682,-9 0 1,-1 2 279,-8 4 0,-2 3 25,-4 9 1,-1-7 373,-5 1 1,-3-1 99,3 7 1,-3-1-273,-2 0 0,-1-5-110,1-1 0,0 1-155,-1 5 1,1-2-174,0-3 1,-1 3-140,1-3 0,0 3-415,0 3 1,-6-1 206,-1 0 0,-4 0-180,5 1 0,-6-1 234,6 0 0,-6-1 43,6-5 0,0 3 757,5-9 0,1 3 154,0-2-273,0-4 1,5 5 532,1-7 753,7 0-1166,-12 0 1,12 2-115,-7 4 1,7-2-274,-2 8 1,4-7 265,2 7-479,0-8 0,2 9 165,4-7 1,6 0 85,11-6 1,6 0-135,11 0 1,10-2-46,7-4 1,7-4-3,-6-7 1,5 0-109,-5-1 1,-1 7-204,-5-1 0,-2 7 179,-4-7 1,2 8-553,-7-1 0,-1-3 157,-5 2 0,-1 0-46,1 6 0,-1-5 149,1-1 0,-2-2-17,-5 2 1,3 4-98,-8-3 88,0-5-248,-6 8 290,1-6-339,-9 8 771,-1 0 0,-8-7 0,0-3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6:28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53 8260,'0'-10'142,"0"-5"223,0 13 0,0-8 678,0 4-1218,0 4 223,0-5-154,0 7 315,0 0-174,0 7 1,-2 5 219,-4 11 0,2-2-57,-8 8 1,-5 7 53,-6 11 1,0 2-90,6 3 1,-6 8 129,0 3 0,0 5-132,5 1 1,-5-2 30,0-4 1,0 3-195,6-9 1,5 7 85,1-7 0,1-7-171,-1-9 1,1 1 51,4-2 1,2-1-76,-7-10 0,7-4 43,-2-8 1,4 0-207,2 0 1,-5-5-8,-1 0-216,0-9 34,6 5 1,0-10 167,0-4 1,2 1-639,4-13 0,-2 3 270,7-14 1,-1 0-201,1-5 862,5-1 0,-7-7 0,9-2 0</inkml:trace>
  <inkml:trace contextRef="#ctx0" brushRef="#br0" timeOffset="328">432 208 8237,'0'-17'-595,"0"0"526,0 7 0,0 0 766,0 5-310,0 3-198,0-6 0,2 8-10,4 0 0,-2 0 129,7 0 0,-1 8-68,2 3 1,9 7-23,-4 5 0,4-2 128,-4 8 1,6 1-32,1 11 1,-1 1 170,-6 4 1,-2 4-103,-3-4 0,1 4-93,-7 2 0,6-4-288,-7 4 1,7-10 129,-6 10 1,1-15-435,-1 3 1,2-13 234,3 7 1,5-11-479,-5 0 1,-1-3 46,1-3 0,-5-6-828,6 1 897,-9-8 1,11 5-584,-8-3 397,-1-4 1,-5 4 613,0-12 0,-7-3 0,-3-9 0</inkml:trace>
  <inkml:trace contextRef="#ctx0" brushRef="#br0" timeOffset="536">346 917 8776,'-17'-15'1464,"5"5"-1668,1-7-497,7 0 1,-4 13 1052,8-8 1,8 7-155,3-7 1,7 6 974,5-5 1,4 5-495,7-6 1,-1 9-240,-4-3 1,9 4-447,-3 2 1,3 0-302,-3 0 1,-1 2-357,1 4 0,-1 3 663,1 8 0,-8 1 0,-2-1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7:00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294 484 7408,'0'-9'-258,"0"-1"820,0 4 0,6 3-244,0-9 0,0 6 13,-6-5 0,2 7 201,3-2 21,-3-3-423,14-1 0,-13-2 354,9 1-200,-8 7-74,4-11 1,-7 13 226,5-4 57,-4 4-267,6 2 0,-14 8 192,0 3-196,-7 5 0,3 1-21,-7 0 1,5 1 34,1-1 0,-1 0-88,-5 0 0,0 1-2,-1-1 1,1 0-114,0 1 0,0-1 47,-1 0 0,1 6-220,0 0 1,-1 0 115,1-5 0,2 5-114,3 0 1,-3 0 28,3-6 0,3 4 72,-3-3 1,6 3-25,-5-10 1,7-1 65,-2 1 0,4-5 18,2 6-25,0-8 5,0 11 1,2-13 62,4 4 0,-2-3-55,7 3 0,-5-4 129,6 4 1,-6 2-73,5-3 0,-5 3 207,5-2 0,-5 1-10,6 5 1,-9 3 18,3-3 0,-4 3-142,-2 3 0,0-1 12,0 0 0,6 0-136,0 1 1,-1-1 126,-5 0 0,0-5-160,0-1 226,0 1-421,0 5 28,0-7 1,0-1-315,0-3 110,0-4 119,0 6 1,-1-10-500,-5-4 0,4 2 342,-4-7 0,4 5-204,2-6 0,0 1 138,0-6 0,8-3-1021,3-3 755,5 4 240,1-6 1,8 2-220,4 0 1,0-8 351,5 2 0,-3-3 157,9-3 1,-3 1 224,-3-1 0,1 0 0,0 1 0,-1-3 262,1-3 0,-1 9-322,1-3 0,-2 5 1177,-5 0 0,3-2-144,-8 8 1,0 6 166,-5 5 0,-1 3-112,0-3-736,0 5 0,-5 7 107,0 0-351,-9 0 1,11 7-228,-8 5 1,-1 5 233,-5 6 1,0-2-478,0 8 1,0-6 146,0 6 1,0-2 35,0 2 1,0-2 138,0-4 1,0-4 239,0 4 1,6-4-33,0-2 1,5 1-55,-5-1 0,6 0 123,-7 1 1,3-1-109,-2 0 0,-4 1-38,4-1 0,-4 0-19,-2 0 0,-2 1-130,-4-1 1,-4 6 93,-7 0 1,-2 0-144,-4-6 1,2-5 111,-8-1 1,6-7 12,-6 2 0,6-4-49,-6-2 1,8-2 118,-2-4 1,9 2 10,3-7 0,7 5-89,-2-5 33,4 7 0,4-6 120,4 4 0,-2 5 192,7-5 1,1 4-6,5 2 1,0 2-158,1 4 1,-1-3 76,0 9 1,1-6-212,-1 5 0,0-5-193,0 5 1,1-7-60,-1 2 1,2 2-360,4-2 0,-3-1 43,3-5 0,-2-7-492,2-5 0,-4-3 335,4-3 1,-2-1 317,2-4 0,-5 4-5,-1-4 1,6-2 287,-6 2 1,4 0 197,-3 6 0,-1-1 75,0 1 1,0 7 379,1 5 1,-1-3-243,0 2 1,1 0 419,-1 6 1,-6 0 523,1 0 1,-6 0-530,5 0 0,-5 6 506,6 0-778,-9 7 0,7-5-877,-4 4 75,-4-5 1,7-1-1180,-3 0 690,-4 0 119,13-6 1,-7-2-1586,4-4 2328,3-4 0,-5-15 0,7-2 0</inkml:trace>
  <inkml:trace contextRef="#ctx0" brushRef="#br0" timeOffset="427">1730 35 8050,'-12'-2'106,"1"-4"119,7 4 0,-6-7-58,4 3-506,5 4 741,-7-6-78,8 8 181,0 0-369,8 8 0,-5 2-15,9 7 1,-6-2 14,5-3 1,-7 9-102,2-4 0,1 6 51,-1 0 0,8-2 47,-3 8 1,-1 2-69,1 9 0,-1 5-137,1 6 1,5 3 90,-5 4 0,5 5-158,1 12 0,-5 2-122,-1 4 1,1 9 253,5-3 1,-6 5-93,1 0 0,-8-4 90,2 5 1,1-9 144,-1-9 1,7 4-83,-1-16 0,-2 1 37,1-12 0,-1-1-3,1 1 1,5-7 106,-5-5 0,-1-9-95,1-3 1,-7-6 21,2 1 0,2-4-1,-3-2 1,1-5-102,-6-1-565,8-7 254,-6 4 1,5-10-86,-7-4 1,0-11 80,0-12 1,0-4-118,0-1 0,0-3 412,0-3 0,0-12 0,0-10 0</inkml:trace>
  <inkml:trace contextRef="#ctx0" brushRef="#br0" timeOffset="591">2473 1280 7934,'-9'0'1347,"1"8"-1174,8 3 1,6-1-282,0 1 0,-1 1-126,-5 5 0,0 0-1115,0 1 1349,0-1 0,8 0 0,2 1 0</inkml:trace>
  <inkml:trace contextRef="#ctx0" brushRef="#br0" timeOffset="682">2560 1557 7934,'2'9'0,"3"-3"1915,-3-4-560,6-2-1558,0 0 1,-4 0 112,7 0 90,1 0 0,5 0 0,0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7:11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710 157 8127,'-8'-18'0,"-4"1"183,-3 0 1,-2 1 271,-1 5 1,1-5-42,0 5 0,-2 1-43,-4-1 0,1 5 36,-6-6 0,1 9-172,-2-3 1,-4 4-6,4 2 1,-3 0-114,-3 0 1,1 2-163,-1 4 1,6 3-149,0 9 1,1 5 142,-7 0 0,8 5 55,4-4 0,-2 6 84,2-1 0,6-2 4,5 2 1,8-2-83,-1 2 0,3 3 4,2-3 1,7 2-5,5-2 0,9 1 1,2-7 0,8 6 139,-2-6 0,3 2 126,3-2 0,5-2-101,1 8 0,-3-6-139,-9 6 1,2-2 10,-8 2 1,0 2 95,-6-8 0,-2 7-4,-3-1 1,-4 4 41,-8 1 0,0-5 55,0 0 0,-2-6 128,-4 6-60,-4-8-194,-7 12 1,-2-14-127,-4 4 0,-2-4 46,-4-1 1,-4-7-190,4 1 1,3-9-167,-3 3 1,8-4-475,-3-2 0,11 0 279,2 0-1656,7 0 1334,-4-8 0,10-1 841,4-8 0,11-8 0,10-2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7:12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311 381 8091,'8'-17'0,"-4"0"162,7-1 1,1-1 72,5-4 1,1 4-6,-1-4 0,0-2 7,0 2 0,1-2-31,-1 2 0,-5 4 312,-1-4-228,-7 3 1,4 3-107,-8 0 0,-8 5-105,-4 1 0,-3 5-28,-2-6 1,-8 9 27,-4-3 0,-4 4-435,-1 2 0,-1 2 170,0 4 0,1 3-93,-1 8 0,3 1-29,3-1 19,4 8 105,8-6 0,1 8 124,5-4 1,-3 4 3,8 8 1,3-7 57,8 1 1,7-6-55,11 6 1,-2-6 180,8 6 0,-8-8-66,2 2 0,-2-2 53,2 2 0,-9-3-122,3 3 1,-9-2 10,3 2 0,-7-2 13,2 8 0,-6-6-4,-6 6 1,-4-6 35,-7 6 1,-6-6-41,0 6 0,-6-8-13,6 2 0,-2-4 8,2-2 0,4 1-236,-4-1 240,4-8-4,9 7-32,-5-7 24,13 1-52,-6 5 0,10-7-11,4 4 0,5-5 11,12-7 0,-2 6 21,8 0 0,-2 5 204,2-5 0,2 8 49,-8-3 1,0 4 370,-6 3 1,-1 7-20,-5 4 0,-3 3 306,-8 3 1,0-1-370,0 1 0,0 0 26,0-1 0,0-5-388,0 0 1,0-8 29,0 2 0,0-4-698,0-2 378,0 1-808,0-1-1211,0-7 1252,7 5 0,3-13-1749,7 4 2660,8-4 0,2-25 0,8-6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7:14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485 779 8047,'-27'-25'0,"-6"7"1230,5 1 1,1 6-498,-2 5 0,8 4-62,-2-4 0,2 4-443,-2 2 1,1 8-377,-6 4 0,5 5 724,-6 6-306,0 4 0,0 9 236,0 5 1,8-3 405,-2 8 1,12-5-461,5 5 1,4-6-46,2 6 1,8-7-844,3 1 0,14-6 341,10-5 0,1-4-314,10-7 1,0-1-333,6 0 0,-6-7-863,0-4 0,1-5 585,4-1 1019,-6 0 0,5-7 0,-6-3 0</inkml:trace>
  <inkml:trace contextRef="#ctx0" brushRef="#br0" timeOffset="584">1021 191 8029,'0'-17'0,"6"-7"427,0 1 0,13 0 648,-2 6 0,10 0-495,-4-1 1,8 3-11,-2 4 0,3-3-127,3 8 1,-6 1 113,0 5-517,-8 0-3,4 0 1,-16 7-149,-3 5 0,-4 5-69,-2 6 0,-8 6-319,-3 11 0,-7 1 154,-5 11 1,4-10-205,-4 10 1,4-6 267,2 0 0,5 2 61,1-8 0,7 3 432,-2-3 0,6-4-89,6 5 1,3-5 82,9-1 0,-1-1-112,0 1 1,1 0 122,-1-1 1,0 1-33,0-1 1,-1 1-100,-5 0 1,3-1 156,-8 1 0,5-1-120,-5 1 0,0 1 353,-6 5 0,0-5 19,0 5 1,0-3 130,0 2 1,0 3-277,0 3 1,0 10-202,0-5 0,0-3 298,0-7 1,0 1 259,0-2 1,0 1-562,0-7 0,-2-5 16,-4 0 1,2 0-1019,-7 5 0,-3 3 323,-9 3 533,-4-3 0,-15 20 0,-2-3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7:14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8001,'10'-17'1194,"-3"7"0,1 2-661,4 8 1,1 2 283,-1 4 0,1 6-153,-7 11-384,7 4 0,-11 9 25,4 5 0,-4 3 113,-2 8 0,0-1-315,0 1 0,-6 0-207,0 0 1,-1-2-364,1-4 0,4 2 326,-4-7 0,4-7-457,2-5 0,0-8 187,0 2 1,0-9-406,0-3 497,0-7 0,0 2 59,0-12 1,2-6-85,4-11 0,6-2-86,11-3 0,-2-5 392,8 4 1,-1 4-50,7 2 1,0 6 589,-1 5 0,1 5-114,-1 7 1,-7 3 77,-4 9 0,-4-1 104,-1 13 0,-9-3 532,-3 2 0,-10 4-542,-1 7 0,-15 1-192,3-1 0,-12 1-460,0 0 1,-3-3 140,-3-3 1,1-4-345,-1-8 1,6-1 7,0-5 0,8-3-763,-2-8 346,4 0 1,4-8-579,3-3 1,-1-5 388,7-1 892,0-8 0,14-2 0,1-7 0</inkml:trace>
  <inkml:trace contextRef="#ctx0" brushRef="#br0" timeOffset="158">951 952 8088,'-25'-6'2662,"-4"0"405,12 0 0,2 8-2458,15 4-1703,0-4 1,0 8-1117,0-5-742,0-3 2952,0 6 0,0-8 0,0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7:13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345 294 8175,'-10'-9'566,"2"-7"0,14 12-1188,0-7 1,0-1-601,-6-5 926,0 0 0,0-2 230,0-5 1,0 5-7,0-4 0,-6-2 72,0 2 0,-5 0 0,5 6 0,-8 1 96,3 5 1,-4 3 89,-3 8 1,1 2 216,0 4 0,-6 4 339,0 7 0,-1 8-372,7 4 0,0 3 137,0 3 0,-1-1 79,1 1 1,0 5-154,-1 1 0,9-1-46,3-5 1,2-8-132,-2-4 1,5 2-299,-5-2 80,12 0-208,-5-14 0,15 5-216,-5-8 1,7-1 180,5-5 0,4-7-179,7-5 0,-5-5-490,0-6 0,0-2 346,5-4 1,-7-2 56,-4 8 506,4 0 0,-8 8 552,4 3 0,-9 5-485,-3 7 1817,-7 0-1267,4 7 1,-6-3-76,4 8 0,-5 5 156,5 6 0,2 0-387,-2-6 1,5 1-107,-5-1 0,5 0-714,-5 0 0,8-1-254,-3-5 1,5 5-656,1-5 0,0-1 613,0 1 770,1-7 0,-1 12 0,0-7 0</inkml:trace>
  <inkml:trace contextRef="#ctx0" brushRef="#br0" timeOffset="141">1002 761 8009,'-25'4'2291,"8"7"1,7-5-1411,10 12 0,0-3-1451,0 8 0,0-4-945,0 4-1138,0-4 2653,0-1 0,-8-1 0,-1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7:11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9943,'7'-10'1234,"-3"3"-668,8 7 0,-1-6-132,7 0 1,-7 0-123,1 6 0,-1-2-189,7-3 1,5 3-181,0-4 0,0 4-135,-6 2 0,0 0-488,1 0 0,-1 6-1672,0-1 1013,0 9 449,1-4 890,-9 7 0,7 0 0,-7 0 0</inkml:trace>
  <inkml:trace contextRef="#ctx0" brushRef="#br0" timeOffset="154">53 416 8004,'-18'0'3461,"9"0"0,9 2-3787,11 4 0,7-3 166,5 9 0,-2-8-90,8 2 0,-2 1-853,1-1 1,5 0 645,-4-6 0,3 6 457,3-1 0,0 1 0,-1-6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7:20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2716 8055,'-10'0'-414,"-3"-2"-528,7-4 628,-7 4 301,3-6 1,-2 8-95,1 0 1,7-2 81,-2-3 0,2 3 88,-1-4 6,3 4 89,-6-6 1,6 6-14,-4-3 34,4 3-18,-5 2-55,7-8 158,0 6-135,0-6 3,0 8-56,0 0 1,7 0-5,5 0 0,0 0-64,5 0 1,-4 0-14,10 0 1,2-1-10,-2-5 1,8 4 61,-2-4 1,4 4-193,1 2 0,3 0 95,3 0 1,-3 0-98,3 0 1,4 0 105,2 0 1,4-6-8,2 1 0,2-1 8,3 6 1,5-6 2,7 0 1,0-1 17,0 1 1,1 2-17,-1-7 1,2 7 3,4-2 1,-4-2-193,4 2 0,4-1 242,1 1 0,1 2-16,6-7 1,-5 5 5,10-6 0,-5 7-24,-6-7 0,5 8 6,0-2 0,1-1 6,5 1 1,-3-2-4,-3 3 0,2 3 24,5-4 1,-5-2-358,4 2 1,4-5 459,2 5 1,-2-2-82,2 3 1,-2 3-37,2-4 0,-44 2 1,0 0-22,-2 1 0,0 1 0,-1-2 0,0 2-9,47 2 1,-48-3 0,1 0 5,1 0 1,0 0-1,5 0 1,0 0 20,-5 3 0,-1 0 1,4 0-1,0-1-47,0-2 0,-1 0 1,-1 2-1,0 0 28,2-2 0,0 0 0,45-1-19,-2-1 1,1 3 34,-44-1 0,0 0 1,-2 1-1,0 0 3,1-1 1,1 0-1,-2 2 1,0 0 8,-1-1 0,0-1 1,0-1-1,1 0 5,2 1 1,0 0 0,-2 0 0,-1 0-7,3 3 1,0 0 0,-1 0-1,0 0-9,1 0 1,-1 0-1,-3 0 1,0 0 4,4 0 1,-1 0-1,-2 0 1,0 0-4,6 0 0,0 0 0,-4 0 0,-1 0-41,2 1 0,0-2 0,-2-1 0,1-1 33,1 0 1,0 0 0,-2 0 0,1 0-3,4 3 1,0 0 0,-4 0-1,-1 0 2,2 0 0,0 0 1,-1 0-1,-1 0-2,2 0 0,0 0 1,-4 0-1,0 0 39,4 0 0,-1 0 0,-3 0 0,0 0-36,4 0 1,0 0 0,-2 0 0,1 0 15,1 0 0,0 0 1,-3 0-1,0 0-10,-1 0 0,1 0 1,2 1-1,0 0 3,44 5 0,-43-5 1,1 0-4,-4 2 1,0-1 0,2 0 0,0-2-1,-2 0 0,-1 0 0,1 0 0,0 0-2,0 0 1,0 0 0,3 0 0,-1 0-2,1 0 0,0 0 0,0 0 0,0 0 13,-4 0 1,1 0 0,2 0 0,0 0-11,-2 0 0,0 0 0,5 0 0,1 0 0,-3 0 1,-1 0 0,4 0-1,0-2 2,-1 0 0,1-1 1,0 2-1,-1 0-8,-5-2 1,0 0 0,6 2 0,-1 0-2,-2 1 1,0 0-1,0-3 1,1 0-2,2 0 0,0 0 1,-4 0-1,-1 1 5,2 1 1,0 2 0,-2-1 0,-1 0-1,0 0 0,0 0 1,0-3-1,0 0-2,0 0 0,0 0 0,-1 0 0,0 0 1,47 3 0,-48 0 0,1 0-6,47 0 0,-2-1 5,2-5 0,-2 4 5,2-4 1,-47 4-1,0 0 28,47-4 0,-4 5 3,-1-5 0,1 4-30,-2 2 1,2 0 2,-2 0 0,-3-2-8,3-4 0,-4 4 12,-1-4 0,5 5-19,0 1 1,3-6 7,-3 0 1,-4 0-3,4 6 1,-3-6 3,-3 1 1,1-1-2,-1 6 0,1 0 5,-1 0 0,6-6 4,1 0 0,-1 1-9,-6 5 0,1 0 3,-1 0 1,6-6-39,1 0 1,1 0 35,-2 6 1,-6 0-7,1 0 1,5 0 3,-5 0 0,3 0-1,-4 0 0,-1 0-211,-4 0 0,7 0 212,-7 0 0,7 0 7,-7 0 0,-4 0-7,-2 0 0,3 6-39,3 0 0,2 0 38,-3-6 1,3 0-58,-8 0 0,0 5 6,-6 1 0,0 6 53,0-7 0,1 7 0,-1-6 0,-4 1 0,-7 7 0,-8 5 0</inkml:trace>
  <inkml:trace contextRef="#ctx0" brushRef="#br0" timeOffset="2063">3546 1056 8113,'0'-12'0,"0"0"1042,0 9-486,0-13-555,0 7 1,0-3 432,0 1 267,-8 7-567,6-4 0,-5 6-51,7-4 5,0 4 267,-8-5-364,-2 7 1,-7 2 82,0 3 1,5-1-84,1 8 0,-1-1 37,-5 7 0,0-1-147,-1 0 1,1 1 154,0-1 0,-6 0-16,0 0 1,-1 1 235,7-1 1,0 6-130,0 0 1,5 8 137,1-2 0,1 1 7,-2-1 1,3 4 52,3-4 1,4 5-194,-4 7 0,6-5 12,6 4 1,4-3-19,7-2 1,2-7 37,4 1 1,-2-2-204,8 2 1,0-4 109,6-8 1,1-1-96,4-5 0,5 3 16,7-9 1,-1 1 33,1-6 1,-4-2-8,4-4 0,-4-3-96,10-8 0,-6-8 123,-6-4 1,2 2-14,-8-2 0,1-6-40,-7-5 1,-1-2 32,-4 1 1,-4 3-136,-8-8 0,-7 0-30,-5-6 1,-3 0-142,-2 0 1,-7 0 240,-5 0 1,-11 6 32,-6 0 0,2 13-14,-2-1 1,-5 5 84,-6 0 0,-7 6-255,7 12 0,-8-3 139,2 8 1,-2-5-395,2 5 0,-4 2 42,4 10 1,1-2-123,-1 7 0,8 7 50,-2 5 1,5 0-131,6-6 0,4 6 152,8 0 1,2 0 35,3-5 0,2-3-38,5-3 0,3 3 455,-4-4 0,4-3 0,10 7 0,1-5 0</inkml:trace>
  <inkml:trace contextRef="#ctx0" brushRef="#br0" timeOffset="2978">3615 398 8027,'0'-9'1810,"0"-7"-1747,0 14-36,0-13 212,0 13-53,0-6-246,0 8-61,0 0 0,2 8 32,4 4 0,-4 3 60,3 2 1,3 1 113,-2-1 0,5 8-28,-5 4 0,6 9 103,-7 3 0,7 7-108,-6-2 0,5 9 26,-5 3 1,6 7-114,-7-1 1,3-3 103,-2 3 1,-4-1-71,3 6 0,-3-9 49,-2-8 1,0 0 256,0-6 1,0-2-30,0 2 1,2-8-14,4 3 1,-4-5-87,4-1 0,-4-2 38,-2-5 1,0 5-9,0-4 1,0-2-18,0 2 1,2-6-113,3 5 0,-3-6 254,4 1-90,-4-4 90,-2-2-29,0 0 79,0-7 258,0-2-130,0-8-34,0 0-441,0 7 405,0-5 1,-2 6 166,-4-8-85,4 0 0,-7 0 294,3 0-410,4 0 1,-8-6-69,5 1 0,3-3 160,-4 2-139,-4 4-7,8-13 66,-5 13-443,7-6 201,0 8-546,0-8 247,0 7-314,0-7 208,0 8-931,0 0 1309,0 8-11,0-7 1,0 9 393,0-4-216,0-4-232,-8 5 0,6-5 69,-4 4-128,4-4 0,1 12-11,-5-9 1,4 9-9,-4-3 0,4-1-134,2 1 0,-2-1-89,-3 2 0,3 3-678,-4-4-524,4-3 489,2 7-115,0-13 1,2 6 271,4-8 1,-3 0-5,9 0 1,-1 0 39,7 0 737,-1 0 0,8-8 0,2-1 0</inkml:trace>
  <inkml:trace contextRef="#ctx0" brushRef="#br0" timeOffset="3907">3667 1903 8161,'10'-8'-1913,"-3"6"1818,-7-13 40,8 5 0,-4-1 70,7-1 1,-7 6 109,2-5 1,-4 5-58,-2-5 1,0 5 360,0-6-409,0 8 1,2-5 49,3 3-257,-3 4 167,6-5 2,-8 7 1,0-2 61,0-4 336,0 4-82,0-6 0,0 8 692,0 0-859,0 8 1,0-4 18,0 7 0,0 1 128,0 5 1,0-3-103,0 3 1,0-4 144,0 10 1,0-2-265,0 3 1,0-5 133,0 4 1,0 2-152,0-2 1,2 6-6,4-6 1,-4 0-108,3-6 0,3 0 138,-2 1-271,0-1 246,1 0 1,-5 1 52,4-1 0,-4-6-3,-2 1 0,0-6 343,0 5-166,0-7 133,0 11-318,0-13 11,0 6 35,0-8-533,0 0 43,0-8-476,0 6 545,0-13 1,0 5 17,0-7 0,6 0 72,-1 0 1,7-1-832,-6 1 0,1-2 205,-1-4 1,-2 3 827,8-3 0,-1 4 0,6 2 0</inkml:trace>
  <inkml:trace contextRef="#ctx0" brushRef="#br0" timeOffset="4048">3944 1851 8137,'-16'2'632,"5"4"0,1-2-258,4 7 0,2 1-181,-7 5 0,7 0-81,-2 0 0,-1 3-184,1 3 0,0-4-288,6 4 1,0 4 359,0 2 0,-8 3 0,-1 3 0</inkml:trace>
  <inkml:trace contextRef="#ctx0" brushRef="#br0" timeOffset="5079">4877 35 7925,'0'-9'-67,"0"1"388,0 8-49,0-8-195,0 6 0,2-5-148,4 7 8,-4 0-10,6 0 95,-8 0 0,0 2 15,0 3 1,0 5-2,0 7 1,0 1-34,0-1 1,0 6-71,0 0 0,0 8 87,0-3 1,5 5-5,1 2 1,0-1 42,-6 1 1,0 7 0,0 4 0,6 4 6,0 2 0,-1 0 4,-5 0 0,6 7 29,0 5 0,0 1 21,-6-1 0,2 3-130,3-4 1,-3 5 76,4 1 0,2-6-133,-3 0 0,3 1 62,-2 5 0,-4 0-132,4 0 1,-5 1 135,-1-1 0,0 0-12,0 0 0,0 0 34,0 0 0,0 6 9,0 0 1,0 6 213,0-6 1,0-2-80,0-10 1,0 5-257,0-5 1,0 2 86,0-1 0,-5 3-8,-1-4 1,0-1 357,6 1 1,0 7 399,0 4 1,0 1-559,0-5 1,0-7-270,0 0 0,0-7-455,0 2 1,0-4 281,0-3 1,6-1 248,0-4 1,1-1 259,-1-5 0,-4-2 271,4 9 0,-4 4-628,-2 7 0,2-6-439,3-6 0,-3 0 476,4 6 1,-4 6 17,-2-1 0,0-1 148,0-10 1,0 10-146,0-4 1,0 4 156,0-5 1,-2 1 28,-4 0 1,4 10 98,-3 7 0,3 0-391,2 6 0,-6 4 36,0 1 1,-1 7-93,1 5 1,4-4 285,-4 5 0,4 3-249,2 2 1,0 2 108,0-2 1,0 2-468,0-8 0,0 0 156,0-5 1,2-9 4,4-3 0,-2-6-407,7-5 772,1-12 0,3 2 0,-3-8 0,-7-4 0,-3-4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7:33.3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18 778 8452,'-9'-21'-27,"3"4"13,4 2-1050,2 7 830,0-8 1,0 7 219,0-8 1,0 5 97,0 1 1,0-1 176,0-5 1,0-1-113,0 1 1,0 6-37,0-1 1,6 1-18,-1-7 1,7 1 1,-6 0 1,5 5 40,-5 1 0,8-1-85,-3-5 1,3-1-84,-3 1 0,10 0 60,-4 0 1,5-3-28,-5-3 0,2 4-39,4-4 1,-4 4-12,4 2 0,-3-6 91,-3-1 1,0 1-29,1 6 0,-7 2 107,1 3 1,-1-3-107,6 3 1,1 3 14,-1-3 1,0 6-11,1-5 0,-1 5 3,0-5 1,0 7-11,1-2-120,-1-4 1,0 8 51,1-3 0,-1-3 45,0 2 1,1 0 162,-1 6 0,0 0-87,0 0 1,1-5 16,-1-1 1,0 0-39,1 6 0,-1 0 78,0 0-104,0 0 0,1 0-15,-1 0 1,0 0-132,1 0 160,-1 8 0,0-4-230,0 7 169,1-7 0,-1 10-32,0-9 31,1 9-2,-1-5 23,0 9 0,1-1 3,-1 0 1,-6-5 41,1-1 1,-6-1-45,5 1 1,-1 5 44,1-5 1,5 3-31,-5-3 0,3 5 1,-3-5 0,5 3-13,-5-3 1,3 5-3,-3-5 1,3 4-33,-9 3 0,7-7-8,-6 1 1,5-1-29,-5 7 1,2-1 55,-3 0 1,-3 0 14,4 1 0,-4-1 5,-2 0 1,2 1 5,4-1 1,-4 0-10,3 1 0,-3-1 5,-2 0 0,0 0 1,0 1 1,0-1 5,0 0 1,0 6-15,0 0 1,0 0 4,0-5 0,0-1-13,0 0 1,-6 6 13,1 0 1,-3 1-3,2-7 1,2 2 19,-7 4 1,5-4 3,-5 4 0,5-3-28,-6-3 0,7 0 0,-7 0 0,6 3-59,-5 3 1,-1-4 60,-5 4 0,0-4-30,-1-1 1,1-1 20,0 0 1,-1 6-5,1 0 0,0 0 10,0-5 1,-3-1 8,-3 0 0,4 0-6,-4 1 1,-2-1 3,2 0 1,0-1-1,6-5 1,-6 3-4,-1-9 0,1 7 3,6-6 0,0 5 10,0-5 0,-1 0 0,1-6 0,0 6 37,-1-1 0,-5 1 8,0-6 0,0 0-21,6 0 1,-2 0 6,-4 0 1,2 0-68,-8 0 1,6 0 47,-6 0 1,6 0-63,-6 0 1,6-2 75,-6-4 1,6 4-7,-6-3 0,6-3 37,-6 2 0,6-7 14,-6 1 1,8 3 12,-2-3 1,-2 1 20,2-7 1,0-5-2,6 0 0,1-2-48,5 2 1,-3-9-87,9-9 0,-1-1 38,6 2 0,0-5-23,0-7 1,13 1-210,5-1 1,11 2-363,-1 4 1,7 1 569,5 5 0,4-4 0,8-8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5:52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8589,'17'2'344,"0"4"1,0-4-494,1 4 1,-1-5-204,0-1 0,0 6 113,1 0 0,-1 0-107,0-6 0,0 0 346,1 0 0,-1-8 0,0-2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14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9481,'17'0'3425,"-7"7"-3201,5 3 0,-13 7-56,4 1 0,-4 1-260,-2 4 1,-2-2-437,-4 8 0,-4 0-78,-7 5 0,0-1 318,-1-4 0,7 1 330,-1-7 0,7 6-82,-7-6 1,8 0 81,-2-5 0,4-7-124,2 1 0,2-3 220,4 3 1,4-4-77,7-8-87,0 7 1,1-3-158,-1 8 0,0-9 113,1 3 1,-7 2-140,1-2 1,-9 7 80,3-1 1,-4 5 47,-2 6 0,-8-2 66,-3 8 0,-4-6 176,-3 6 1,3-8 159,3 2 1,-1-4 30,7-1 0,0-1-171,6 0 1,2-5-65,4-1 1,4-5-10,7 6 0,8-9 109,4 3 1,-2 2 132,1-2 1,-4 7-142,4-1 1,-7-3 138,3 3 1,-7-1-271,-6 7 0,3-1-149,-8 0 0,-1 0-174,-5 1 0,0-1 174,0 0 1,-5 6-36,-1 0 0,-8-1-99,3-11 1,-5 4-132,-1-3 0,6-4-74,-1-3 0,1 3-176,-7-2 0,7-2-591,-1-10 1,8-6 1174,-1-11 0,-5-11 0,0-10 0</inkml:trace>
  <inkml:trace contextRef="#ctx0" brushRef="#br0" timeOffset="200">398 243 8015,'12'0'3041,"-1"0"-2039,1 0 1,5 0 647,0 0-677,1 0 1,-1 2-378,0 3 0,-5-3-856,-1 4-425,1-4 1,-1 4-730,1 0 0,-8 1 1414,2-1 0,-12 4 0,-4 7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7:37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537 104 8191,'-10'-8'-666,"3"6"0,1-7 890,0 3-62,0 4 1,1-8 406,-1 5-453,-8 3 1,11-6 325,-9 8-355,0 0 0,1 0 79,-1 0-227,1 0 289,-6 0-284,-1 0 0,1 2 133,0 4 0,5-4-11,1 3 0,5 3 23,-6-2 1,3 7 115,-3-1 1,-1-2-114,7 1 1,-2 1 17,3 5 0,3 0-43,-4 0 1,4 1 29,2-1 0,0 0-65,0 1 0,6 5 59,0 0 1,5 6-22,-5-6 0,1 2-44,-1-2 1,-4 4-12,4 7 0,-4-5-58,-2 0 1,0-8-167,0 2 0,0 2 150,0-2 0,-6 0 53,0-6 0,-7 1 209,1-1 0,-3 0-76,-2 1 1,-6-1 76,0 0 1,0-5-107,5-1 0,-5-1 37,0 1 1,0-1-60,6-4 1,5-4-146,1 3 0,5-3-270,-6-2 118,9 0-700,-5 0 574,8 0 0,8 0-14,3 0 1,4 0 201,3 0 1,1 2 23,4 4 1,-2-2 42,8 7 1,-8-5 231,2 6 0,-4-1 351,-1 6 1,-9 7-252,-3-1 1,2 7 448,-2-1 0,-1-2-189,-5 2 0,-2 0-54,-3 5 0,1-1-209,-8-4 1,8 2-13,-1-8 0,-3 0 203,2-6-616,0 0 201,6 0 1,0 1-433,0-1 284,0 0-342,0 1 1,0-7-492,0 1 271,0-8 0,2 5 258,4-3 0,-2-4-154,7 4 0,-5-4-23,6-2 616,-1 0 0,14-16 0,2-3 0</inkml:trace>
  <inkml:trace contextRef="#ctx0" brushRef="#br0" timeOffset="655">1177 778 8056,'-10'0'-864,"1"-5"869,3-1 0,4-2 118,-4 2 1,2 3 538,-1-9-457,3 1 0,-8-7 97,4 1 0,2 2-183,-7 3 0,7-3 146,-2 3-308,-3-3 78,-1-3 1,-1 7-44,-1-1-50,8 9-162,-11-5 0,5 16 196,-7 3 1,2 4 53,3 3 1,-3 5 375,3 0 1,-3 8-177,-3-3 0,1 5 129,0 2 1,0-6-26,-1-1 0,7-1-106,-1 2 1,8 2-44,-1-8 1,1 0-217,-2-6-22,4 1-229,-6-1 1,10-8-264,4-3 1,-2 2 234,7-2 1,1-3-56,5-8 1,2-5 25,5-7 1,-3-2 1,7-4 0,-4 3 31,4-3 0,-7-2-98,3 2 0,1 0 514,-2 6 1,-2 5-141,-10 1 0,5 7 1044,-5-2-775,-3 4 1,5 4 261,-7 4 1,0 4 150,-6 7 0,0 2 418,0 4 0,0-4-519,0 4 0,0 2-159,0-2 0,0 1-313,0-7 0,6 0-163,-1 0 0,3 1-637,-2-1 0,-2-5 452,7-1 0,-1-5-352,1 5 0,5-7-150,-5 2 1,5-4-288,1-2 0,0-8 1058,0-3 0,1-12 0,-1-4 0</inkml:trace>
  <inkml:trace contextRef="#ctx0" brushRef="#br0" timeOffset="1156">1592 18 8198,'11'-2'0,"1"-4"784,-8 4-23,11-6-523,-5 8 1,7 0-200,0 0 0,-5 0-204,-1 0 199,-7 8 1,4 2 16,-8 7 0,0 0-65,0 0 1,0 3-168,0 3 1,0-2 74,0 8 0,-2-1-240,-4 7 0,2-6 282,-7 0 0,7-6 50,-2 6 1,-1-8 108,1 2 0,0 2-139,6-2 0,0 2 212,0-2 0,0-4-39,0 4 1,2 2-85,4-2 1,-2 6-21,7-6 0,-1 8-3,1-2 0,5-3 7,-5 3 1,-1 0-18,1 6 0,-5-1 151,6 1 1,-7-1-97,7 1 0,-3 0 395,3-1 0,1 1 7,-7-1 1,6 1 169,-7 0 0,7 1-235,-6 4 1,5-5-158,-5 0 0,0-1-166,-6-5 1,0-2-48,0 2 0,0 0-177,0 5 1,-10 3 126,-7 3 0,-4 0 16,-14 12 0,-11 4 0,-15 13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8:03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571 623 7967,'0'-17'-650,"0"0"585,0-1 0,0 7 65,0-1 131,0 1 0,0-1 239,0 1 0,-2-1-25,-4-5 0,4 5 44,-4 1 1,-1 5 259,1-5-407,-7-1 1,9 1-200,-8-1 1,6 8 12,-5-2 0,5-1 58,-5 1 0,5 0-25,-6 6 0,1 0-220,-7 0 0,1 0-72,0 0 1,-6 8 78,0 3 0,0-1 4,5 2 1,-5-1 124,0 6 0,0 1 15,6-1 0,2 0 17,3 0 0,-1 1 152,7-1 0,0 0-102,6 1 1,0-1 9,0 0 1,0 1 0,0-1 1,2 0 29,4 0 1,1 1-44,5-1 0,3 0-8,-3 1 0,-3-3-81,3-4 0,-2 11-21,1-5 0,-3 4-157,-8-4 0,0 3 100,0 3 0,0-2-128,0 8 0,-2-8 176,-4 2 0,-2 2-28,-3-2 1,-6 0 122,-1-6 0,-1 4-113,-10-3 1,8 3 59,-2-10 0,-2 3 5,2-3 0,2-1 22,9-4 1,-3-4-78,4 3 0,3-3-430,0-2 366,8 8 1,6-4 256,0 7 0,7-5-132,-1 6 1,3-1 79,2 6 1,1 1 94,-1-1 1,0 6 209,0 0 0,-7 2 6,-4-2 0,-4 2 214,-2 4 0,0 2-123,0-8 1,0 6-96,0-6 1,0 0-446,0-6 0,0 0 121,0 1 0,0-1-108,0 0 0,6 0-247,-1 1 0,3-7-908,-2 1 693,-4-1 0,11 7-391,-7-1 1,7-8 154,-1-3 1,3-4-991,3-2 1714,-1 0 0,8 0 0,2 0 0</inkml:trace>
  <inkml:trace contextRef="#ctx0" brushRef="#br0" timeOffset="482">1038 1332 8054,'0'-27'0,"0"8"113,0 8 1,2 7-137,3-2 1,-1-4-81,8-1 0,-8 1-23,1-1 322,-3-1 0,-2-5-42,0 0 1,0-1-100,0 1-268,0 0 1,-5-1 124,-1 1 1,-8 2 29,3 3 208,-5-3 1,-1 13 262,0-4 1,0 4-160,-1 2 1,1 0 24,0 0 1,-1 6-23,1 0 0,0 7-53,-1-1 0,1 3 150,0 2 0,0 7 8,-1-1 0,3 5-81,3-5 1,-1 2-57,7-2 0,0-1-3,6 6 0,0-4-153,0 4 0,0-7 86,0 3 0,0-5-441,0-2 1,6-5 190,0-1 1,7-7-410,-1 2 0,5-4 3,6-2 1,-2-2-257,8-4 0,-6-6 322,6-11 0,-2 4-47,2-4 0,-4 4 280,-8 2 0,-1 5 508,-5 1 199,4 7-479,-5-4 0,2 8 869,-1 0 1,-7 2-145,2 4 1,1 3 208,-1 9 1,2 5-494,-2 0 0,-3 0-216,9-6 1,-6-5-175,5-1 1,1 1 93,5 5 0,-5-6-683,-1 1 0,1-6 352,5 5 1,0-7-1352,1 2 0,-1-4 109,0-2 1402,0 0 0,8 0 0,2 0 0</inkml:trace>
  <inkml:trace contextRef="#ctx0" brushRef="#br0" timeOffset="641">1608 1522 8054,'0'12'1962,"0"0"-1417,8-1 95,-6 6 0,11-5 25,-7-1-522,0-7 1,-6 6-865,0-4-648,0-4-911,0 13 2280,0-13 0,8 6 0,1-8 0</inkml:trace>
  <inkml:trace contextRef="#ctx0" brushRef="#br0" timeOffset="1344">2093 675 8139,'-10'-17'1912,"2"7"-1379,8 3-181,0 7 0,0 1 8,0 5 0,0-2 152,0 8 1,2 5-240,4 6 1,-4 6-34,4-6 1,-4 8-136,-2-3 0,0 5 69,0 2 0,0 1-205,0 5 0,0-5 88,0 4 0,-6-3-274,0-3 1,-2 1 29,3 0 1,3-3-56,-4-3 0,-2 2 139,2-8 1,1 0 19,5-6 1,-2-7 96,-4-4-102,4 3 297,-6-7-230,8 6 295,0-8 3,0 0 0,2-6-208,4 0-20,-4-7 0,11 3-71,-7-7 0,0 5 76,-6 1 1,6-1 77,0-5 0,-1 6-11,-5-1-177,0 1 0,6-7-26,0 1 0,2 2-195,-3 3 0,-3-3 173,4 3 0,2 3 37,-3-3 0,7 6-217,-6-5 135,7 7 163,-3-12 0,7 15-100,0-5 0,-5 4 326,-1 2 0,1 0 34,5 0 1,-5 0 40,-1 0 0,1 0-104,5 0 1,0 2-26,1 4 1,-7-3 261,1 9-52,-1-1-62,7 7-169,-1-1 0,-8 0-101,-3 1 0,-4-1 2,-2 0 0,0 1-165,0-1 0,-8 0 82,-3 0 1,-4 6-82,-3 1 1,1-1-34,0-6 0,-6 0 79,0 0 1,0-1-181,5-5 0,-5 3 44,0-8 1,0-1-204,6-5 0,-1 0 7,1 0 0,0-2-66,0-3 0,-1-11-203,1-7 1,5-6-343,1 6 1,5-7 122,-5 1 1,7 2 871,-2-2 0,4 0 0,2-5 0</inkml:trace>
  <inkml:trace contextRef="#ctx0" brushRef="#br0" timeOffset="1925">2508 139 8088,'9'-8'0,"-1"-1"-810,-8-9 1,6 7 809,-1-1 0,9 3 69,-3-3 1,-1-3 319,2 3 0,-1 5 230,6 1 0,1-2-117,-1 2 1,-5 1 785,-1 5-1182,1 0 0,5 0-27,0 0 0,-5 7-219,-1 5 0,-7 3 136,2 3 1,-4-1-22,-2 0 0,0 6-136,0 0 1,-8 8-155,-3-2 1,1 4 101,-2 1 0,3-1-47,-3-4 0,-3 3 258,3-3 1,3 4-71,-3 1 1,8 1 227,-1-1 1,3-5-64,2 0 0,0 0-47,0 6 0,0-7 28,0 1 1,5-6 10,1 6 1,6-6 25,-6 6 1,7-8 84,-2 2 1,3 2 5,-3-2 0,3 2-122,-8-2 1,5-4 126,-5 4 0,5 2-110,-5-1 1,2 1 133,-2-2 1,-4 2 57,3 3 0,3 5 114,-2-4 1,5 4-96,-5 1 1,0 1 82,-6-1 0,6-1-167,-1-4 1,1 3 24,-6-3 1,0 4-237,0 1 0,-2 1 68,-3 0 1,-5-7-134,-7 1 0,-1-2-390,1 2 0,-2 2-457,-4-8 0,2 2 364,-8-2 535,0-4 0,-13 6 0,-2-8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8:09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7119,'0'-10'-170,"8"3"1,-6 5 572,4-4-40,3 4-234,-7-6 1,8 2 349,-4 1-500,-5-1 128,7 6 0,-6 0-167,4 0 163,-4 0-69,5 0 13,-7 0 0,0 8-5,0 3 0,6 5-53,0 1 0,0 0 4,-6 0 0,5 3-45,1 3 1,0-2 88,-6 8 1,6-1-75,0 7 1,1 0 52,-1-1 1,-4 1 12,4-1 0,1 7 37,-1-1 1,0 2 167,-6-1 1,0-3-121,0 8 0,6 0 151,-1 6 1,3 0-245,-2 0 1,2 0 91,3 0 0,3 2-272,-9 3 1,7-3 88,-6 4 0,5-3-10,-5 3 0,2-2-42,-3 7 0,-3-5 24,4 5 1,-4-7 55,-2 2 1,6-3 103,-1 3 1,1-4 122,-6 3 0,6-3-61,0-2 0,1-6-35,-1 0 0,-2 0-37,8 6 1,-7-2 116,7-4 0,-8 6-131,1 0 0,3 0-15,-2 6 0,0 1 7,-6-1 1,2 5-113,3-5 0,-3 5 62,4-5 0,-4 2 43,-2-3 1,0-1 155,0 7 0,0-7-100,0 2 1,0-3 81,0 3 0,0-8-54,0 8 1,0-10 111,0 4 0,0-1-33,0-4 0,6-3 0,0 2 0,-1 0-164,-5 6 0,6-6 108,0 0 1,5 0-132,-5 6 1,2 2 8,-2 4 0,-5-5-120,5 5 1,2 3 31,-2 3 0,-1-3-152,-5 3 1,6-9 71,0 3 0,0 2 114,-6-3 0,0 9 212,0-3 0,0 4-133,0 2 0,0 3-96,0 3 0,-6 1 62,0 5 1,0 2 63,6-8 0,-5 7 9,-1-1 0,-2 2 96,2-3 0,5 3-125,-5-8 0,4 13-11,2-1 0,0 3-126,0-4 1,-6-5 79,0 0 1,1 0-133,5 5 0,0-5 55,0-1 0,0-7-331,0 2 0,0 2-116,0-2 1,0 0-880,0-6 1417,7 0 0,-5-5 0,4-1 0,-4 3 0,-2 1 0,0 2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8:12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399 121 7972,'-12'-11'-1613,"1"-1"1856,7 1 0,-6 1 152,4 4-196,4-3 0,-7 1 75,3-3 477,4 3-652,-5 0 1,1 4-11,0-7 1,-2 7 24,3-2 0,1 4 17,-8 2 0,6 0 3,-5 0 1,-1 0-14,-5 0 0,0 0-6,-1 0 1,5 0-103,-4 0 1,9 0 67,-9 0-296,3 0 220,-3 8 21,0 2 1,7 1 14,4 1 0,4-7 125,2 7-158,0-1 0,0 7 20,0-1 0,6 0 7,0 1 0,7 1 7,-1 4 1,1-4-84,-1 4 1,1-4 79,-7-1 1,6 5-97,-7 0 0,1 0 69,-6-6 1,0 6 17,0 0 0,0 0 19,0-5 1,-6 5 101,1 0 0,-9 0-138,3-6 0,-5 0 3,-1 1 1,2-1-85,3 0 1,-3 1 100,3-1 0,-1-6-372,1 1 225,-3-8 1,11 5-140,-8-3-139,9-4 84,-5 6 1,8-6 113,0 3 1,2-3 37,4 4 0,-3 2 43,9-2 0,-6 7 152,5-1 0,-1-3 136,1 3 1,5-1-89,-5 7 0,-1-1 214,1 0 0,-7 0 214,2 1 1,-4-1 348,-2 0 1,0 2-304,0 5 0,0 2 205,0 9 1,0-6-396,0 0 0,0-2-148,0 1 1,0 3-314,0-8 0,0 2 153,0-2 0,0-9-25,0 3 0,0-4-230,0 5 0,0-7-964,0 1 649,0-1 0,6 1-1467,0-1 560,7-7 0,-3 10 1414,7-9 0,0 1 0,0-6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8:13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1 433 8029,'0'-25'238,"0"6"0,0-6-96,0 7 1,2 1 200,4 0 1,-3 1 29,9 5 0,-6-3 15,5 9 1,-5-1 44,5 6-185,-7 0 0,10 8 95,-8 3 0,5 12-81,-5 6 0,2 6 134,-3 5 0,-3 4-167,4 8 1,-2 0-187,2 0 0,-5-6-34,5 0 0,-4 0-147,-2 6 1,0-6 142,0 0 0,0-7-88,0 1 1,0-5-186,0-7 0,0 3-169,0-8 51,0 0 166,0-5-183,0-1 382,0-8 18,0-1-142,0-8 1,0-8-129,0-3 1,0-4-211,0-3 0,8 1 114,3 0 0,-1 5 350,2 1 0,-1 1-92,6-2 0,6-1 448,0 7 1,2 1 46,-2 5 0,-3 0 908,3 0-944,-4 0 1,-4 7 102,-3 5 1,1 3-78,-7 2 1,0 1-19,-6-1 0,0 0-437,0 1 1,-8-1 120,-3 0 1,1 0-352,-1 1 0,-1-3-29,-5-3 0,-6-3-208,0-3 0,0-4 144,5 4 1,1-6-148,0-6 1,-1-9-1548,1-9 2098,0-6 0,-1-5 0,1-9 0</inkml:trace>
  <inkml:trace contextRef="#ctx0" brushRef="#br0" timeOffset="728">710 70 8010,'2'-16'212,"4"5"1,-3 1 365,9 4 0,-1 3-61,7-9 0,-1 8-111,0-2 1,-5 5-102,-1 1 0,1 0-217,5 0 1,-5 0-181,-1 0 0,-5 5 164,6 1 0,-9 7-60,3-1 0,2 9-123,-2 2 0,-1 2-229,-5-2 0,0-2-39,0 8 1,-5-2 124,-1 2 1,-6 4 62,7-5 0,-9-1 108,3 2 0,1-6 1,-2 6 1,9-6 59,-3 6 0,4-6 14,2 6 1,0-8 26,0 2 1,0-4 146,0-2 1,2 1 151,4-1 0,-3 0-113,9 1 0,-2 1 66,1 4 1,4-4-33,-3 4 1,3-2-46,3 2 1,-7-1-31,1 6 0,-3-5-9,3 6 1,1-6 59,-7 6 0,2 0 53,-2 6 0,-5-3 83,5-3 1,-4 4-107,-2-5 1,0 5-199,0 2 0,0-3 149,0-3 1,-2 4-205,-4-4 1,-1 3-263,-5 3 0,-3-6-499,3 0 1,-3-1 768,-2 7 0,-8 0 0,-2-1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8:16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294 606 8043,'0'-11'-1238,"0"-1"998,0 8 126,0-11 296,0 13 0,0-8-30,0 5 132,0 3 1,0-8 48,0 4-410,0 4-126,0-5-396,0 7 455,0 0 0,0 0 0</inkml:trace>
  <inkml:trace contextRef="#ctx0" brushRef="#br0" timeOffset="612">398 520 8043,'0'-10'-721,"0"-5"1014,0 5 737,0-7-527,0-1-128,0 9-307,0-6 188,0 13-416,0-6 94,-8 8 0,-1 0 13,-9 0 1,7 0 147,-1 0 0,1 0-26,-6 0 0,-1 0-61,1 0 1,0 8 1,-1 3 1,1-1-74,0 1 0,0 1 119,-1 5 0,1 0-144,0 1 0,7-1 66,4 0 1,-1 1 55,1-1 0,0 2 36,6 4 0,0-4 7,0 4 1,6-3-72,0-3 12,7 0 6,-3 0 0,13 1-74,0-1 0,0 0 99,-6 1 1,0-1-174,1 0 1,-9 1 85,-3-1 1,-4 0-57,-2 0 1,0 1 187,0-1 1,-2 0 185,-4 1 0,-5-1-132,-12 0 0,3 0 102,-3 1 0,-3-7 97,-3 1 1,4-3-32,2 3 0,3 1-394,3-7-286,0 0-437,0 2 159,7-6 125,2 13 0,10-11 231,4 7 1,4-7-7,7 2 0,0 2 289,0-3 1,1 3-181,-1-2 1,0-2 439,1 7 0,-1-5-164,0 5 1,-7 1 620,-4 5 0,1 2-116,-1 5 0,0-3 103,-6 7 0,0-4-255,0 4 0,-2-5 38,-4 6 0,4-8 122,-4 2-346,5-3 0,1-3-228,0 0 1,0-5-97,0-1-17,7-7 1,-3 10-483,8-9-45,-1 9 1,6-12 203,1 3 1,1-3-262,4-2 1,4 0-1731,7 0 2395,1 0 0,7-15 0,3-4 0</inkml:trace>
  <inkml:trace contextRef="#ctx0" brushRef="#br0" timeOffset="1109">1003 1177 8002,'-17'-18'984,"7"9"-599,3-6-229,7 5 1,2-2 57,3 1 0,-3 5 66,4-5 1,-4 5-29,-2-6 0,6 7-270,0-7 128,-1 0 0,-5-5-681,0 0 497,0 0 0,0-1-359,0 1 1,0 0 254,0-1 0,-5 1 26,-1 0 0,-8 5 181,3 1 0,-5 7 241,-1-2 0,6 4-92,-1 2 1,1 0-108,-7 0 0,-1 8 138,-4 3 0,4 7-53,-4 5 1,3-2 305,3 8 0,-4 0-77,4 5 0,-4-5 43,9 0 0,4 0-30,3 5 0,-3-5 160,2 0 1,0-2-565,6 2 0,2-4 80,4-8 1,4 4-501,7-4 1,0 2 25,1-13 1,1 6-212,4-6 0,-2-3 261,8-8 1,0-5-151,5-7 0,-5-2-18,0-5 1,-2 3-62,2-8 1,-4 8 506,-8-2 0,0 6-100,0 5 1,-5-1 1436,0 7-11,-9 0-302,13 6 1,-14 8-427,3 4 0,-3 3 179,-2 2 1,0 1-205,0-1 1,0 2-21,0 4 0,0-4-573,0 5 1,6-5 141,0-2 0,2 0-1018,-3 1 1,-1-1 584,8 0 0,-1-5-570,7-1 1,-1-7-171,0 2 1,6-4 1122,0-2 0,0 0 0,-5 0 0</inkml:trace>
  <inkml:trace contextRef="#ctx0" brushRef="#br0" timeOffset="1267">1626 1436 11963,'17'0'3220,"0"0"-3332,-7 0 1,0 0-930,-5 0-332,-3 0 1,14 2 1372,-5 4 0,5 3 0,1 9 0</inkml:trace>
  <inkml:trace contextRef="#ctx0" brushRef="#br0" timeOffset="1592">2421 917 7999,'0'-17'-552,"-2"2"1200,-3 3 1,-3 3-135,-4 3 1,-9 4-221,4-4 1,-10 10-11,4 2 0,-6 7 144,6-1 0,-6 5-131,6 6 0,0-2 140,6 8 1,0-2-9,-1 2 1,9 3-145,3-3 0,4 4-14,2 1 0,0-5-16,0 0 0,2-2-219,4 2 1,5-4-159,12-8 1,-2-1-204,8-5 1,2 2-104,9-7 1,-3 0-452,3-6 1,2-2-550,-1-4 0,1-3 1428,-2-9 0,5-7 0,7-1 0</inkml:trace>
  <inkml:trace contextRef="#ctx0" brushRef="#br0" timeOffset="2138">2750 105 8029,'0'-18'281,"0"1"1,8 6-200,3-1 0,4 6 172,3-5 1,-1 5-72,0-6 1,-5 9 212,-1-3 1,1 4-154,5 2 0,1 2-99,-1 4 1,-6 1-187,1 5 0,-3 9-19,3-4 1,-2 4-173,-5-3 0,-3 7 175,4 3 1,-6 5-112,-6 2 0,2-1 65,-7 1 0,-1 5 0,-5 1 0,6-1 72,-1-6 0,2 1-28,-1 0 1,-3-1 223,9 1 0,-1-1-108,6 1 0,-6-6-46,0 0 0,1-6-13,5 6 1,2-8-4,3 2 0,-1-4 57,8-2 0,-7 1 1,7-1 1,-2 6 156,1 0 1,5 0-70,-5-6 1,2 6 118,-1 0 1,1 6 69,-7-6 0,6 8 60,-6-2 0,-1 3-67,-5 3 0,0 2 46,0 3 1,0-4-285,0 5 1,6-5-19,0-1 0,5-1-87,-5 1 1,6 0 45,-7-1 1,7 1-804,-6-1 1,5 1 125,-5 0 652,0 7 0,-14 10 0,-2 9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8:23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8008,'0'-18'207,"0"9"-27,0-7 1,0 13-8,0-9-391,0 8 170,0-3-171,8 7 38,-6 0 219,6 0-45,-8 0-415,0 0 289,7 0 113,-5 0 372,6 7-287,-8 3 0,0 7 99,0 0 1,0 1-42,0-1 0,0 0-33,0 1 0,-6 5-6,1 0 0,-1 7 2,6-1 1,0 4-44,0 2 0,0 1-20,0 4 1,0 5 63,0 6 1,0-4-32,0-1 0,0 0-21,0 6 1,2 0 25,3-1 0,-3 1-6,4 0 1,2 6-16,-2 0 0,1 1 2,-1-1 0,-4 1 2,4 5 1,1 3-6,-1-4 1,6-1 29,-7 1 1,3-1-25,-2 1 0,-2 2-49,7-7 0,-7 6-10,2-7 1,2 3-18,-3-3 0,1-1 1,-6 8 1,2-9-135,4 3 1,-4-2 134,3 1 0,-3-9-10,-2 4 1,0-4 184,0 4 0,0 0-107,0 0 1,0 0 7,0 0 0,-2 3-29,-3-3 1,3 10 9,-4-10 0,-2 3 82,3-3 0,-3 0-1,2 0 0,2 0-17,-7 0 0,1 0-44,-1-1 0,1-1-39,4-4 0,4 4 30,-3-3 0,3 3-18,2 1 1,0-4-28,0-1 1,0 0-21,0 6 1,0-2 4,0-4 1,0 4-26,0-4 1,0 4 83,0 2 0,0-1 85,0 1 0,0 0 14,0 0 1,0 0-67,0 0 1,0 0 2,0 0 1,0-6-5,0 0 1,0-2-10,0 2 0,0 4 42,0-4 0,0 4 93,0 2 0,-6 0-127,0 0 0,0 0 2,6 0 0,-5-1-9,-1 1 1,0 0 13,6 0 1,0 0 2,0 0 0,-2 2-2,-4 3 0,4-1-19,-3 7 0,3-1-2,2 1 1,0 5-6,0-5 0,-6 10-182,0 2 1,0 6 195,6-6 1,-5 9-80,-1 3 1,0 1 65,6 10 1,-6-6-678,1 6 1,-1 0 328,6-46 1,0 0 0,0 3 0,0-1-429,0 1 1,0 0-1,0 3 1,0 1 723,0-1 0,0-1 0,0 2 0,0 0 0,0 0 0,0 1 0,0-2 0,0 1 0,0 0 0,0-1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8:20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396 295 7966,'12'-10'0,"-1"4"0,-1-3-709,1-3 535,-3 4 1,-2-1 341,-1 3 0,3-2 29,-2-3 1,-4 1 25,4 4 0,-5 3-55,-1-9 1,0 6 269,0-5-1,0 7 16,0-11-293,0 5 1,0-2-15,0 1-208,-7 7 0,3-9 57,-8 7 1,7 0-137,-7 6 1,1 0 58,-7 0 0,1 2-6,0 4 1,-1-2-36,1 7 1,0 1 47,0 5 0,-1-6 68,1 1 1,0 0 102,-1 5 1,3-6 14,3 1 1,-1-1-60,7 7 0,1-1-45,5 0 1,0 1 30,0-1 0,0 0-27,0 0 0,1 7 15,5-1 0,-2 2-14,8-2 1,-7-2-19,7 8 1,-6-6 0,5 5 0,-7-1-16,2 2 1,-4 2 28,-2-8 1,0 6 237,0-6 1,-8 0-72,-4-6 0,-3 6 5,-2 0 0,0 0-33,-1-5 0,-1-1-6,-4 0 1,4-1-88,-4-5-7,3 5 0,3-13-580,0 9 411,7-8 0,1 3-772,3-7 604,4 0 0,-4 6 60,12 0 1,2 2 61,3-3 0,10-1-107,-3 8 1,3-3 440,-4 3 0,0 5 86,1 1 0,-1-1 322,0 6 0,-1 4-251,-5 2 0,3 3 263,-9 3 0,1-2-165,-6-5 0,0 5-54,0-4 1,0 3-57,0 3 0,-2-6-230,-4 0 0,4-8 92,-3 2-391,3-4-960,2-2 718,0 1-84,0-9 0,7-1 256,5-8 0,3 0-1383,3 0 1671,7 0 0,2-15 0,7-5 0</inkml:trace>
  <inkml:trace contextRef="#ctx0" brushRef="#br0" timeOffset="427">1192 883 8027,'9'-8'129,"6"-2"1,-13-7 15,4 0 1,2 5-87,-2 1 101,-1-1 0,-5-5 6,0 0 0,-5 5 120,-1 0 0,-8 7-114,3-7 0,1 8 169,-1-1 0,-1 3-156,-5 2 0,5 0-186,1 0 0,-1 0 125,-5 0 0,0 7-44,-1 5 0,-1 3 159,-4 3 0,4 5-96,-4 0 0,4 7 266,1-1 0,7 10-103,-1 1 0,9 0 101,-3-5 1,4-2-160,2-5 1,2 5-309,4-4 0,5-4-82,12-2 1,-2-4-420,8-2 1,0 1-80,5-1 1,7-7 301,-1-5 1,6-3 337,-5-2 0,14 0 0,-1 0 0</inkml:trace>
  <inkml:trace contextRef="#ctx0" brushRef="#br0" timeOffset="1161">1451 139 7912,'0'-17'273,"2"1"-145,4 5 0,3-5 141,8 5 1,-3-3-115,3 3 1,-3-3 11,9 9 0,2-7 249,-2 6 1,0 1-61,-6 5 1,0 0-331,1 0 1,-1 0 99,0 0 1,-1 7-247,-5 5 0,3 3-73,-9 3 0,1 6-66,-6 5 0,-2 4 121,-4 2 1,-3-1-92,-8 1 1,-1-1 87,1 1 0,0-2 37,-1-5 0,1 5 234,0-4 0,1-4-1,5-2 1,-3-2 19,9 2 0,-7-4-174,6 4 1,1-3 17,5-3 1,0 0 2,0 0 1,5 3-83,1 3 0,8-4-83,-3 4 0,-1-2 20,1 2 0,-5-2 96,6 8 0,-7-6-11,7 6 1,-8-6 344,2 6 1,1-6 56,-1 6 0,5 0 50,-5 5 1,6-1-90,-6-4 1,5 3-21,-5-3 1,7 2 101,-1-2 1,-5 3-27,-1-3 1,2-2-302,-2 2 1,-1-6 61,-5 6 1,0-6-280,0 6 0,0-6 24,0 6 0,-7-8-80,-5 2 1,-3 2-153,-2-2 1,-3 0-444,-3-6 1,2 0 813,-8 1 0,1-1 0,-7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8:25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527 468 8106,'0'-18'-692,"0"1"210,0 8 0,0-7 171,0 5 1,0 1 448,0-1 1,0 5-44,0-6 305,0 8-130,0-11 0,-2 7 107,-3-3 1,1-3-164,-8 9 0,6-7 109,-5 6 1,-1 1-232,-5 5 1,-6 0 70,0 0 1,-6 1-258,6 5 1,-8 2 77,3 3 1,-3 11-23,2-5 0,-2 4-6,8-4 1,-2 3 31,2 3 0,10-4 66,-5 4 0,11 2 36,-5-2 0,8 2 53,-1-2 1,3-4-88,2 4 1,7 2 89,5-2 1,-3 0-99,3-5 1,-2-1-6,1 0 1,3 0-35,-9 1 0,1-1-170,-6 0 0,0 1 107,0-1 1,0 0-147,0 1 0,-2-1 124,-4 0 0,-3-2 33,-8-3 0,-1 1 114,1-7 1,0 6-113,-1-6 0,1-1-35,0-5 0,7 2-117,4 4-54,-3-4 0,9 7 159,0-3 1,2-2-151,9 8 1,3-3 283,9 3 0,-4 3-106,4-3 0,0 3 464,-6 2 1,5 1-201,-11-1 0,3 0 234,-3 0 0,-3 1 136,-8-1 0,0 6 335,0 0 0,-14 8-366,-3-2 0,-4 2-27,4-3 0,-1 3-409,1-8 0,5 6 70,1-6 1,5 0-157,-5-6 0,7-5 68,-2-1 1,4-5-56,2 6 1,8-8-126,3 1 1,5 3-124,1-2 0,8 0-195,4-6 0,11-2-436,6-4 1,0 2-2093,6-8 2937,-4 1 0,20-6 0,-7-1 0</inkml:trace>
  <inkml:trace contextRef="#ctx0" brushRef="#br0" timeOffset="661">1651 1332 8094,'0'10'3277,"0"5"-2280,0-13 20,8 14 0,-4-12-639,7 7 1,-5-7-480,6 2 0,-7 1-324,7-1 0,-6 2-718,5-2 1,1-5 296,5 5 0,6-4 846,0-2 0,8-15 0,-4-4 0</inkml:trace>
  <inkml:trace contextRef="#ctx0" brushRef="#br0" timeOffset="1579">2758 87 8127,'17'-7'-387,"1"-1"322,-1-4 1,6-3 638,0 4 1,0 1-113,-6-2 1,6 9-150,1-3 1,-7 4-108,-6 2 0,1 0 14,5 0 1,-5 0-46,-1 0 1,-1 2-180,1 4 0,3 3-69,-8 8 1,-1 1 95,-5-1 0,0 2-258,0 4 0,0 2 33,0 4 1,0 4-72,0-4 0,-2 3 134,-3 3 1,3-1-51,-4 1 1,4-2 31,2-4 0,-6 3-83,1-3 0,-1-2 239,6 2 1,2-6-105,3 6 1,3-6 158,4 5 1,3-4-52,-3 4 1,1-7 150,-1 3 1,3-3-61,-4 2 1,-1-2 108,2 8 0,-9-4 259,3 9 0,-4-3-178,-2 9 0,0-3 111,0-3 0,0 3-74,0 3 0,-6-1 45,1 7 0,-1-8 6,6 3 1,2-3-77,4 2 0,-3-3-160,9 3 1,-6 3-164,5-3 0,-7-4-244,2-1 0,-4-10-533,-2 10 0,-2-5-450,-4 5 1,-6-4 1253,-11 3 0,-3-3 0,-9 11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8:27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364 174 8124,'0'-18'0,"-6"-5"422,0 0 0,1 0-235,5 6 0,-2 5-256,-4 1 1,4-1 194,-4-5-428,4 8 342,-5 1 0,-3 8-49,-7 0 0,0 0 9,-1 0 1,1 6 110,0-1 1,-3 9-91,-3-3 1,4 5 67,-4 1 1,4 0 201,2 1 1,-1 1-220,1 4 0,7-2-9,5 8 1,3-6-163,2 6 1,0-6 134,0 6 0,7-6-81,5 5 1,1-6 60,-1 1 0,3 2-113,-3-2 1,1 2 1,-1-2 0,-3-4-109,-3 4 1,-4 2 161,4-2 1,-6 6-1,-6-6 1,-3 2 21,-9-2 1,1-4-5,0 4 1,-3-5 109,-3-7 1,6 4-138,0-3-221,-1-4-79,17-1-37,-7-7 1,16 0 266,3 0 0,4 0 226,3 0 0,-1 6 20,0 0 1,1 7-156,-1-1 0,0 3 546,1 2 1,-9 7-242,-3-1 1,-4 7 471,-2-1 1,0 2-73,0-2 0,-8 3 108,-3-3 1,-5 2-493,-1-2 0,2 2-402,3-8 1,-1 0-346,7-6 552,0 0-1009,6 1 0,8-3 440,3-4 0,5-3-515,1-8 0,6 0-20,0 0 1008,8 0 0,-4 0 0,7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12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18 278 7989,'-10'0'3392,"3"0"-2194,7-8-565,7 6 0,3-8-184,7 5 1,6 3-25,0-4 1,8 4-183,-2 2 1,9 0-24,3 0 0,7 0-57,-2 0 0,4-6 62,2 1 1,5-1-316,1 6 0,5-2-81,-5-4 0,-2 4-145,-10-4 0,0 4 39,-11 2 1,1 0-103,-13 0 0,0 0 69,-5 0 1,-7 6-444,1 0-806,-9 7 1063,5-3 0,-10 5-249,-4-3 1,-3 1 36,-8-7 1,-3 6 707,-3-7 0,-4 9 0,-7-4 0</inkml:trace>
  <inkml:trace contextRef="#ctx0" brushRef="#br0" timeOffset="240">295 174 7989,'-12'-2'1003,"1"-4"-354,7 4 1153,-4-5-474,8 7-130,0 0-807,0 7 0,0 3-125,0 7 1,6 2-134,0 4 0,-1-1-125,-5 6 1,0-6-533,0 1 0,0-4 329,0-2-1061,8 8 0,-6-6-810,4 4-178,3-11 1700,1 3 0,5-20 544,-3-1 0,3-15 0,-5-6 0</inkml:trace>
  <inkml:trace contextRef="#ctx0" brushRef="#br0" timeOffset="595">485 1 7989,'10'0'194,"-3"0"181,-7 0 1,0 2 11,0 4 0,0 3-108,0 9 1,0 5 325,0 0 1,6 7-66,0-1 0,-1 6-58,-5 5 1,6-3-194,0 3 1,0 2-81,-6-1 1,0 5-91,0-6 0,-2 6-132,-4-5 1,2-1-464,-7-5 1,-1 5 337,-5 0 0,-2 1-458,-4-7 1,3-5 266,-3 0 0,4-8 210,2 2 0,0-10 11,-1-1 0,1-8 191,0 2 0,-1-4-59,1-2 1,0-8 253,-1-4 1,9 3 246,3-3-126,-3 8-513,7-11 1,2 11-15,11-7 0,6 7-24,6-2 0,-1-2 57,6 3 0,1-7 6,6 6 0,-1-1-33,1 1 1,-2 4-1,-4-4 0,1 4-82,-7 2 0,0 0 72,-5 0 0,-7 0-703,1 0 0,-7 2 49,7 4 786,-8 3 0,4 9 0,-8-1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8:36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104 174 8299,'0'-12'0,"0"1"-1729,0 7 1479,0-12 177,0 7 100,0-8 1,0 5-51,0 0 232,0 9-225,0-5 0,0 6 132,0-4 330,0 4-197,0-13 1,0 11 170,0-7 377,0 7-140,0-12 43,0 14-98,0-5-150,0 7 32,0 0 0,0 7-198,0 5 0,-1 9-140,-5 2 0,4 8 146,-4-2 1,2 5-32,-1 7 1,1 3 149,-8 8 1,6 0-118,-5 0 0,5-1-76,-5 1 1,7 0-214,-2 0 0,2 4-23,-2-4 0,4-2-186,-3-10 0,3-5 134,2-1 1,0-1-6,0-10 0,0 0-41,0-6 0,0-5-139,0-1 12,0-7 169,0 4 1,6-10-21,-1-4 1,3-4 70,-2-7 0,-2-6-361,7 0 1,1-8 114,5 3 0,0-3-75,0 2 1,1-2-2,-1 8 1,6-6 46,0 6 0,2 6 154,-2 5 0,-4 7 306,5-7 0,0 8-13,0-1 0,-1 3 340,-6 2 1,0 0-115,0 0 1,1 5-149,-1 1 0,-2 8 302,-3-3 1,1 4-185,-7 3 0,0-1-136,-6 0 0,-2 3-110,-4 3 0,2-2-262,-7 8 1,-6-2-129,-6 1 1,-2-1 149,2-4 0,1-9 30,-6 3 0,1-5 71,-2-1 1,2 3-215,4-9 1,2 1 10,-8-6 1,8-6-140,-2 1 1,3-15-171,3 3 0,6-6-1166,-1 0 1718,8 4 0,4-14 0,10 6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8:36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433 208 8472,'0'-17'-452,"0"0"384,0-1 1,0 7 219,0-1 1,0 1 4,0-6 0,0 5 123,0 0 1,-2 7 121,-4-7-46,4 1 1,-7-5-58,3 5 1,4 1 69,-4 4-47,-4 4 1,1-5-80,-8 7 0,-3 0 179,-3 0 0,2 2-26,-8 3 0,1 7 152,-7 11 0,6-2-44,0 8 1,0 6 153,-5 5 1,7 2 1,4-1 0,6-5-184,5 4 0,4-3-59,8-3 0,8-5-88,4 0 0,18-8-879,11 2 0,16-5-410,13-7 0,6-3-1092,11-8 0,5 0 2052,0 0 0,-39 0 0,0 0 0,-1 0 0,0 0 0,2 0 0,-1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8:39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329 744 8173,'0'-9'454,"0"-7"-166,0 14-354,0-13 80,0 5 1,0-1 160,0-1 0,0 7 117,0-7 63,0 8-157,0-11 0,0 11 41,0-8-110,0 9 153,0-5-129,-8 8 0,-1 0-150,-8 0 0,5 0 131,1 0 1,-1 0-11,-5 0 1,-1 0 11,1 0 1,0 2 9,0 4 0,-1-3-54,1 9 0,0 0-3,-1 5 1,1 6 62,0 0 1,5 8-33,1-3 1,1 5 199,-1 2 0,1-1-61,4 1 1,4-2-71,-3-5 1,3 5-88,2-4 0,2-4 23,3-2 1,3-4-253,3-2 0,5-5 99,-5-1 1,7-7-401,5 2 0,-2-6 187,8-6 1,0-3-573,5-9 0,6-1 92,1-4 0,-1-4-125,-5-7 1,-3-1 403,-3 0 1,2 7 20,-8-1 0,0 6 324,-6-6 1,-5 8-148,-1-2 0,-7 9 516,2 3-350,-4 7 804,-2-4 0,-8 10-48,-3 4 0,-3 11 275,3 12 0,-5-2-405,5 2 0,-3-2 106,3 2 0,-4 3 137,3-3 1,4 2-299,3-2 1,-3 1-126,2-7 1,0 6-125,6-6 0,0 0-922,0-5 0,10-1 259,7 0 0,2-5-175,10-1 0,0-7-282,6 2 1,1-4 875,5-2 0,-5 0 0,6 0 0</inkml:trace>
  <inkml:trace contextRef="#ctx0" brushRef="#br0" timeOffset="165">1142 1228 8181,'-17'0'2041,"-1"0"0,7 0-121,-1 0-1505,8 0-283,-3 0 1,7 2-250,0 4-800,0-4 1,2 12 916,3-9 0,5 9 0,7-5 0</inkml:trace>
  <inkml:trace contextRef="#ctx0" brushRef="#br0" timeOffset="728">1488 398 8111,'-10'0'1159,"2"-2"697,8-3-646,0 3 321,0-6-614,0 8-505,0 0 0,6 2-136,0 4 1,2 5-15,-3 12 0,-3-1-89,4 6 1,-4 7-171,-2 5 0,0 1-262,0-7 1,0 7 251,0-1 1,0 6-626,0-6 0,0 1 306,0-7 0,-2-5 30,-4 0 0,3-8 89,-9 2 1,8-4-70,-2-1 187,4-9 571,-5 7 288,5-14-328,-6 5-491,8-14 0,0-3 94,0-7 0,2-1-186,4 1 1,-2 0-67,7-1 0,1 7-141,5-1 0,0 3 188,1-3 1,-1 5 58,0 7 0,1 0 412,-1 0 1,0 0-198,0 0 0,-1 7 978,-5 5-760,5 3 0,-14 4 32,3 4 1,-3-3-126,-2 3 0,0-4-250,0-2 0,-7 1 168,-5-1 0,-3 0-282,-3 0 0,1-1-66,0-5 0,-2 3 89,-4-8 0,9-1-511,-3-5 137,3 0-909,-3 0 1,7-7 48,5-5 1336,3-3 0,17-3 0,4 1 0</inkml:trace>
  <inkml:trace contextRef="#ctx0" brushRef="#br0" timeOffset="903">2093 1228 8351,'-23'0'4475,"0"0"-3330,0 0 1,11 6 79,1 0 785,7 0-1775,-4-6 0,6 0-890,-3 0-471,3 0 0,-6 2-3509,8 3 4635,8-3 0,-6 6 0,5-8 0</inkml:trace>
  <inkml:trace contextRef="#ctx0" brushRef="#br0" timeOffset="1204">2560 796 8262,'0'-17'850,"0"0"0,-2 1-1474,-4 5 1,4-5 111,-3 5 1,1-3 1774,-2 3 1,2-3-315,-7 9 1,5-7-137,-6 6 0,7 1 177,-7 5-535,0 0 1,-5 9-91,0 8 0,-4 8 138,3 10 1,-3 0 15,10-1 1,-3 1-134,3-1 0,3 1 13,8-1 1,0-5-346,0 0 0,8-8-383,3 2 0,10-5-242,3-7 1,6 3-646,-1-9 0,4 1 141,1-6 0,7-8-2183,-1-3 3258,8-4 0,-4-18 0,8-4 0</inkml:trace>
  <inkml:trace contextRef="#ctx0" brushRef="#br0" timeOffset="1775">2854 70 8023,'0'-17'1745,"2"1"-1824,4 5 56,3 3 1,9 2 1141,-1 0 1,0 1-474,0 5 0,1 0-49,-1 0 0,0 2-245,1 3 0,-3-1-370,-4 8 1,3-1-52,-8 7 1,5-1-236,-5 0 0,0 6 144,-6 0 0,-2 8-160,-4-2 0,-4 3-471,-7 3 0,0 0 285,0-1 1,-1 1 100,1-1 0,0 1 111,-1 0 0,3-7 277,4 1 1,-3-6 116,8 6 1,1-2 122,5 2 1,0 2-114,0-8 1,1 2 2,5-2 1,2-4 413,3 4 0,3 2-233,-8-2 0,5 6 526,-5-6 0,0 6-177,-6-6 1,0 7-24,0-1 0,0 4-275,0 2 1,0-3-132,0-3 1,0 4-46,0-4 1,-6 1-105,0-1 0,-2 2-367,3-8 0,3 6 246,-4-6 1,2 0-2054,-2-6-118,5 0-879,-15 1 3106,14-9 0,-21 7 0,4-7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8:54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1176 8305,'-6'-11'-551,"0"-1"346,0 9 0,6-7 308,0 4 1,8 2-51,3-7-74,-3 7 1,8-4-6,-5 8 1,-1 0 56,1 0 11,-7 0 131,11-7-186,-13 5 192,14-6 1,-9 6-70,5-4 1,3 4-41,-3-3 0,3-3-42,2 2 1,3-7-1,3 1 1,-2-3-56,8-2 0,1-7 69,11 1 1,3-5 0,8 5 0,2-8-20,3 2 1,5-6 163,7-5 1,6 2-322,0-9 1,6 9 432,-6-2 0,1 3-97,-1 3 0,-4-1 135,4 0 0,2 3-193,-2 3 0,0-4 16,-6 4 1,0 3-45,1-3 1,5 2 72,-1-2 0,-4-4-262,-7 5 1,-1 1 139,1-2 0,-4 8-5,-7-2 0,-7 5-18,-5 7 1,-11-3-137,-6 9 0,-10-7-129,-1 6 202,-8 1 831,3 5-752,-7 0-928,-7 0-450,-3 0-457,-7 0 1775,-1 0 0,9 0 0,1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8:55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450 312 8172,'-1'-17'0,"-5"-1"109,-4 1-189,1 8 550,-7 1-130,14 8-416,-5 0 1,1 2-270,0 4 1,-9 5 365,-3 12 0,-1-2-120,-10 8 0,6 0 213,-6 5 0,1 1-70,-7 0 1,2 5 31,5 0 1,-3 1-67,8-7 1,0-1-31,5-4 1,7 2-9,-1-8 1,8 5-5,-1-5 1,3 1-69,2-7 1,6 6 62,-1 0 0,9 0-102,-3-6 1,5 6 79,1 0 1,-5 2 21,-1-2 0,-1-1 52,1 6 0,-3-5 9,-8 6 1,0 0-13,0 6 1,-2-7 123,-4 1 0,-3 0 117,-9 6 1,7-1-53,-1 1 1,3-1-101,-3 1 0,-1-2-4,7-4 1,0 9-134,6-3 1,0 1 20,0-7 0,2 4 22,4-5 0,1 5 42,5 2 1,3-1-20,-3 1 0,1-1 125,-1 1 1,3 0-120,-3-1 1,-3-1 158,3-4 0,-8 1-73,2-7 0,-5 2 93,-1-2 0,0-3-65,0 3 1,0-4-29,0-2 0,0-5 20,0-1 27,0 1-340,0 5 220,0 0-122,0-7 168,0 5-258,0-13-68,0 6-86,0-8 1,2 0-39,4 0 78,-4 0 0,19-10-437,-4-7 0,7-10 254,-1-13 0,9-12 460,9-11 0,-1-5 0,-5-1 0</inkml:trace>
  <inkml:trace contextRef="#ctx0" brushRef="#br0" timeOffset="1069">762 1090 8172,'0'-25'748,"0"6"388,0-6-367,0 8-583,0 7 0,2 2-133,3 8-277,-3 0 1,6 8 255,-8 4 0,0 5 67,0 6 1,0 4-112,0 7 0,0 7 63,0-1 1,0 8-371,0-2 164,0-3-4,0 7 1,0-14 9,0 4 1,0-5 2,0-6-317,0 4-9,0-14 248,0 6 389,0-16 0,0-9-90,0-11 1,0-12-251,0-6 0,0-6 136,0-5 0,0-4 15,0-8 0,2-6-16,4 1 0,-2-7-20,7 7 1,1 5 80,5 6 1,-6 9-66,1 2 1,-2 3 57,1 9 1,4 0-69,-3 5 0,-2 1 224,1 0 0,-1 5-56,1 1 1,-1 1 45,-4-1 1,-4 1 164,3 4 389,-3 4-183,6-13-241,-6 13-486,6-6 188,-8 8-248,0 0-8,7 0 186,-5 8 13,13 2 1,-11 7 3,8 0 1,-8 1 178,1-1 0,3-6-132,-2 1 0,0-1 195,-6 7 1,5 5-87,1 0 1,0 8 83,-6-3 0,2 7-32,4 5 1,-4 4 12,3 8 0,-3 2-32,-2 4 0,0 3 0,0 8 0,6 6-53,0 0 0,0 2 37,-6-2 0,0-4-1,0 4 1,0-4-276,0-2 1,0 1-108,0-1 0,0-15 212,0-8 0,0-4 49,0-7 0,0 1 72,0-13 0,0-6 174,0-5 1,0-6-269,0 5 104,0-7-89,0 4 0,-2-16 17,-4-3 1,2-13-529,-7-4 0,1-13-129,-2-5 1,-3-6-410,3-5 0,-5-5 410,-6-7 0,4-4 228,-4 4 0,4-4 428,1 9 0,1 7 0,0 5 0,-1 2-55,1 10 1,6 1 83,-1 10 1,6 4 21,-5 8 0,7 0 166,-2-1 0,-1 7 1177,1-1-168,0 9 524,6-13-885,0 14-568,8-5 0,1 7-166,9 0 0,-1 0 69,0 0 1,6 0-97,0 0 0,0 0-142,-5 0 1,-1 0-300,0 0 1,-5 0-5,-1 0 0,-7 7-366,2 5 0,-4 9 157,-2 2 1,-2 8 162,-4-2 0,-9-3 181,-8 3 0,0-8-78,5 2 0,1-3 683,0-3 0,1-5-80,5-1 1,1-5 522,4 5-501,5-7-276,-7 4 1,16-2 117,3-1 0,4 1-75,3-6 1,-7 6 5,1 0 1,-1 1-89,7-1 0,-7-2-132,1 8 0,-8-1 165,1 6 1,-3 1 7,-2-1 0,-2 2 112,-3 4 0,-7-4 90,-11 4 0,4 2 81,-4-1 0,3-1-95,3-6 0,6-6 288,-1 1-358,8-1 0,-3 1-312,7-1 54,0-7 0,7 6-5,5-4 0,5-4 105,6 3 0,-2-10-123,8-7 1,8-5-493,9-6 1,4-4 284,2-8 1,-2 1-332,-4-1 1,4-9-157,-4-8 1,2-2 591,-2-9 1,-4-8-1,-7-8 1</inkml:trace>
  <inkml:trace contextRef="#ctx0" brushRef="#br0" timeOffset="1672">1868 571 8154,'12'-17'349,"0"0"0,-7 0 1433,7-1-308,-8 1 126,11 0-699,-5 7-387,7 2-414,-7 8-217,5 0 1,-13 10-209,4 7 1,-10 2-33,-2 10 1,-7 0-421,1 6 1,-1 5 299,1 0 1,-1-1-205,7-10 0,-2 1 313,2-7 0,4 1 74,-3-7 1,10-2 565,7-3 0,9 1 104,2-7 0,10 0 393,1-6 1,1 0-275,5 0 0,-1 5 293,1 1 1,-5 0-345,-1-6 1,-1 2-140,-10 4 0,6-4-251,-6 3 0,-6 5 134,-5 1 0,-7 5-663,7 1 1,-8 6-100,2 0 0,-6 14-397,-6-3 1,-10 5 367,-7-5 1,-5 1-225,5 0 1,-8-1 448,2 1 0,-2-3 264,2-3 0,4-4 18,8-8 0,0 3-108,0 3 1,1-10 244,5 4 1,3-3 176,8 3 1,0-5 279,0-1 1,0 1-167,0 5 0,0 0 185,0 1 0,2-1-172,4 0 0,-4 1 4,3-1 0,3 6-154,-2 0 0,0 6 41,-6-6 0,0 6 50,0-6 1,0 7-23,0-1 1,0-2 80,0 2 0,0-2-175,0 2 1,7 1 20,5-6 1,3-1 51,2-6 1,6-2 0,1-3 0,4 1 54,-5-7 0,6 0-50,-6-6 1,6 0-57,-6 0 1,2 0-12,-2 0 1,-9-8-171,3-3 1,-6-5 99,1-1 0,-4-6-131,-8 0 0,-2-8-153,-4 2 0,-9 2 90,-8-1 1,-8 1-385,2-2 0,2 4 210,-2 8 1,8 1-836,-2 5 1,4 1-1306,2 4-376,-1 4 2773,9-5 0,1 7 0,8 0 0</inkml:trace>
  <inkml:trace contextRef="#ctx0" brushRef="#br0" timeOffset="1955">3165 70 8235,'18'-17'0,"-1"1"196,0 5 1,1 1 404,-1 4 0,2 4 1248,4-3-1253,-4 3 1,8 2-27,-4 0 1,-2 0 63,8 0 0,-9 2-561,-3 3 0,0-1 47,-5 8 1,-5-1-1002,-1 7 1,-4 1 607,-2 4 0,-10 6-2716,-7 11 2989,-8 4 0,-17 16 0,-2 1 0</inkml:trace>
  <inkml:trace contextRef="#ctx0" brushRef="#br0" timeOffset="2765">3252 641 11149,'17'0'680,"0"0"0,1-2-320,-1-4 1,8 4 303,4-4 0,-4 4-2000,-2 2 1012,4 0 0,-10 8-548,0 4 1,-7-3 302,-10 3 0,0 1 62,0 10 1,-2-4 176,-4 4 0,-1-3-76,-5-3 0,-1-6 139,7 1 293,0 0 0,6-1 367,0 1-358,0-9 0,2 7 483,4-4 0,-2-4 222,7 3-345,-7 5 1,4 0-147,-8 7 0,-2 0-103,-4 1 1,-9 5-265,-8 0 0,-8 7 112,2-1 1,-4-2-146,-1 2 1,1-8 43,4 2 0,0-4 130,12-1 0,-4-3-147,10-3 0,3-3-392,2-3 434,4-4 1,4 6 46,4-8 0,3 0 446,9 0 0,1 0-187,4 0 1,-2 0 140,8 0 0,-6 0-119,6 0 0,-8-6 37,2 0 0,-4 0 127,-1 6-238,-1 0 1,-2 2 3,-3 4 0,-5-2-235,-7 7 1,-2 1 95,-3 5 1,-11 2-104,-7 4 0,0-3-81,6 3 1,0-4 122,-1-2 1,7-5 68,-1-1-190,8 1 1,-3-1-207,7 1 0,2-8 209,3 1 135,5 5 1,7-8 355,1 4 1,-7 1-135,1-1 0,-7 2 108,7-2 1,-8-3-62,2 9 1,-4 1-197,-2 11 1,-4-3-17,-8 7 0,-1 3-185,-16 10 0,0-5 78,-6 4 0,3-1-255,3 1 0,-2-3 411,8 3 0,2-9-94,10-2 1,3-6 85,8 5 1,2-6-114,4 1 0,5-4 539,12-2 0,-2-5-95,8-1 0,2-7 56,9 2 0,-3 2-71,3-3 0,-3 1 82,-3-6 1,5-6-587,-5 1 1,5-7 152,-11 6 0,-3-7-677,-2 1 1,-3-3 383,-3-2 0,-2-8-410,-3-4 1,-4-4 244,-8-1 1,-6 1 97,0 4 0,-7-2 194,1 8 1,-3-2 528,-3 2 1,3 10 315,3-5 1,5 11-387,7-5 0,0 7 83,0-7 1,13 6-82,4-5 1,7 1 115,-1-1 1,4-3-49,7 8 0,-1-5-155,-4 5 1,3-5-291,-3 5 0,4-2-454,1 2 1,-5 4-359,0-3 0,-6 3-1072,6 2 1,-8 2-1875,2 3 3784,-4-3 0,-1 14 0,-1-7 0</inkml:trace>
  <inkml:trace contextRef="#ctx0" brushRef="#br0" timeOffset="2960">4445 1263 9600,'0'-17'2442,"0"7"0,8 3 243,3 7-2617,5 0 1,1 0 15,0 0 1,-5 0-604,-1 0 0,-7 7-287,2 5 0,-4 3-693,-2 2 1,0 3 495,0 3 0,-2-4 1003,-4 4 0,-3-4 0,-9-2 0</inkml:trace>
  <inkml:trace contextRef="#ctx0" brushRef="#br0" timeOffset="3236">4860 1229 8229,'-6'11'2844,"1"1"1,-1 5-2522,6 6 0,0 6-58,0-6 0,0 8-198,0-3 1,0 11-218,0 1 0,0 1-345,0-7 0,-2 3 339,-4 3 0,-9-4-191,-8 5 1,-8-5-775,2-1 603,-3 0 226,-3-1 1,-5-7-176,-1-4 0,-5-4 70,6-1 1,-1-9 680,7-3 0,5-4 140,0-2 0,14-2 307,-2-4 0,11 2-126,0-7-275,4 7 0,12-4 134,7 8 0,10 0 222,13 0 1,4 6-458,8 0 0,2 7 34,4-1 0,-6 3-856,-1 2 1,1 8 592,-6 4 0,-3 4 0,-1 1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9:28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1055 433 8085,'-6'-12'781,"1"1"-521,-1 7 903,6-4 1,0 6-323,0-4 1,2 5-148,4-5 0,3 4 371,8 2-480,1 0 1,5 0-188,0 0 0,0 0-126,-6 0 1,0 0-236,1 0 0,-1 2-145,0 4 1,1-3-455,-1 9 336,-7-1 1,3 7-294,-7-1 1,0 0 197,-6 1 0,-2 5-145,-4 0 0,0 2 233,-11-2 1,7-4 5,-13 4 0,14-6 536,-9-5 0,11 3-90,-5-3 0,8-3 335,-2 3-383,4-8 1,2 5 18,0-3 0,8-4-70,4 4 0,9-4 100,2-2 0,6 0-158,-6 0 0,6 6 26,-6-1 0,5 3 178,-4-2 0,-1 3-133,-6 9 0,-8-1-43,-3 0 0,2 1-61,-2-1 1,-2 6-156,-10 0 0,-4 8 112,-7-3 0,-2 5-91,-4 2 1,1-6-330,-6-1 1,5-6 184,-6 1 1,6-4-817,-6-2 0,6-7-4,-6-5 0,8-3-292,-2-2 1,4-7 1360,1-5 0,-7-11 0,-2-4 0</inkml:trace>
  <inkml:trace contextRef="#ctx0" brushRef="#br0" timeOffset="554">398 485 8159,'0'-18'137,"0"1"-24,0 0 0,0-1 216,0 1 0,8-6-108,3 0 1,5 0-1,1 6 1,8-2 126,4-5 0,0 5-103,5-4 0,-3 4 289,9 2-149,-3-1-278,5-7 1,0 6-61,4-4 1,4 10 117,-4 1 0,6 1-168,6-7 1,-2 3 134,7 3 1,-1 3-84,1 3 0,-2 4-113,-3-4 1,-4 4 74,4 2 0,-5 8-23,-1 4 1,-6 3 51,0 2 1,-5 3 7,5 3 1,-8 3-12,3 9 0,-5-4-11,-1 3 0,-8-1 11,-4 13 0,-4-2 7,-2 2 0,-7 4-135,-4-3 0,-4 3 80,-2 1 0,-2 9-539,-4 3 0,-9 3 475,-9-3 1,-8-1 451,-3-5 1,-1-1-193,-10 7 0,-1-7-149,-4 2 0,3-4 180,-4-3 1,4-1 210,-10-4 0,4-3 65,2-9 1,-1-1-113,-5-4 1,2-4-264,-7-8 1,-3-7-56,-9-5 1,2-5-259,-7-5 1,-1-9 244,-5-15 0,39 12 0,-1-2-154,-1-6 1,0-2 0,3-2 0,0-2 210,2 0 1,2-1 0,-35-29 218,13-3 1,7 8-117,11-1 1,5 11-64,13 5 0,4 7-505,13 5 1,3-2-205,8 8 0,0 6-355,0 5 0,2 7 326,4-7 1,4 8 100,7-2 0,2 5-336,4 1 0,-2 0-953,8 0 1780,0 0 0,6 0 0,-1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9:30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7570,'0'-10'2168,"0"-5"-1591,0 13-39,0-14 30,0 14 262,0-13-338,0 13 428,0-6-7,0 8 1479,0 0-2027,0 8 1,0 4-105,0 11 1,0 4 302,0 7 0,0 8-17,0 5 0,0 3 13,0 1 1,0 7-208,0 0 0,0-3-75,0-8 0,0 3-75,0-4 1,0-6 0,0-5 0,0-1-40,0-5 1,0-4-108,0-2 1,0-4-116,0-1 1,0-7-211,0 1 0,-2-9-1051,-4 3 84,4-4 97,-5-2 0,7-2 347,0-4 0,0-3-210,0-8 0,5-8-896,1-4 1,8-4 1896,-3-2 0,12 1 0,4-1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9:31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15831,'10'0'567,"-2"0"1,-6 0-503,3 0-103,-3 0-658,6 0-1175,-8 0 666,0 8 14,0-6-468,0 5 1659,0-7 0,0 8 0,0 2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9:31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69 8227,'-16'-17'367,"5"0"1,1 7-320,4 4-88,5-3 1,-15 7 141,5-4 0,1 4 79,-1 2 1,5 0 351,-6 0 1,6 0-180,-5 0 0,1 8-21,-1 3 0,-3 12-93,9 6 1,-7 6-15,6 5 1,-1-1 119,1 7 0,4 6-52,-4 5 1,4 11 61,2 1 0,2 0-114,4 6 1,2-4-177,3-2 0,5-6 102,-5 1 0,4-10-359,3-2 1,-1-2-235,0-10 1,-1 0-481,-5-5 0,5-8 343,-5-4 1,-1-6-258,1-5 0,-5-5-52,6-7 1,-7 0 337,7 0 1,-3-7 532,3-5 0,3-19 0,-5-5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9:31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10438,'8'17'816,"-7"-5"-81,5 0 0,-2 1-151,2 10 0,-4-2 28,4 8 0,1-6-288,-1 6 1,0-6-58,-6 6 0,5-6-170,1 6 1,0-8-210,-6 2 0,0-4-480,0-2 507,8-7 0,-6 0-245,3-5-189,-3-3 559,-2 6 1,0-10-88,0-4 0,6-3-189,0-9 0,5-7-82,-5-3 0,8-5-212,-3-2 0,4 1 219,3-1 1,-1 8-44,0 4 0,1 6 163,-1 5 0,6 5 2,0 7 1,0 0 307,-6 0 0,1 7-106,-1 5 1,-2 5 297,-3 6 0,1-2 303,-7 8 1,6-6 593,-7 6 0,1 0-590,-6 5 0,0-5 42,0 0 0,0-2-642,0 2 0,6 2-569,0-8 0,-1 2-1379,-5-2 1,0-4 409,0 4 1520,0 4 0,8-8 0,2 6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06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7363,'1'9'896,"-6"-3"1,-1 4 6359,0 1-6774,4-3-561,2 7 162,0-13-2289,0 6 1535,0-8-2531,0 8 3202,0-6 0,-7 13 0,-3-5 0</inkml:trace>
  <inkml:trace contextRef="#ctx0" brushRef="#br0" timeOffset="121">191 416 11090,'0'17'2265,"2"-2"-2552,4-3 0,-3-4-1253,9-8 1540,-1 0 0,7 0 0,-1 0 0</inkml:trace>
  <inkml:trace contextRef="#ctx0" brushRef="#br0" timeOffset="5377">225 243 8062,'0'-10'465,"0"3"1,0 5-300,0-4-65,0 4 88,0-6 228,0 8-426,0 0 220,8 0 416,-6 0-84,6 0 507,-8 0 618,0 0 0,0 8-1146,0 4 1,-6 3 62,0 2 0,-5 0-271,5 1 0,-8 1-97,3 4 0,-4-2-651,-3 8 0,-7 0-1946,-4 5 2380,4 1 0,-15 0 0,4-1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9:32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7365,'-8'-10'902,"6"3"1,-7 7-350,3 0 0,4-2 837,-4-4-278,4 4 165,2-6-240,0 8 1942,0 0-2399,0 8 0,0 2 31,0 7 0,0 0 195,0 1 1,0 7-203,0 3 0,0 5 61,0 2 0,0 5-417,0 0 0,0 1-17,0-7 0,0-1-469,0-4 1,0-4-28,0-8-765,0 0-204,0 1-1223,0-9 284,0-1 552,0-23 0,0 1 160,0-15 0,0-7 1461,0-10 0,0-12 0,0-3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9:32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7916,'-10'0'1052,"3"0"0,7 2-631,0 4 0,0-2-152,0 8 0,7 1 174,5 10 0,9 10-90,2 7 1,6 14 303,-6-2 1,8 11-128,-3 1 0,-1-3-130,2 2 0,-8 3-90,2 9 0,-9-4-230,-3 4 1,-7 2 23,2-2 0,-6 1-146,-6-1 1,-3-4-907,-9 4 1,-1-5 549,-4-7 1,-2-5-406,-4-12 1,2-4 265,4-7 0,4-9-538,-4-2 0,10-7 35,1-6 1040,1-3 0,1 0 0,2 1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9:33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8054,'-9'0'4919,"1"0"-4407,23 0 0,3 2-346,11 3 0,-4-1-969,-8 8 646,8-8 1,-6 5 8,4-3 0,-4-4-284,-1 4 443,-1 3 1,-2 1 21,-3 7 1,-4 2-356,-8 4 0,0 4 9,0 8 1,-2-1 301,-4 1 1,-10 7 151,-7 4 0,-5-1 266,5 1 0,-2-8 251,1 3 0,11-7 586,-4-5 1,11 2-661,0-8 1,4 0 269,2-6-950,0 0 1,2-1 127,4-5 0,4-1-216,7-4 1,0-4-311,0 3 0,7-5-636,-1-5 0,7 1 32,-1-8 0,6 1 1098,5-7 0,-3 1 0,5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9:34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7856,'-17'0'-395,"5"-6"921,1 0 0,5 1 364,-6 5-575,9 0 12,-5-8-50,8 6 459,0-6 517,0 8-631,0-7-226,0 5-58,0-6-107,0 8 2431,0 0-2272,8 8 1,-6 1 220,3 9 1,-3-7 329,-2 1 44,0-1-885,0 7 1,0-7 147,0 1-1876,0-9-244,0 5 258,0-8 0,0-2 302,0-4 1,0-3 1311,0-8 0,8-8 0,2-2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9:34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87 7922,'-5'-18'-182,"-1"1"1,0 6 24,6-1 1,0 6-1,0-5 0,-2 7 354,-4-2 170,4 4 0,-7 2-121,3 0 0,2 0 163,-7 0 0,1 2 326,-1 4 1,-5 4-290,5 7 1,1 8-274,-2 4 0,3 5 27,-3 7 0,-1 5-27,7 11 0,-2 1 140,3 11 1,3-2 61,-4 14 0,4-6 131,2 6 0,0-2-144,0 1 1,0 3-333,0-8 0,2 0-395,4-6 0,1-8-468,5-3 0,3-10 266,-3-2 1,3-13-557,3 1 1,-1-10 506,0-1 1,0-12-91,1-5 1,-7-4 297,1-2 0,-1-8 408,7-3 0,-1-20 0,0-6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9:36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7908,'10'7'2972,"5"-5"-2801,-4 4 0,5 2-1458,1-3 1,0 1 587,1-6 0,-1 0 116,0 0 0,-5 0 583,-1 0 0,1 0 0,-1 0 0,1 0 0,-1 0 0,7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9:36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7908,'27'0'0,"4"0"423,-8 0 1,6 2 624,-6 4 0,0-4-823,-6 3 0,1 3-712,-1-2 258,0 0 0,1-6-754,-1 0 983,-8 0 0,-1 0 0,-8 0 0</inkml:trace>
  <inkml:trace contextRef="#ctx0" brushRef="#br0" timeOffset="111">675 0 7908,'0'18'491,"0"-7"-53,0 1 0,-2-3 836,-4 3-1274,4 3 0,-13-5 0,5 7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9:36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7903,'0'-9'500,"0"-1"158,0 4 0,8 4-177,3-3 1,7 3 56,5 2 1,-2 0-197,8 0 1,0 0 75,5 0 1,3 0-529,3 0 0,-3 0 149,3 0 1,-4 0-238,-1 0 0,0 0-262,-1 0 1,-7 0-1812,-4 0 799,-4 0 1472,-1 0 0,-9 0 0,-1 0 0</inkml:trace>
  <inkml:trace contextRef="#ctx0" brushRef="#br0" timeOffset="200">312 1 7903,'-10'25'0,"-4"-4"1984,9 8 0,-1-2-799,6 1 0,0 5-447,0-4 0,0 9-397,0 3 0,0-3-299,0-9 0,0 4-255,0-5 0,0-1-583,0 2 1,0-6-32,0 6 1,6-8 479,-1 2 1,3-5-1249,-2-7 1,-2 3 1594,7-9 0,1 1 0,5-6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9:34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8985,'9'8'1442,"5"-4"-970,-9 7 1,7 1 281,-6 5-455,7 0 1,-11 1 784,4-1-487,-4 0-276,-2 8 1,0 0-152,0 4 0,0 4-183,0-5 1,0-1-192,0 2 0,0-2 137,0 2 1,0-4-269,0-8 295,0 0-224,0-7 203,0 5 1,0-15 146,0 0 0,2-13-548,3-10 1,-1-14 101,8 3 0,-1-10-61,7 3 1,-1 3 39,0 9 574,0-4-141,1 14 1,-1 2-156,0 11 1,-5 4 124,-1 2 0,-1 4 77,2 8 1,3 1 494,-4 16 1,-3-6 385,-2 6 0,-2-1-508,2 7 1,-5-2-442,5-4 1,-4 3 360,-2-3-3064,8-4 1857,-6 8 0,5-12 815,-7 8 0,8-1 0,2 7 0</inkml:trace>
  <inkml:trace contextRef="#ctx0" brushRef="#br0" timeOffset="480">312 1280 8331,'-10'0'3042,"3"0"-2007,7 0-628,0 0 1,7 2 35,5 3 1,5-3-212,6 4 0,-4-4-290,4-2 1,2 2 270,-2 4-595,0-4 361,-5 5 0,-3 1-176,-3 4 0,1-3-480,-7 3 1,0-1 407,-6 7-1,-8 1 52,-4 4 1,3-2 921,-3 8 1,1-8-190,-7 2 288,9-4-506,-7-2 1,15 1 35,-5-1 1,4-5 582,2-1-813,0-7-508,0 4 1,8-8-1243,3 0 1,10-2 200,2-4 1446,8-4 0,-4-22 0,8-5 0</inkml:trace>
  <inkml:trace contextRef="#ctx0" brushRef="#br0" timeOffset="855">1038 69 8105,'-2'-9'1915,"-4"3"-1709,5-4 119,-7 8 90,8-5-86,8 7 0,1 0 152,8 0 1,1 13-58,-1 4 0,8 22 127,4 7 1,3 12-39,3 11 1,-6 13-578,0 5 1,-16-36 0,-1 2 232,-1-2 0,1 1 0,-1 3 0,-1 0-63,-6 0 1,-2-1 0,1 0 0,-1 0-30,-1 3 0,-2 1 1,1-1-1,-2 0-247,1 0 1,-3 1 0,-3 1 0,-4-1-311,-2-3 0,-2 0 1,-1-1-1,-1-1-196,0-3 0,-1-2 0,-16 43-1397,-1-16 1,3-10 1504,3-19 1,4-11 153,7-12 414,1-12 0,0-3 0,0-8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9:33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8898,'12'0'1528,"-1"0"0,1 0-1162,5 0 0,8-6 30,4 1-207,3-1 0,9 6 2,-1 0 0,6 0-128,-5 0 1,5-6-23,-6 0 1,-1 1-258,-11 5 0,3 0-888,-8 0 1,0 0 442,-5 0 1,-7 5-1424,1 1 2084,-9 8 0,5-5 0,-8 9 0</inkml:trace>
  <inkml:trace contextRef="#ctx0" brushRef="#br0" timeOffset="217">398 1 8049,'-10'7'1044,"3"-3"213,7 8 0,0-1-398,0 7 0,0 1-356,0 4 1,0 4 513,0 7 0,0 1-451,0 0 0,0-1-179,0 1 1,-6-1-424,0 1 0,0-1-368,6 1 1,0 0-147,0-1 1,2-5-712,4 0 0,-2-8-2810,7 2 2220,-7-4 1851,12-9 0,-7 5 0,8-5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17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1107 7922,'-16'-12'-876,"5"1"1,-3 5 672,8-6 1,-1 3 202,1-3 0,4-3 480,-4 3 1,2-1-168,-1 1 0,3-3 246,-4 4 1,4 1-3,2-2 0,0 7 876,0-7-193,0 8 224,0-3-282,0 7 209,0 0-574,8 7 1,-6 5-332,3 11 0,3-2-93,-2 8 0,2-6-125,-3 6 1,-3-6-147,4 6 1,2-8-2,-2 2 1,5-4-167,-5-2 0,2 1-2,-3-1 1,3 0-237,3 0 0,-1-5-644,-4 0 386,-4-9-538,13 5 817,-13-8 0,8-2 255,-5-4 0,-3-5-264,4-12 1,2 0-130,-2-12 1,7 4-10,-1-9 1,5-2-231,6 1 0,-4 3 189,4 9 1,2-2 125,-2 8 1,0 0 147,-5 6 0,-1 7 67,0 5 1,0 3 288,1 2-139,-1 0 1,0 2 240,1 3 1,-7-1-145,1 8 1,-8 1 121,1 10 1,-3-4-101,-2 5 1,0-5 35,0-2-336,0 0 1,0 1-119,0-1 23,-7-7 256,-3 5 1,-7-13 180,-1 4-221,1-4 1,0-10 20,-1-4 1,3-9-66,4-2 0,-3-8 81,8 3 1,-1-5-220,1-2 1,4 1 36,-4-1 0,4 1-83,2-1 0,0 6 86,0 0 0,6 6-67,0-6 0,1 8 156,-1-2 1,-4 2 84,4-2 0,-4 4 8,-2-4 0,0 9-107,0 3 486,0-1-13,0-5-195,0 0 1,2 7-188,4 4 1,-3 4 7,9 2 1,-6 0 21,5 0-27,1 0 1,7 2 10,4 4 1,-4-2-9,4 7 1,4 7 154,2 5 0,-2 8 5,2-3 0,0 11 116,5 1 1,1 8-75,-1-2 1,-1 4 112,-4 2 1,3 6-110,-3-1 1,-2 7 5,2-7 0,-8 9-180,2-3 1,2-1 81,-2 1 0,2-5-271,-2 5 0,-4-11-122,5 6 1,-5-14-108,-2 8 1,0-12 124,1 0 1,-1-5-48,0-6 1,-5-4 99,-1-8 1,-7 0-114,2 1-357,-4-9 439,-2 7 1,0-16-157,0 0 0,0-8-213,0-9 0,-2-8-294,-4-4 1,4-13 412,-4-10 0,-1-10 478,1-13 0,-7 4 0,3-6 0</inkml:trace>
  <inkml:trace contextRef="#ctx0" brushRef="#br0" timeOffset="177">1314 847 7914,'0'-17'718,"0"8"-411,0 1 0,-2 8 1385,-3 0-1138,3 0 1,-14 0-118,5 0 1,-4 8-469,-3 3 1,-1 10-435,-4 2 0,-2 6 199,-4-6 0,-2 6-313,8-6 1,-5 0-1764,4-6 2342,1-7 0,6-2 0,0-8 0</inkml:trace>
  <inkml:trace contextRef="#ctx0" brushRef="#br0" timeOffset="354">882 208 7914,'0'-10'3719,"0"2"-3513,0 8 1,2 6 524,4 0-165,-4 7 1,11-3-635,-7 7 0,7-5 123,-1-1 1,3-1-1642,3 1 0,-1 5 395,0-5 1191,8-3 0,2 7 0,8-5 0</inkml:trace>
  <inkml:trace contextRef="#ctx0" brushRef="#br0" timeOffset="654">1816 450 8017,'-10'2'2620,"5"3"-2639,3-3 420,2 14-147,0-7 0,2 3 153,3-1 0,-3-5 150,4 6-1756,4-9 862,-1 13-2256,8-14 1363,1 5 1230,-1-7 0,-7-7 0,-3-3 0</inkml:trace>
  <inkml:trace contextRef="#ctx0" brushRef="#br0" timeOffset="1240">2231 259 8017,'0'10'736,"-8"5"1,6-5-871,-3 7 1,1-5 120,-2-1 0,4 1 185,-4 5 1,4 1 31,2-1 1,-5 2 139,-1 4 1,0-2-185,6 8 1,-6 0 0,1 5 0,-7 9 129,6 3 0,-7 10-96,1 1 1,-5 9-199,-6-3 0,2-2 27,-8 3 0,6-3-81,-6 3 0,8-5-140,-2-7 1,2-8-295,-2-3 1,3-7 242,-3-5 0,6 2-127,6-8 1,-5-8 303,5-9 0,1 2-93,-1-3 0,1-1 305,-2-9 0,-3 1 7,4-8 0,1 1 32,-2-7 1,7 1 19,-7 0 0,8 0 384,-2-1-597,5 1 0,1 0 114,0-1-523,0 1 1,7 0 204,5-1 1,3 1-242,2 0 1,8 1 144,4 5 0,4-4 8,1 3 1,3-1 74,3 1 1,-1-1 76,7 7 0,-6-2 228,6 2 1,-5 5-73,5-5 1,-8 4 368,3 2 0,-11 8-170,-1 3 0,-8-1 141,2 1 1,-5 1 12,-7 5 0,-3 0 142,-8 1 1,0-1-125,0 0 0,0 0 96,0 1 0,-8-1-76,-3 0 0,1-5-118,-1-1 1,-1-1 217,-5 2 1,-1-3-104,1-3 0,6-4 355,-1 4-392,1-4 0,-5-10 83,5-4 1,-3-5-404,8-6 1,1 2-222,5-8 1,0 6-74,0-6 0,2 6-406,3-6 0,5 8-1262,7-2 1,2-2 855,4 2 1,-3 2 1072,3 9 0,4-3 0,0 5 0</inkml:trace>
  <inkml:trace contextRef="#ctx0" brushRef="#br0" timeOffset="2421">2923 813 10887,'17'8'834,"2"-7"-625,4 5 0,-2-2 329,8 2-274,-8-4 0,6 5-529,-4-7 1,-4 6-166,5 0 0,-7 7-56,-6-1 0,-3 3 258,-8 3 1,-2 1-425,-4 4 1,-3 4 268,-9 7 1,-7-5 166,-3 0 0,-5-2 408,-2 2 0,9-4 1392,2-8-223,5 0-1005,10 1 1,1-7-202,8 1 1,2-9 116,4 3 0,5-6-401,12-6 1,10 1-165,7-13 0,8 5-242,-2-10 1,4-2 81,2 2 0,-2-6-367,-4 6 0,2 0 370,-7 6 1,1-6 43,-2 0 1,-5 5 248,-1 7 1,-1 1 131,-10-1 1,0-3 143,-5 8 1,-7 1 364,1 5 842,-9-8-771,5 6 1,-8-4 419,0 12 1,0-2-264,0 7 0,-2 1-286,-4 5 0,5 0-258,-5 1 1,4-1-33,2 0 0,0 1-108,0-1 0,0 0 6,0 1 0,6-7-182,-1 1 1,9-9-4,-3 3 1,5-4-201,1-2 1,0 0 6,1 0 1,-1-8 131,0-3 1,0-3-139,1 3 0,-7-10 50,1 3 1,-8-3 166,1 4 0,-3-2 69,-2-4 0,0 4 170,0-4 0,-7 3 3,-5 3 1,-3 0 216,-3-1 0,1 9 27,0 3 1,0 4-149,-1 2 0,1 0 456,0 0 0,-1 6-259,1 0 1,6 7-151,-1-1 1,6-3-334,-5 3-846,7-1 479,-4 7 1,16-3-540,3-4 1,13-3 255,4-8 0,7-2 232,5-4 0,-1-1-2,7-5 0,0-3 320,6 3 1,0 3 308,0-3 1,-2 8 9,-4-1 0,-4 3 228,-7 2 0,-7 2 36,1 3 0,-10-1 511,-1 8 0,-3-6-208,-9 5 0,5 1-212,-5 5 1,0-6-50,-6 1 1,0-1-253,0 7 1,-6-1-158,0 0 0,-5 6 21,5 0 1,-6 1-136,7-7 0,-3 0 114,2 0 0,4 1-399,-3-1 124,3 0 131,2 1 1,2-9 80,3-3 1,-1-4 23,8-2 0,1-2 14,10-4 0,-4 0-87,5-11 1,0 4-138,0-10 0,-1 3 134,-6 3 0,-2-6 24,-3 0 1,-5-6 127,-7 6 0,0-6-92,0 6 0,-1-6 250,-5 6 0,-6-2 89,-11 2 0,2 10 107,-8-4 1,6 11-140,-6 0 0,1 4 46,-7 2 0,6 0-278,0 0 1,8 6-414,-2 0-1140,4 7 1,4-3 237,3 7 1260,4-7 0,16 5 0,2-5 0</inkml:trace>
  <inkml:trace contextRef="#ctx0" brushRef="#br0" timeOffset="3075">5430 415 7976,'-17'0'1501,"5"0"2071,1 0-3612,7 0-20,-4 0 102,8 8-20,0 1 1,-2 9 318,-3-1-173,-5 0 1,-7 6-88,-1 0 0,1 6-213,0-6 0,0 6 198,-1-6 1,3 0-289,3-6 1,3 1-257,3-1 391,4-7 0,2 3-181,12-7 0,11 0 105,5-6 0,5-2 89,2-4 1,5 2 35,0-7 1,6 1 10,-5-2 0,3-1 26,-9 7 1,3-5 136,-9 5 1,-4 0-346,-2 6 182,-4 0 1,-7 0-967,-1 0 434,-7 0 1,2 0-260,-12 0 1,-4 8 296,-7 3 1,-8 5 111,-4 1 0,-9 6 409,-2 0 0,1 0 0,10-5 0,2-1 0,4 0 0,10-5 0,-4-1 44,3-7 1,3 9-144,-1-7 714,8 0 0,-3-4-56,7 4 0,0-2 76,0 7 0,0 1 62,0 5 1,0 6 230,0 0 0,0 8 381,0-2 0,0 9-650,0 2 0,0 1-42,0-7 0,0 1-311,0-1 0,0-5-287,0 0 0,-6-2-379,0 2 0,0-4-600,6-8 1,0 0-889,0 1 1848,0-1 0,8 0 0,2 1 0</inkml:trace>
  <inkml:trace contextRef="#ctx0" brushRef="#br0" timeOffset="3930">6520 588 8012,'-10'0'576,"2"-8"327,1 6-253,5-5 289,-6 7-336,8 0 1,0 2-36,0 3 1,2 5-170,4 7 1,3 8-177,9 4 0,-1 10 13,0 1 1,-1 14-15,-5-2 0,3 3-81,-9-3 1,1-6-151,-6 0 0,0-1-57,0 1 0,0-6-295,0-11 1,-6 2-220,1-8 0,-1 0 279,6-6 1,-6-5-245,0-1 172,-7-7 0,9 4-35,-8-8 0,3-2-98,-3-4 0,-3 2-150,3-7 0,-3-7 141,-2-5 1,-6-8-62,0 3 0,-2-5 242,2-2 1,1 1 333,-6-1 0,1 6 0,-2 1 0,2 12 0,4-1 0,4 5 0,-4 1 0,2-3 0,-3 9 0,5-1 0,-6 6 157,8 0 1,0 0 279,-1 0 0,9 2 498,3 4 1,4-3-398,2 9 0,0-1 98,0 7 1,0-1 17,0 0 1,8 1 72,3-1 1,-1 0-349,1 1 1,-1-1-196,2 0 1,3-5-375,-4-1 1,5-1-493,1 1 1,0 3-813,1-8 1,7-1 768,4-5 0,3-2-867,3-3 1592,-1-5 0,9-15 0,1-2 0</inkml:trace>
  <inkml:trace contextRef="#ctx0" brushRef="#br0" timeOffset="4061">6796 968 7999,'27'0'0,"6"0"901,-4 0 1,-2 0-346,1 0 0,-6 2 64,1 4 1,-4 2-125,-2 3 0,0 3-90,1-8 0,-7 5-269,1-5 0,-8 2-258,1-3 1,-3-1-202,-2 8 1,0-7-1121,0 7-53,0-8 1495,-7 11 0,-11-13 0,-9 6 0</inkml:trace>
  <inkml:trace contextRef="#ctx0" brushRef="#br0" timeOffset="6785">7644 17 7933,'9'-7'315,"7"5"1,-7-6 1030,9 8-1001,-1 0 1,0 0 43,0 0 1,1 0 82,-1 0 0,0 0 253,1 0 0,-1 0-61,0 0-485,-7 8 0,3-4-389,-7 7 1,6-5-568,-7 5 1,1 1 193,-6 5 1,-2 2-642,-4 5 1,-11 4 249,-12 13 0,-3 3 476,-3 8 1,-3-8 497,3-4 0,-2-5 39,14-6 0,2-4 113,10-8-2,-5 0 1,16-7 264,0-4 0,4-4-69,14-2 0,-3-2 282,14-4 1,0-4-265,5-7 1,1 5 11,-1 1 1,-1 1-220,-4-1 1,2 3-10,-8 8 0,-6 0-21,-6 0 0,-5 0-37,6 0 1,-8 2-158,1 4 0,-3 3 108,-2 9 1,-9 1 27,-9 4 1,1-2-127,-6 8 0,-2-2 79,2 2 1,2-4 640,9-8-125,-3 0-235,13 0-69,-6 1-110,8-9 1,2-1-25,4-8 0,4-2-110,7-4 0,0 3-535,0-9 0,1 0 272,-1-5 0,-7 6-302,-5-1 1,3 6 198,-2-5 1,-2 1 8,-10-1 1,2 1 277,-7 4 0,-1 4 201,-5-3 0,-2 5-104,-5 5 1,3 5 173,-7 7 1,4 3 576,-4 3 0,7 3-332,-3 9 1,-2 0 289,-3-1 1,2 7-347,-2-1 1,0 10-286,-5 2 0,-3 2-169,-3 9 0,-3-5-552,-3 5 0,2-7 436,4 1 0,9-5-221,-4-6 1,7 2-178,-1-7 0,4-9-280,8-8-196,7-5 641,2-2 1,8-9 54,0-8 1,16-16 209,7-12 0,7-5-279,5-2 1,2-5 143,3 0 1,-4 5 301,5 6 0,-5 0-5,-1-5 1,-2 5 4,-5 0 0,3 8 149,-8-2 0,6 2 111,-6-2 1,0 9 352,-6-3 1,-1 4 19,-5-5 253,5 1 129,-7 0 211,9-1-955,-9 9 1,1-1 223,-4 4-473,-5 4 8,15-5 0,-12 13 8,7-1 1,-7 9 49,2-3 0,1 5-23,-1 1 1,0 6 173,-6 0 0,0 8 51,0-2 0,-2 3 45,-4 3 1,2 3-73,-7-3 1,-1 3-287,-5-9 0,6-2 28,-1 2 1,2-8-164,-1 2 0,-3-4 166,9-1 1,-7-7-155,6 1-210,1-9 70,-3 5 26,-2-8 1,-1-8 62,-1-3 0,7-4-218,-7-3 0,2-7 181,-1-4 0,-3 3 97,9-3 0,-3 8 97,2-2 1,4 1 176,-3-1 1,3 10 481,2-4-488,0 3 0,2 5 8,3 3 1,-1-2-85,8 2 0,-7 1 234,7 5-58,-1 7 0,1 1 81,0 3 1,-9 5-179,3-5 0,-4 5-40,-2 1 0,0-5-73,0-1 1,0-5 224,0 5-1031,0-7 452,0 4-178,0-8 0,14-15-59,3-9 0,14-8-270,3-9 1,8-3 358,10-8 1,-6 2 31,1 4 0,-9 0 316,2 12 0,-3-3 236,-3 14 1,-7 0 782,-4 6-794,4-1 1,-8 7 1472,5-1-484,-5 9-547,-2-5 0,-5 10-51,-1 4 1,-7-3-12,2 9 1,-4-6-259,-2 5-152,7 1 1,-5 5-215,4 0 1,-4-5 143,-2-1 1,0-5-337,0 6 1,0-7 166,0 7 0,6-1 30,-1 7 1,1-1 179,-6 0 1,0 3 334,0 3 1,0-2 6,0 8 0,0-1 284,0 7 0,0 0-112,0-1 0,0 1-122,0-1 0,0-1-602,0-4 0,0 2 56,0-8 1,0 0-62,0-6 0,-6 0 24,1 1 0,-1-7-671,6 1-252,0-9 687,-8 5 1,4-8 310,-7 0 1,5 0-57,-5 0 1,-1-8 69,-5-3 0,1 1-21,5-1 0,-5-1 115,5-5 0,-4-2-37,-3-4 1,1 3 131,0-3 0,1 2-60,5-2 0,-3 4-62,9-4 0,-1 4-242,6 1 1,0 1 85,0 0 1,7 0-30,5-1 1,-2 3 36,1 3 59,1-3 0,-1 13 82,1-4 1,-6 4 197,5 2 1,-7 2 106,2 4 1,-4 4 417,-2 7 0,0 6 174,0 0 1,-6 6-357,0-6 1,-5 6-172,5-6 1,-6 0-133,6-6 0,-1 1-107,1-1-71,4-8-241,-6-1 1,16-8-520,4 0 1,9-15 352,2-8 1,8-10-813,-3-7 0,11-1 476,1-11 1,0-3-1,-5-14 0,4-1 127,-5 1 1,5 6 5,-11-1 0,3 9 210,-2-3 1,2 6 84,-8 6 1,0 4 312,-6 7 1,0 6-108,1 1 0,-7 6 506,1-1 0,-1 4-256,7 2 0,-1 1 162,0 5 0,-5 1 96,-1 5 0,6 3 178,7-4 0,-1 4-137,-6 2 0,0 2 64,0 4 0,1-3-40,-1 9 1,0-6-140,1 5 0,-1-5-288,0 6-91,1-1 0,-3 6-31,-4 1 1,3-7-244,-8 1 0,-1-1-682,-5 7 0,0-1 213,0 0 1,-2 8-489,-3 4 0,-13 11 354,-10 6 0,-13 4 376,-5 2 0,-2 0 976,2 0 0,-2-2-350,8-4 1,-1-4 278,7-7 0,7-8 78,4-4 1,11-4 593,6-2 1,4-5 94,2-1-739,0-7 1,14 4-236,3-8 0,10-8 39,-4-3 0,8-5-417,-2-1 1,9 0 63,3 0 0,-1-3-108,-6-3 1,1 4-25,0-4 1,-8 4-202,-4 1 0,-4-5 111,-2 0 1,-7 0-158,-5 6 0,-5 0 48,-5-1 1,-5 3 79,-7 4 1,-8-3 0,-4 8 1,-2 1 111,2 5 1,-1 5 387,7 1 1,-6 8 159,6-3 1,0-1 391,5 1 1,7 1-329,-1 5 0,9 0 238,-3 1 1,-2 1 142,2 4 0,1 2-249,5 4 0,0 1-41,0-7 0,0 2-271,0-1 0,0-11-190,0 4 0,0-3-45,0 3 0,1-7-658,5-5-64,-4 5-127,6-8 1,-2 4-136,-1-12 1,9-4 421,-3-7 1,-1-8 53,1-4 1,1-3 184,5-3 1,-1 8 279,-5 4 0,-1 4 355,-4 1 240,-5 1 0,9 8 389,-4 3 153,-4 4 0,5 10 299,-7 3 0,0 10-594,0 2 1,0 2-267,0-2 0,0-2-257,0 8 0,0-6-164,0 6 0,0-6-26,0 6 1,0-8-458,0 2-106,0-4-164,0-1 1,0-7-310,0 1 187,0-8 1,6 1 448,0-10 1,2-5 122,-3-7 1,-3-8-70,4-4 0,4-6 148,1-5 1,-1-4 91,1-8 1,1 0-107,5 0 1,1 0 176,-1 0 1,2-5-133,4-1 1,-2 0-29,8 7 0,-6-1-25,6 0 1,-6 2 41,6 4 1,-6 4 177,6 7 1,-14 6 193,2 0 1,-3 10 213,3 2 1,-5 1 396,-1 11 558,-7-1-742,11 6 0,-7 2-176,4 4 1,-3 3 236,-3 8 1,-2 1-278,7-1 1,-7 6-317,2 0 0,2 6-171,-3-6 1,1 6-215,-6-6 1,0 6 42,0-6 0,0 2-335,0-2 0,0 2 129,0 4 1,-2 1 117,-4-7 0,5 0-132,-5-5 0,-2 1 105,2 4 0,1-4 211,5 4 1,0-3 49,0-3 1,5 0 207,1 0 1,6 1 122,-7-1 1,7 2 347,-6 4 0,5-4-63,-5 5 0,0 1-215,-6-2 0,0 2 550,0-2 1,0-2-324,0 8 0,0-6-37,0 5 1,5 1 10,1 6 1,0-1 93,-6 1 1,6 5-111,0 1 0,7-1 44,-1-5 0,1-1-60,-2 1 1,5-2-137,-5-5 0,-1 3-912,2-8 1,-9 2 423,3-2 1,-19-2-2002,-10 8 1,-27 2 2136,-20 9 0,23-21 0,-5-1 0,-10 3 0,1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9:39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347 329 7969,'-18'-17'629,"9"7"1,-6 0 40,3 5-397,4 3 1,-7-6-352,3 8 0,-3 2 87,-2 4 1,-1-2 261,1 7 0,0 1-56,0 5 0,-1 8 103,1 4 1,5 5-54,1 7 0,-1 10-40,-5 13 0,2 9 37,3 2 1,-3 7-88,3-1 1,5 4 415,1 1 1,4-7-172,2-4 1,0-4-458,0-2 1,0-5-160,0-1 1,8-11-480,3 5 1,-1-14 143,1 3 0,-1-13-567,1-5 1,5-12 495,-5 1 0,-1-11 167,1 0 1,-5-5-156,6-1 1,-7-1 281,7-5 1,0-12-422,5-10 729,0-5 0,0-9 0,1-2 0</inkml:trace>
  <inkml:trace contextRef="#ctx0" brushRef="#br0" timeOffset="467">883 18 7911,'9'-8'320,"-1"6"583,0-6-252,-6 8 415,13 0-171,-13 0 0,6 10-384,-8 7 0,0 2 32,0 10 0,0 0-201,0 6 0,0 5-187,0 0 0,0-1-159,0-10 1,-6 3-250,0-3 0,0-4 153,6-2 1,0-4-217,0-1-18,0-1-7,0-7-67,0-3 257,0-7 357,0 0 1,0-7-360,0-5 0,2-5-282,4-6 0,4-4 21,7-8 1,2 6-272,4 1 1,-2 1 172,8-2 1,-2 4 95,2 8 0,-2 1 382,-4 5 1,-4 3 140,4 8 1,-4 2 143,-1 4 0,-7 5 156,1 12 1,-8-2 544,1 8 1,3-6-262,-2 6 0,0 0 376,-6 5 0,0-5-579,0 0 1,-6-8-219,0 2 0,-2 2-856,3-2 1,1 0-309,-8-5 0,6 5-2044,-5 0 2938,-1 8 0,-5-5 0,0 9 0</inkml:trace>
  <inkml:trace contextRef="#ctx0" brushRef="#br0" timeOffset="1040">831 1418 7946,'10'-17'-1140,"-3"7"2188,1-5-144,-6 13 142,13-13-62,-13 13-623,14-6 1,-9 10 73,5 4 1,-5 3 322,-7 9 1,0 5-288,0 0 0,0 6 33,0-6 1,0 7-314,0-1 1,0-4-217,0-2 0,0-3 72,0-3-221,0 0 0,0-5 24,0-1-277,0-7 108,0 4 1,0-18 128,0-7 0,2-2-376,4-10 0,6 0 130,11-6 1,-4 1-19,4-1 1,-2 1 229,2-1 0,-2 8 86,8 4 1,-8 10-9,2 1 0,-3 8 72,-3-2 0,0 6 414,0 6 1,-1 4-212,-5 7 0,3 2 697,-8 4 0,-1 4-179,-5 8 0,0-1 73,0 1 1,0-6-324,0 0 0,0-2-175,0 1 0,0-3-545,0-7-869,0-1-2000,0 0 1777,0-7 1415,0-2 0,0-24 0,0-3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9:38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8074,'0'-9'309,"0"-1"281,0 4 1000,0 5-413,0-15-544,0 7 0,2-1-124,4 4 1,4-2-155,7 3 1,6-1 94,0 6 0,8 0-48,-2 0 1,3 6 32,3-1 1,-2 9-278,-5-3 1,3-1-84,-8 2 0,6-7 39,-6 7 0,6-8-86,-6 2 0,0 1-846,-6-1 1,1 0 422,-1-6 0,-5 2-2747,-1 3 699,-7-3 505,4 6 1938,-8-8 0,-8-8 0,-2-1 0</inkml:trace>
  <inkml:trace contextRef="#ctx0" brushRef="#br0" timeOffset="227">312 87 8052,'-10'-17'0,"1"6"539,3-1 877,4 8 210,-6-11-664,8 13-286,0-6 1,0 22 27,0 3 1,0 12 170,0 0 0,0 5-282,0 7 0,0 3-2,0 8 0,0 0-307,0-1 1,0-4-227,0-1 0,0-2-1053,0 2 0,0-4 662,0-7 0,0-3-1660,0-3 0,6-4 469,0-7 0,1-3 105,-1-4 0,4-5 1419,7-12 0,8-11 0,2-10 0</inkml:trace>
  <inkml:trace contextRef="#ctx0" brushRef="#br0" timeOffset="661">986 139 7952,'10'-7'1028,"-1"5"-196,-3-4 0,-4 12 440,4 5 0,-4 7-598,-2 5 0,0 4 258,0 7 0,0 1-380,0-1 1,0-1-270,0-4 0,0 3-189,0-3 1,0-4-197,0-2 1,0-4-889,0-1 281,0-9-958,0-1 1133,0-8 0,7-15 29,5-8 1,3-8 40,3-4 0,5-11 25,0 0 1,6-6 248,-6 12 0,0 0 106,-6 5 1,0 8 109,1 4 1,-1 11 99,0 7 0,-5 3 235,-1 2 1,-5 2-219,6 3 1,-9 7 690,3 11 0,2-2-201,-2 8 0,-1 0 42,-5 5 1,0 1-99,0 0 1,0-7 35,0 1 0,0-2-937,0 2 0,6 2 261,0-8 0,2 0-1226,-3-6 1,3 0 44,4 1 0,1-7-2400,-7 1 3644,7-8 0,-3 3 0,7-7 0</inkml:trace>
  <inkml:trace contextRef="#ctx0" brushRef="#br0" timeOffset="962">2093 18 7956,'11'-2'0,"1"-3"457,-8 3-6,4-6 335,-1 8 0,-5 2-290,4 4 1,-6-1 225,-6 13 1,2-3-45,-7 14 0,-3-6 194,-9 6 0,4 5-507,-4 7 0,2-1-172,-2-5 0,4-1-1058,-4 1 1,5-1 625,7 1 0,-3-8-1318,8-4 1,-5-4-137,5-2 292,0-7 0,6-4 1401,0-12 0,8-4 0,2-7 0</inkml:trace>
  <inkml:trace contextRef="#ctx0" brushRef="#br0" timeOffset="1132">1885 209 7956,'-7'-18'1722,"5"9"-971,-6 1 0,10 16 308,4 3 0,-2 5-479,7 1 0,1 0 69,5 0 0,-5 6-323,-1 0 1,1 1-286,5-7 1,0 6-431,0 0 1,1-2-751,-1-9 0,-5 3 835,-1-3 304,1-5 0,-3 9 0,-1-7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9:43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36 7937,'0'-10'-913,"0"0"1621,0 5-200,0 3 124,0-6-260,0 8 1,1 0 202,5 0-205,-4 0 0,8 0 71,-4 0-207,-5 8 0,13 1 58,-8 9 1,5-1-15,-5 0 1,5 6-8,-5 0 1,8 8-1,-3-2 1,-1 11 61,1 6 0,1 4-99,5 2 0,-5 2 10,-1 4 0,-1-3-24,1 9 0,3-1-94,-8 6 0,5-5 110,-5-1 1,0 1-14,-6 5 0,0 0 5,0 0 1,-2 0-21,-4 0 0,-4 6-168,-7 0 0,-2 0 183,-4-6 1,2 4-479,-8-3 0,2 3 193,-2-10 0,-4-3-235,5-3 0,3-5 108,2-6 0,-2 2-60,2-7 1,0-1 44,5-5 0,3-9-94,3-3 0,-3-5-676,3-7 1,3-3-189,-3-8 13,8 0 1,-9-10 1148,7-7 0,0-23 0,6-14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9:43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7919,'-10'0'-1372,"2"0"2194,8 0-175,8 0 0,2 0 375,7 0 1,0 2-156,1 4 0,1-4-342,4 4 1,-4-4-401,4-2 1,-2 0 43,2 0 0,-3 0-675,3 0 1,-4 0 167,-2 0 0,-5 0-495,-1 0 152,1 0 1,-1 0-756,1 0 0,-8 2 795,1 3 1,-3-1 640,-2 8 0,-15-1 0,-4 7 0</inkml:trace>
  <inkml:trace contextRef="#ctx0" brushRef="#br0" timeOffset="166">53 277 7919,'-18'17'-1354,"7"-5"677,-1-1 1246,9 1 0,-5-1-114,8 1 0,2-6-68,4 5 1,3-7-8,8 2 0,1 2 200,-1-3 1,2 3-223,4-2 0,-3-4-149,3 4 1,2-5-898,-2-1 0,7 6 526,-1 0 0,-4 0-1170,-2-6 1,-4 0 1331,-1 0 0,-1-8 0,0-2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9:51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34 727 9378,'7'-10'949,"5"4"1,-3 4-474,3 2 1,1 0-102,11 0 0,-5 6 11,4 0 1,2 7-175,-2-1 0,6 3-111,-6 3 1,2-5-28,-2 4 0,-6-7-281,0 13 1,-1-8-294,-11 8 1,1 4 291,-6 2 0,-2 11-232,-3 7 1,-13 3 138,-11 1 1,-9 5 29,-2-4 0,-3 4 286,3-10 1,5-4 437,1-2 1,7-11 319,10-6-161,-1 4 0,9-8-241,3 5 1,6-11-25,6-1 0,3-7-328,9 7 0,9-8 166,7 1 1,1 3-207,5-2 1,4 0-290,2-6 0,-1-8-285,1-4 1,-2-1-9,2 1 1,-2-3-432,-3 4 0,-7 1 1034,1-2 0,-1 1 0,-7-6 0</inkml:trace>
  <inkml:trace contextRef="#ctx0" brushRef="#br0" timeOffset="549">916 0 8796,'9'0'1660,"1"0"-1130,-4 0 1,-5 8 0,5 4 55,-4 3 1,-2 2-120,0 1 1,0-1-475,0 0 1,0 0 107,0 1 0,0-1-134,0 0 0,0 1-278,0-1-442,0-7 359,0 5-200,0-13 443,0 5 1,6-8 295,0-5 1,5 2-319,-5-8 1,7 1 148,-1-6 0,3-3-212,3-3 0,-1 4-44,0-4 0,1 4-770,-1 2 672,0-1 1,0 3-190,1 3 184,-1 5 449,0 7 1,-1 2 468,-5 3 1,3 5-302,-9 7 0,1-5 260,-6-1 0,6 3 33,0 9 1,-1-4 409,-5 4 1,0-4-451,0-1 0,2-1 51,4 0 0,-4 6-559,4 0 1,-4 0-487,-2-5 1,6-1-1066,-1 0 1,3-1 841,-2-5 0,-2 3-323,7-9 1,1 1 1052,5-6 0,0 0 0,1 0 0</inkml:trace>
  <inkml:trace contextRef="#ctx0" brushRef="#br0" timeOffset="757">1573 208 8170,'9'0'25,"7"0"169,-5 0 79,5 0 1,7 0-31,0 0 1,0 0 123,-6 0 0,0 6-93,1-1 0,5 1 155,0-6 1,6 2-314,-6 4 0,2-4-268,-2 4 0,-4 1-178,4-1 1,-4 0-466,-2-6 1,5 2 29,-5 3 1,4-3 764,-9 4 0,3-4 0,2-2 0</inkml:trace>
  <inkml:trace contextRef="#ctx0" brushRef="#br0" timeOffset="983">2247 104 8167,'0'-9'-100,"2"-5"222,4 8 0,-4-1 569,4 1-378,3 4 0,-5-11 219,8 7 1,-9-2 600,3 2-366,4 4-473,-8-5 1,7 7 345,-3 0-258,-4 0 1,6 7-63,-8 5 0,0 5 145,0 6 1,5 6-192,1 11 1,0 5-39,-6 6 1,0 3-1104,0 4 1,2-2 866,4 7 0,3 0 0,8 7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39:50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8702,'0'-10'2189,"0"3"-1793,0 7-179,0 7 0,0-3 72,0 8 1,0-1 0,0 7 0,5-1-62,1 0 1,0 0-32,-6 1 1,0 5-68,0 0 0,0 6 107,0-6 1,0 5-102,0-4 1,0 1 49,0-2 0,0-4 176,0 4-250,0-4 1,-2-2-163,-4 1 52,4-9 0,-5 1-167,7-4 128,0-4 141,0 5-111,0-7-1211,0 0 1248,-8 0 1,4 2-10,-7 4 0,7 4 162,-2 7 0,-2 0-139,3 0 1,-7-5 21,6-1 0,-5 1 2,5 5 1,0-5 121,6-1 0,-2-1 2,-3 1-114,3 5 0,-6-12-194,8 7 162,0-7-30,0 4 0,0-6-16,0 3-186,0-3 127,0 6 64,0-8 99,0 0-104,0-8 1,0 5-364,0-9 214,0 0 1,2-5-108,4 0 1,-3 0 124,9-1 1,-2 1-151,1 0 1,5-1 96,-5 1 0,4-6-83,3 0 0,-1-2-42,0 2 1,1 2 74,-1-8 1,2 6 184,4-6 0,-4 8-72,4-2 0,-3 4 163,-3 1 1,-2-5-94,-3 0 1,3 0 149,-3 6 1,1 5-102,-1 1 1,3 1 94,-3-1 0,-3-5 113,3 5 0,-6 3 107,5 2-123,-7-3 1,9 5 156,-7-8-201,8 9 1,-11-5-136,9 8 3,-8 0 84,11 0-69,-5 8 0,5 3 209,-3 12 1,-3-2-114,-3 8 1,-4 0 479,4 6 0,-4 5-10,-2 0 1,0 6 149,0-5 1,0 5-387,0-6 1,0-1-310,0-11 1,5 3 27,1-8 1,2 0-136,-2-5 1,3-3-890,8-4 0,1 3 503,-1-8 1,8-1-1611,4-5 1,0 6 47,5 0 2005,-3-8 0,19-15 0,-6-10 0</inkml:trace>
  <inkml:trace contextRef="#ctx0" brushRef="#br0" timeOffset="470">1298 329 8095,'10'0'432,"-3"-7"0,-5 5-177,4-4 238,-4 4-232,6 2 0,-7 0 150,5 0-57,-4 0 63,6 0-179,-8 8 0,0 1-199,0 8 1,0-5 90,0 0 1,-6-7-280,0 7 111,1-8 0,3 3-83,-4-7 221,4 0 0,-12-2 16,9-3 0,-7 1 17,6-8 0,-1 7 140,1-7 0,4 6 372,-4-5-179,4 7-402,-5-4 214,5 1-1307,-6 5 674,8-6 1,2 14-58,4-1 0,3 1-239,9-6 1,1 6 650,4 0 0,4-1 0,7-5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08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12871,'8'9'2490,"1"1"-2864,9-4 1,-7-2-360,1 7 0,-9-5-2186,3 6 2132,4-9 0,-6 5-822,7-8 1609,-7 8 0,4-6 0,-8 5 0</inkml:trace>
  <inkml:trace contextRef="#ctx0" brushRef="#br0" timeOffset="123">105 468 8057,'2'15'574,"3"-3"1,-3-3 2214,4-3-2274,4-4 1,-6 8 100,7-5-985,-7-3 1,11 6 225,-3-8 143,-4 0 0,7 0 0,-6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07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52 8120,'0'-17'2120,"0"7"-771,0 2-868,0 8 1,6-2 618,-1-3-19,9 3-345,-5-6 1,9 8-263,-1 0 0,-6 6 203,1 0 0,0 5 257,5-5-489,0 7 1,0-3-214,1 7 1,-3-5-54,-3-1 0,3-1-118,-4 1 0,-1 3-241,2-8 1,-7 1-1362,7-1 864,-8-4-465,11 6 0,-11-3-693,8 1 71,-9 0 951,5-6 0,-8 2-207,0 4 0,-2 3 1020,-4 9 0,-11 7 0,-10 1 0</inkml:trace>
  <inkml:trace contextRef="#ctx0" brushRef="#br0" timeOffset="720">53 969 8120,'-18'0'1995,"1"0"-1571,7 0-207,3 0-184,7 0 0,7 0 85,5 0 0,0-2 99,5-4 0,-4 4-108,10-4 1,2-2-9,-2 3 0,0-1-86,-5 6 0,5 2 32,0 4 0,-2 3-3,-10 9 0,3 1 122,-8 4 1,5 4 123,-5 7 1,0-1-80,-6-4 0,0 3 106,0-3 1,6 2-171,-1-2 1,1-4 35,-6-8-333,0 0 1,2-7-2,4-4 0,-2-4-81,7-2 0,-3-10-96,9-7 1,-2-16-276,14-13 0,-2-12 121,2-5 1,6-6-456,-1-6 1,1 4 216,5-4-741,-3 11 1165,-3 5 188,1 7 0,-1 2-59,1 4 0,-2 11 305,-5 12-188,-3 4-4,0 9 0,-5 3 995,3 7-688,-12 0 286,5 0 0,-9 7 0,7 7 194,-3 7 0,-7 0-311,2 8 1,-2 6-43,1 5 1,-3 4-60,4 2 1,-4-5-97,-2 10 1,0-3 32,0 4 0,0-2-14,0-4 1,0 2-20,0-7 1,2-1-57,4-5 0,0-3-149,11-3 0,-4-4-2,10-8 0,-2-1 120,3-5 1,-3-3-185,7-8 0,1 0-50,6 0 1,-1-8-164,1-3 1,0-10-1,-1-2 0,-5-6-152,0 6 0,-8-6 74,2 6 1,-9-6-71,-3 6 1,-7-8 103,2 2 0,-10 3 56,-2-3 0,-7 6 306,1-6 0,-5 8 144,-6-2 0,3 9 155,-3 3 1,4 5 353,2-6 447,0 9-280,-1-5-241,1 8 1,7-2 396,5-4-622,3 4 1,9-13-373,5 3 0,3 3 53,3-3 1,7 1-21,3-7 1,-1 1-25,2 0 0,-6 0-181,6-1 0,-6 9-237,6 3 1,-6 2-507,6-2 1,-8 4 170,2-3 1,2 3 284,-2 2 1,6 2-808,-6 3 1,2-1 109,-2 8 1115,-4-8 0,6 11 0,-8-5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09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190 173 8348,'0'-11'-68,"0"-1"0,0 7-193,0-7 661,0 1 1,0-7-6,0 1 0,0 5 177,0 1 1,-2 5 230,-3-5-144,3 7-332,-6-12 0,6 15 109,-4-5 1,4 2 170,-3-2 32,-5 4-501,0-5 1,-7 12 117,0 1 0,5 13-103,1-1 1,-1 12 56,-5 5 1,2 9-58,3 14 1,-1 3-11,7 8 1,0 6-10,6 0 1,0 6-320,0-6 1,14-6 192,3-6 1,6-7-783,0 2 0,2-6 413,4-6 0,5-6-456,1-11 1,-1-4-196,7-8 0,1-5-1465,-2-1 2477,8-7 0,1-2 0,6-8 0,-3 3 0,-2 1 0,-4 2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10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8124,'-10'0'2641,"3"0"-2203,7 8 1,0 1 244,0 9 0,5 5 191,1 0 1,6 8-128,-7-3 1,3 5-283,-2 2 1,-4-1-72,3 1 1,3-6-141,-2 0 0,2-3-692,-3 3 0,-1 2-109,8-8 1,-6 2-413,5-2 1,-5-6 195,5 1 0,-7-1-2044,2-6 862,4-3 1157,-1 0 788,8-8 0,1-8 0,-1-1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32.19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16 79 13781,'-6'-16'727,"1"0"-873,0 8-41,12-6 1217,2 12 1,6-7-874,1 4 1,-6 3-66,1-3 0,-6 3 191,6 2-279,-8 0 0,9 2-477,-7 3 1,6-1-232,-6 6 0,5 1 696,-4 4 1,6 1-1,-3 0 1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10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8124,'12'2'1207,"-1"4"1,-3-4-838,9 4 0,-1-5-203,13-1 1,-1 0 125,7 0 1,0 0-55,-1 0 0,1 0 11,-1 0 0,3-5-136,3-1 0,-1 0-277,7 6 0,-8 0 49,3 0 1,1-2-263,-2-4 1,2 5 44,-1-5 1,-10 4-118,3 2 0,-9-2-1541,4-4 1011,-8 4 978,4-5 0,-15-1 0,-3-2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11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9060,'-17'0'3715,"7"0"-3473,3 0 0,7 8-1,0 3 1,0 6 652,0 6 1,0-1-345,0 6 1,0 1-360,0 6 0,0 1-347,0 5 0,5-5-524,1 5 0,2-5 18,-2-1 0,-2-3-768,7-3 1,-7 4 704,2-4 1,1-4-237,-1-2 1,8-12-350,-3-5 1310,4-4 0,3-2 0,-1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11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8085,'12'-6'1280,"-1"0"-635,-7 0-362,12-1 1,-13 5 661,9-4-338,-1 4 0,7 4-183,-1 4 0,2 3 194,4 9 1,-2 7-167,8 4 1,0 5-53,6 7 1,-1-3-193,1 8 1,-1-2-89,1 2 1,5 2-275,1-7 0,5 5-427,-6-6 1,1-1-1060,-7-11 1,-5-3 766,0-7 0,-10-7-1336,-2 1 1003,1-8 394,-9 3 812,1-14 0,-3-11 0,-7-9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11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35 8022,'0'-9'592,"0"-1"998,0 4-792,0 4-570,0-5 1,0 14 816,0 5 0,-6 3-292,0 2 1,-9 8-54,-3 4 0,-1 4-201,-10 2 1,6 7-60,-6 4 1,1-2-579,-7 2 1,2 0-524,5 6 0,3-8-1051,7-3 0,1-1 912,0-5 0,1 1-1994,5-13 2794,3 0 0,0-5 0,-1-1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11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7898,'-9'-10'1182,"1"2"0,16 10-1043,3 4 1,5 9 582,1 8 1,6 14-236,0-2 1,6 11 156,-6 0 1,2 4-264,-2 2 0,-4-1-139,4 1 0,-9 0-166,-3 0 1,-7 0-237,2 0 1,-4 0-124,-2 0 1,-2-2-395,-4-4 1,-4 2-259,-7-8 0,-2 4 385,-4-9 0,4 1-98,-4-13 0,-2 0-427,1-5 457,1-9 1,8-3 617,4-12 0,-5-19 0,7-11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12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7962,'0'-10'3237,"8"2"-2681,2 16 0,-1 2 156,-3 7 0,-4 0-38,-2 0 1,0 7 181,0-1 0,0 7-545,0-1 1,0-2-418,0 2 0,0-2-6,0 2 0,0-4-288,0-8 1,0-6-1004,0 1 1097,0-8 0,2 3-36,4-7 0,-3-9-164,9-8 1,-1-8-217,7-10 0,1 0 232,4 1 1,-4-1 89,4 1 0,-4 7 303,-1 4 0,5 11 254,0 6 1,0 4 64,-6 2 1,1 2-204,-1 4 1,-6 6 904,1 11 0,-8-2-78,2 8 1,-5 0 307,-1 5 1,0-1-703,0-4 0,0 3-274,0-3 1,0-2-530,0 2 1,0-8-749,0 2 0,2-4-872,4-2 1971,-4-7 0,13 5 0,-5-5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12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7898,'13'0'1856,"4"0"1,-1-2-1391,13-4 0,-1 4-180,7-4 0,-6-1-84,0 1 1,-2-6-86,1 7 0,5-1-123,-4 6 0,-4-6-274,-2 0 0,2 1-567,-2 5 1,0 0 403,-6 0 0,-5 0-323,-1 0 0,-7 2 766,2 3 0,-4 5 0,-2 7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12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0 7898,'-18'10'3942,"1"5"-3496,8-13 0,3 6-273,12-8 1,9 2-92,8 4 0,8-4-28,-2 3 1,5-3-252,6-2 1,-1 0 95,7 0 0,0 0-1166,6 0 0,8 0 1267,3 0 0,4-15 0,2-4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16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0 171 8075,'8'-17'169,"-6"0"0,11-1 141,-7 1 0,6 6 54,-7-1 0,3 2 224,-2-1 1,-4 1 389,3 5 346,5 3-869,-8-6 1,8 8-73,-5 0 0,-3 8 277,4 3 1,-4 6-184,-2 6 0,0 4 73,0 8 1,0 0-242,0-1 1,-2 6-271,-4 1 1,4-7-71,-3-5 1,-3-2-492,2 2 324,0-4-391,6-8-331,0 1 0,6-11 347,0-7 0,7-9 13,-1-14 0,9-6 49,2-12 1,6-3 180,-6-8 1,2 6 192,-2 0 1,-4 8 146,4-3 1,-2 7-135,2 5 1,-3 6 121,3 11 1,-4-1 350,-2 7 0,1 2-220,-1 10 0,0 0 466,0 11 0,-1-2-163,-5 14 1,3-2 3,-8 2 1,5 4-444,-5-5 0,0 5-572,-6 2 0,1-1 172,5 1 0,-2-1 407,8 1 0,-1 0 0,6-1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20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1298 8064,'-18'-10'2205,"9"2"-1910,1 8 1,16 0 92,3 0 0,5 0 8,1 0 0,2 14 206,4 3 0,4 14-114,8 4 0,-1 7-125,1 10 0,-1 0-243,1-1 0,-6-4-72,0-1 0,-6-8-232,6 2 0,-6-3-131,5-2 0,-6-1-525,1 1 1,-4-8-611,-2-4 0,0-4 641,1-2 1,-3-5-413,-3-1 1221,-5-7 0,1-4 0,2-9 0</inkml:trace>
  <inkml:trace contextRef="#ctx0" brushRef="#br0" timeOffset="212">605 1159 7977,'-17'0'1710,"0"0"0,5 14-1094,1 3 0,1 12 259,-2 0 1,-3-2-431,4 2 1,-11 1-158,-1 11 1,-7-5 106,1 5 1,-4 3-425,-1 2 0,-1-2-427,0 2 0,3-7-187,3 1 1,6-6-861,11-5 0,-1-4-1932,7-7 3435,0-9 0,22-1 0,3-8 0</inkml:trace>
  <inkml:trace contextRef="#ctx0" brushRef="#br0" timeOffset="976">1141 710 7969,'2'-17'219,"4"-1"1,-2 1 291,7 0 0,1-6-243,5 0 1,6-8-124,0 2 1,6 2-125,-6-2 1,2 0-33,-2-5 0,-9-1 89,3 1 1,-5-1-25,-1 0 1,-1 1 176,-5-1 0,-3 3-42,4 3 1,-4-2 100,-2 8 0,0 0-121,0 6 1,-6-1 518,1 1-386,-9 7-160,4 3 1,-7 7-217,0 0 1,5 7 87,1 5 0,-1 5 8,-5 6 1,0-1 78,-1 6 0,3 3-1,4 9 1,-5 5 46,5 6 1,-3 1 157,3 0 0,-5 0-124,5 0 0,-3 2 157,3 3 0,-5-3-94,5 4 0,1-4-15,-1-2 0,1-2-772,-1-4 0,1 2 116,4-8 0,2 0-127,-7-5 1,7-8 290,-2-4 1,4-4-40,2-2 1,-2-7-165,-3-4 299,3 3 1,-6-9 487,8 0 0,0-13-195,0-10 0,2-16 73,4-1 1,-2-6-63,7 0 1,3-8-95,9 8 0,-4-8-53,4 8 0,4 4-110,2 1 1,-3 7-36,3 5 0,0 4-235,6 8 1,-1 1 19,1 5 0,-2 3 55,-5 8 0,3 0 215,-8 0 0,0 8 22,-5 3 1,-1 1 114,0 5 1,-7-3-64,-5 9 1,-3-4 137,-2-2 1,-2 6-103,-3 0 0,-5 6 156,-7-6 0,-6 6-86,0-6 1,-6 0-47,6-6 0,-8-1-55,2-5 0,2 3 128,-1-8 1,6-1 135,-1-5 0,4 0-117,2 0 0,1-2 88,5-3 0,-3 1 704,9-8-283,-1 8-213,6-3 0,2 7-47,4 0 0,-3 7 240,9 5 0,0 3-70,5 3 0,0 5 27,0 0 1,-1 6-177,-5-6 0,5 5-98,-5-4 0,5-1-349,1-6 0,2 4-376,4-4 1,6 2-4042,11-13 4468,12 0 0,17-6 0,10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32.33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48 63 12154,'-16'-16'2585,"0"1"-3579,8 6 544,1 2 436,7 0 238,0 5 0,7-5 0,1 7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18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8655,'0'18'1188,"0"-1"1,0 2-405,0 4 1,0-2-197,0 8 1,0 0-106,0 6 0,0-1-397,0 1 1,-2 5 22,-4 0 1,4-5-189,-4-6 1,4-6-490,2 6-595,0-8 468,0 4 72,8-16 1,0-3 392,3-12 1,5-5-3,-5-12 1,5-6 37,1-11 0,2-3 69,4-3 0,-2 4 171,8 7 0,-8 3 23,2 3 0,-3 6 202,-3 11 1,6 5 6,0 7 1,0 2 136,-6 3 0,-5 7-52,-1 11 1,-1 4 127,2 7 0,-5 1-21,-7 0 0,0 1-187,0 4 0,-2-1-293,-3 7 0,1-8-330,-8 3 0,6-3-736,-5 3 1,5-5 639,-5 4 436,7-3 0,-12-2 0,7-1 0</inkml:trace>
  <inkml:trace contextRef="#ctx0" brushRef="#br0" timeOffset="790">69 1920 7943,'-9'9'-463,"1"-1"0,10-16 427,4-3 0,3-4 289,9-3 0,1-7-46,4-4 0,-4-3 190,4-3 0,-4 1-213,-1-1 1,5-5-139,0-1 1,0-7-228,-6 2 1,0 2-34,1-2 29,-9 0 107,7-6 1,-14 8 182,3 3 1,-3 7 296,-2 5-93,0 4 314,-7 8-410,-3 7 1,-7 4-77,-1 12 1,1 6 39,0 11 1,0-2 11,-1 8 1,1 5 15,0 7 1,1 7 0,5-2 0,-5-2-12,5 2 0,-3 0 41,3 6 181,-5 0-159,7 0 1,-7-2-109,5-4 1,-2 2 73,7-8 0,-6 1-361,6-7 1,1 1-86,5-1 1,-6-7-92,0-4 1,0-4 2,6-1-98,0-9 583,0-1 101,0-8 1,-5-8-109,-1-3 0,0-1-144,6-5 0,0 4 175,0-10-79,0-4-227,0 0 0,2-2-212,4 0 1,5 2 64,12-2 0,-3-1-277,3 7 1,4-6 169,1 6 1,5 0-3,2 5 0,-7 1 220,1 0 0,0 5-119,6 1 0,-1 7 497,1-2-138,-8 4-18,5 2 0,-12 0 121,3 0 1,-4 6-93,-2 0 0,-7 7-72,-4-1 1,-5 3-66,-1 2 1,-1-5-82,-5-1 0,-6 7-127,-11 5 0,2-2 36,-8-10 1,0 3 208,-5-8 1,1 5 171,4-5 1,-1 0 382,7-6 0,0 0 388,5 0 481,1-8-516,0 6 208,7-6-678,2 8-169,8 0-111,0 8 1,8 2 235,4 7 0,-3 2-6,3 4 1,-1-4-3,7 5 0,-1 0-227,0 0 1,2-1-96,4-6 1,-1 0-13,6 0 0,-1-5-234,2 0 1,4-9-1376,-4 3 0,-3-4 800,3-2 0,-6-2-1081,6-4 1,-8-1 234,2-5 1596,-3-3 0,5-2 0,1-10 0</inkml:trace>
  <inkml:trace contextRef="#ctx0" brushRef="#br0" timeOffset="1731">1349 277 8115,'-10'0'1426,"-5"0"-793,13-8 161,-6 6-335,16-5 0,2 7-152,7 0 0,-6 2 130,1 3 1,5 15-105,6 14 0,6 16-77,-6 14 1,8 11-68,-2 5 1,-14-32 0,1 0-237,-2 1 0,0 0 0,0 9 1,-3 1 154,-1-4 1,-2 0 0,-3 5-1,-1-1 15,0-4 1,-2 0 0,-1 0-1,0-1-294,0-2 1,-2 0 0,-7 46 119,-3 0 0,-5-8-402,-1 2 0,0-11-286,-1-6 0,1-13-462,0-11 0,0-6 264,-1-11-22,1-7 152,7-10 332,-5-9 1,7-10 395,-3-4 79,3-11 0,8-17 0,0-11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13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675 277 8069,'0'-10'2144,"6"0"-1678,-1 5 1,9 3-50,-3-4 0,7 4 11,5 2 0,-2-2-31,8-4 1,5 5 45,7-5 1,1 4-141,-2 2 1,4 0 28,8 0 1,0 0-182,0 0 0,6 0-124,-1 0 0,9-2-170,-3-4 1,-2 4 175,3-4 0,-8 5-458,1 1 0,-3-6 153,-2 0 0,-8 0-33,-4 6 1,-3 0-56,-2 0 0,-9 2-223,-2 4 1,-5-4-1200,-2 4 1210,0 3 1,-7-5-282,-4 8 0,-6-1 853,-6 6 0,-11 1 0,-10-1 0</inkml:trace>
  <inkml:trace contextRef="#ctx0" brushRef="#br0" timeOffset="356">1142 571 8062,'-10'-8'1554,"4"4"-1480,12-7 1,9 7-382,8-2 1,8 4 416,-2 2 0,4 0-16,1 0 1,1 0 179,-1 0 1,-5 0-44,0 0 1,-8 8-54,2 3 1,-3 5-227,-3 1 1,-8 2-190,-3 4 0,-4-2-60,-2 8 0,-8-6 132,-3 6 1,-12 4-84,-6 1 0,-6 11 74,-5-11 0,2 5 210,-8-5 0,7-1 197,-1-4 0,11 1 600,6-7 1,4 0-271,1-5 0,9-7 297,3 1 0,6-3-346,6 3 1,11 1-71,12-7 0,7 0-409,10-6 1,3 0 69,14 0 1,-5-8-52,5-3 1,0-3-204,7 3 1,-9-5-312,-3 5 0,-6 1-184,-6-1 1,0 7-739,-12-2 1,3-2 607,-14 3 774,0-1 0,-6 6 0,1 0 0</inkml:trace>
  <inkml:trace contextRef="#ctx0" brushRef="#br0" timeOffset="1159">0 2231 8038,'0'-10'1087,"8"3"536,4 7-1026,-5-8 0,9 4 67,-5-8 0,10 7-196,2-7 1,8 1-421,-2-7 0,4-5-232,1 0 0,1-8-388,-1 3 1,1-5 181,-1-2 0,-1 1-400,-4-1 1,-4 1 393,-8-1 1,-7 4-135,-4-3 1,-4 3 462,-2-9 0,0 9-135,0 2 1,-6 8 159,0-2 1,-7 4-76,1 1 525,-3 9 0,-3 1-61,1 8 1,-2 8 73,-4 3 0,4 12-90,-4 6 0,3 6 18,3 5 0,0 4-85,-1 8 0,7 0 107,-1 0 0,1 2 81,-6 3 0,5-3-89,0 4 0,7 1 7,-7-1 0,6 0-307,-5-6 0,7-8-210,-2-4 0,4-3 111,2-3 1,-5-7-354,-1-4-678,0-4 568,6-1 377,0-9-35,0-1 87,0-23 0,0 3-61,0-11 1,0-4-92,0-2 0,0 2-40,0-1 0,2-1-260,4-6 1,5 1 89,12-1 0,-3 0 76,3 1 1,4 1-8,1 4 0,5-1 215,2 7 1,-7-1 170,1 7 0,-2 0-63,2 0 0,4 5 136,-5 1 1,-3 5-39,-2-6 0,-3 8 246,-3-1-70,0 3-220,1 2 0,-9 2-111,-3 3 1,-14 5 79,-9 7 0,-8 6-199,-10 0 1,-1 2 138,-4-2 1,3-3 229,-3 3 0,3-4 183,3-2 1,1-1 456,4-5 0,4-1 606,8-5-528,7-3-249,3 6 0,14-2-94,5 0 1,9 1-96,2-1 0,13-4-200,-1 4 0,3 1-23,-3-1 0,-2 2 7,-4-2 0,3-2-14,-3 7 0,2-5-265,-2 5 1,1-5 92,-7 6 1,0-7-1154,-5 7 0,-1-8 113,0 2 1,-5 1-1547,-1-1 938,-7 0-218,12-6 1835,-14 0 0,5-8 0,-7-2 0</inkml:trace>
  <inkml:trace contextRef="#ctx0" brushRef="#br0" timeOffset="1360">1557 2023 14901,'17'0'-242,"0"6"247,1 0 1,-1 0-670,0-6 548,8 0 1,-6-2-338,4-4 1,-3 4 207,-3-4-1934,0 4 1166,1 2 1013,-9 0 0,-1 8 0,-8 2 0</inkml:trace>
  <inkml:trace contextRef="#ctx0" brushRef="#br0" timeOffset="1542">1401 2352 7976,'0'17'4704,"0"0"-4226,0 1 1,8-3-316,3-3 1,7 1 50,5-7 1,-2 2 9,8-3 1,-1-3-40,7 4 0,0-4-230,-1-2 0,3-2-387,3-4 1,4-3-61,8-9 1,0 1-611,0 0 0,5-1 291,1 1 1,-2 0 810,-10 0 0,4-1 0,-6 1 0</inkml:trace>
  <inkml:trace contextRef="#ctx0" brushRef="#br0" timeOffset="1835">2439 2179 7944,'-29'8'2492,"0"3"0,8 5-1187,-2 1 1,4 0-585,1 0 0,3 3-348,3 3 1,5-2-156,7 8 0,-6-6 0,0 6 0,0-6-33,6 5 0,0-6-58,0 1 0,6-4-515,0-2 0,13-2 293,-2-3 1,7-4-473,-1-8 1,-2 0 199,8 0 0,-3-8 71,3-4 1,4-9 10,-4-2 0,-4-7-53,-2 1 0,0-4 132,-6-2 0,4 1 290,-9-1 1,-5-5-57,-1 0 1,-6-7-60,-6 7 1,-5 0-166,-12 5 0,-4 1-144,-8-1 0,-7 8-363,-4 4 1,-4 12 219,-2 5 0,0 4-159,0 2 1,6 0 641,0 0 0,8 0 0,-5 0 0</inkml:trace>
  <inkml:trace contextRef="#ctx0" brushRef="#br0" timeOffset="4133">3372 86 8133,'0'-17'-66,"0"0"1,-5 5-335,-1 1 1216,0 7-514,6-4 1,-6 6 453,1-3-80,-1 3-286,-2-6-244,-1 16 1,-9 1 21,1 9 0,4 7 164,-5 3 0,5 9-62,-10 9 0,4 10 174,1 19 0,1 3-448,0 9 0,9-38 0,0 2 181,2 0 0,1 2 0,0 3 0,2 1-46,3-2 1,0-1-1,0 1 1,0 0-16,0-3 0,0 0 1,0 0-1,0 0-138,0 0 1,0-1 0,8 43-448,3-7 1,10-10-65,2-14 0,8-3-735,-2-8 1,4-14 14,1-3 1,-5-18 519,0 0 0,-6-11 247,6 0 0,-8-4-27,2-2 685,-4-8 1,6-9 0,2-10-1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26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208 450 8018,'0'-17'1395,"0"5"-942,0 1 1,9 5 43,8-6 1,3 1-236,9-7 0,-1 1 21,7 0 1,0 5 76,-1 1 0,1 7 10,-1-2 1,-1 4-353,-4 2 25,3 0 1,-12 2 52,3 4 0,-6 4-148,-5 7 1,1 2-341,-7 4 0,-1-2 224,-5 8 0,-1-2-94,-5 2 1,-4 3-21,-7-3 1,0-2-127,-1 2 0,1-10-11,0-2 0,5-1-79,1-10 0,-1-1 51,-5-5 1,7-7-368,4-5 814,5-19 0,-7-5 0,-2-16 0</inkml:trace>
  <inkml:trace contextRef="#ctx0" brushRef="#br0" timeOffset="157">588 0 8018,'10'0'1579,"-3"4"-1034,-7 8 0,0-1 168,0 12 1,-2 4-183,-3 2 1,1-2 7,-8 2 1,3-1-312,-3 7 0,-3 5-166,3 1 0,-1-1-259,1-5 0,-1-1-572,7 1 1,-6-1-2103,7 1 2871,-9 0 0,5-1 0,-9 1 0</inkml:trace>
  <inkml:trace contextRef="#ctx0" brushRef="#br0" timeOffset="423">52 692 8018,'-17'-10'-391,"7"-5"1481,-5 13-266,13-13-227,-6 13-284,8-6 1,0 16-1,0 3 0,2 7 46,4 5 0,3 2 224,9 3 1,1 5-55,4-4 1,4-2 229,7 2 1,3-8-248,3 2 0,4-6-166,8-5 0,2 1-1137,4-7 1,-3-2-189,9-10 1,-3 2-787,3-7 1,1-3 776,-7-9 784,-1 4 1,3-14-1,1 6 1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25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53 8073,'0'-17'878,"0"7"144,0-5-467,0 13 95,0-6 750,0 8-188,7 0 220,-5 0-779,6 0-68,0 0 29,-7 0 39,15 8 1,-7 1-212,9 9 1,-7-1-88,1 0 0,-1-5-52,7-1 1,-1-5-294,0 5 1,2-7 8,4 2 1,-1-4 41,6-2 1,1 0-187,6 0 1,-3-6-472,-3 0 0,2-7 112,-8 1 0,0-1-1100,-6 2 671,1-5 0,-3 12-393,-3-7 169,-5 7 671,-7-4 1,-5 16-121,-1 3 1,-13 11-102,1 1 1,-11 7 686,1-1 0,-13 12 0,-3 3 0</inkml:trace>
  <inkml:trace contextRef="#ctx0" brushRef="#br0" timeOffset="221">87 710 8073,'-18'17'569,"1"1"-475,0-1 1,7 0 960,4 0 1,-1 3-418,1 3 0,0-4 312,6 4 0,0 2-341,0-2 0,0 6-131,0-6 0,8 6-368,3-6 1,1 6-242,5-6 0,-3 0-1046,9-6 1,-4 0 383,-2 1-572,8-1 1,-6-8 381,4-3 0,-9-4-429,-3-2 952,-7-8 0,4-1 460,-8-8 0,0-3 0,0-3 0,0-4 0,-8 1 0,-1 1 0</inkml:trace>
  <inkml:trace contextRef="#ctx0" brushRef="#br0" timeOffset="525">156 848 8073,'9'-17'65,"7"7"1,-12-5 0,9 4 739,6-5-574,-1-1 0,14 0-14,-3-1-48,4-7 1,7 6-89,0-4 0,8 4 120,-1 1 0,4 1-77,7 0 1,-4 2-30,4 3 1,-3-1-201,3 7 0,-6 0 135,0 6 1,0 0-114,-6 0 0,4 8 836,1 3 1,-1 3-284,-3-3 0,-5 5-269,-8-5 0,1 4 8,0 3 1,-9-1-146,-2 0 0,-5 6 60,-2 0 1,-7 1-255,-5-7 0,-3 2 155,-2 4 0,-7-4-94,-5 4 1,-5 2-136,-6-2 0,-4 0 100,-8-5 0,1-1-439,-1 0 0,1 1 233,-1-1 0,-2-6-194,-3 1 0,4-8-153,-5 2 0,5-4-287,1-2 0,-5-8 436,-1-4 1,1-9 507,5-2 0,1-8 0,-1 4 0</inkml:trace>
  <inkml:trace contextRef="#ctx0" brushRef="#br0" timeOffset="880">657 520 8066,'0'-18'1660,"0"9"-472,0-7-323,0 15-492,0-7-49,0 8 1,0 8 95,0 3 0,-5 10-225,-1 2 0,-8 14-47,3-3 0,-5 7-597,-1-1 0,2-2 360,3 9 1,-1-11-419,7-1 1,-2-3-807,3-9-857,3 0 1566,-6-5 0,10-11 22,4-7 1,3-7 289,9-11 1,-1 1 291,0 0 0,-3 0 80,3-1 0,-9 9-80,9 3 0,-4 4 2449,5 2-1730,-1 0 1,-2 8 324,-3 3 0,1-1-369,-7 1 1,2-1 181,-3 1-656,-3 5-544,6-7-1270,-8 1 983,0-2 92,0-8 1,0-2-145,0-4 0,0-4-389,0-7 0,6-6 263,0 0 808,7-15 0,-3 9 0,7-13 0</inkml:trace>
  <inkml:trace contextRef="#ctx0" brushRef="#br0" timeOffset="1125">1020 416 8066,'10'-10'801,"-2"3"1,-8 9-231,0 3 0,0 5 139,0 7 0,-2 2-145,-4 5 0,-4-3-149,-7 8 0,0-1-282,0 7 1,-1-1-65,1 1 1,2-6-191,3 0 1,-1-6-311,7 6-155,-8-8 0,12 4 277,-3-8 1,5-5-206,5-1 0,7-5 344,11 5 0,-2-5-86,8 6 1,-6-9 364,6 3 0,-6 2 154,6-2-135,-8-1 0,4-3-235,-8 4 0,-5-4-167,-1 4 1,-7-2-182,2 1 0,-4-1 454,-2 8 0,0-8 0,0 3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29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8021,'-17'0'4305,"8"2"-3818,3 4 0,4-2-2369,2 7 1064,0-7 1,6 6-1637,-1-5 1377,1-3 1077,-6 14 0,0-7 0,0 9 0</inkml:trace>
  <inkml:trace contextRef="#ctx0" brushRef="#br0" timeOffset="104">18 415 8021,'0'17'2860,"0"1"-2065,0-1 0,0-5-648,0-1-748,8-7 0,-4 4 601,7-8 0,1-8 0,5-2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28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104 796 10077,'17'10'1802,"2"3"-1292,5-7 0,2 5-90,9-5 1,0 0-307,-1-6 0,1 0 125,-1 0 0,1-8-429,0-3 1,-1-5-79,1-1 1,-8 0-321,-4-1 1,-10 1 352,-1 0 1,-9 5-607,3 1 514,-4-1 1,-10-3 119,-3 3 1,-4-1 89,-3 7-81,1 0 83,0-1 0,-6 3 196,0-8 1,0 9 74,5-3 0,1 4 56,0 2 1,5 0-120,1 0 1,7 15-28,-2 8 1,4 10 15,2 7 1,0 4 18,0 8 0,2 6 79,4 0 1,1 5-124,5-5 1,3 5 308,-3-5 1,3-1-279,3-5 0,-3-8-389,-4-3 0,3-7 98,-8-5 0,5-4-465,-5-8 264,0 1 106,-6-9 0,-2-1 40,-4-8 0,-6-2 54,-11-4 0,0 3-225,-11-9 0,1-1 162,-13-11 0,6 5 264,-6-4 0,7-2 26,-1 2 0,5 0 297,6 6 1,4 5-15,8 1-89,0 7 1,5-4 37,1 8-78,7 0-256,-4 0-8,8 0 62,8 8 0,-4 0 127,7 3 1,-7 5-23,2-5 0,-4 4-28,-2 3 1,0-1 139,0 0 0,0 1 145,0-1 1,0-6-54,0 1 1,-6-6-223,0 5-173,0-7 1,14 4-244,4-8 1,11 0 66,6 0 0,5-8-198,7-3 0,5-13 155,11-4 0,1-7-19,11-5 1,-7 1-148,13-7 0,-8 8 225,8-3 0,-6-1 272,-6 2 1,-5 5 149,-12 6 1,0 8 135,-11-2 0,-5 6 202,-12 5 314,-1-3-383,-7 13 0,-5-6-74,-10 8 0,-5 2 235,-7 4 1,-8 4-220,-4 7 0,2 0 80,-2 1 0,2 5-23,-1 0 1,3 2 11,7-2 1,3-4-278,3 4 1,5 2-166,7-2 1,7 6 170,5-6 0,5 0-45,6-6 0,-2 1-104,8-1 1,-6-2 88,6-3 0,-6 1-148,6-7 1,-2 0-259,2-6 1,-2 0-899,-4 0 614,-4 0 0,6 0-472,-8 0 0,-7-2 354,-5-4 708,5 4 0,-8-21 0,6 4 0</inkml:trace>
  <inkml:trace contextRef="#ctx0" brushRef="#br0" timeOffset="191">934 35 8119,'8'-17'2709,"-6"7"-1751,5 3-48,1 7 298,-6 0-770,13 0 0,-5 1-470,7 5 0,0-2 123,1 8 0,-1-7-1318,0 7 1,1-6 272,-1 5 954,0 1 0,8 5 0,2 0 0</inkml:trace>
  <inkml:trace contextRef="#ctx0" brushRef="#br0" timeOffset="1179">1989 225 8196,'11'-17'1789,"1"0"-1123,-1 7 1,14 1-270,4 3 0,2 4-371,-2-4 1,4 4-71,-5 2 0,-3 0 147,-2 0 0,-3 2 242,-3 4 0,-2 3-182,-3 9 1,-5-1 30,-7 0 0,0 1-202,0-1 0,-7 6-502,-5 0 1,-5 8-95,-6-2 1,2-4 315,-8-2 0,8 0 213,-2-6 1,-2 2-36,2-13 0,0 0 291,5-6 0,7 0-161,-1 0 0,3-8-109,-3-3 0,-1 1 217,7-2 244,0 9-64,6-13-187,0 14 1,8-5 142,3 7 0,5 7 42,1 5 1,-5-3 80,-1 3 1,1-1-136,5 7 0,0-1 85,1 0 1,-7-5-268,1-1 1,-1-5-289,6 6 1,1-8 128,-1 1 1,0-3-254,1-2 1,-1 0-644,0 0 688,-7-7 0,-1 5-473,-3-4 160,-4 4 104,6 2 173,-16 0 0,-2 2-219,-7 4 1,-6 9 107,0 8 1,-8 10 159,2 1 0,-9 3 241,-2 9 0,-8-6-142,2 6 1,-2 1 528,1 4 1,-1-4-151,8-1 0,0-8 37,5 2 1,2-5 94,5-6 0,3-4 979,7-8-40,1 0-365,7-7-841,3-2 1,14-8 29,5 0 0,5-8 92,6-4 0,4 3-67,8-3 1,5 1-148,0-7 1,14 1-41,-2 0 0,4 0-146,-4-1 0,0 1-291,0 0 0,-6 5 249,0 1 0,-8-1-92,3-5 1,1 5 68,-2 1 1,-1 1-61,-11-1 1,-1-3-25,-4 8 1,-9-5-36,3 5 1,-9 0 165,3 6 0,-7-2 58,2-3 0,-4 1 271,-2-8 0,-8 8-65,-3-1 274,-5-5 1,-1 2-181,0-3 1,5 1 582,1 5 9,7 3 269,-12-6-678,14 16 1,-5 7-5,7 8 0,0 8-79,0-2 1,0 5-9,0 7 0,0-3 36,0 8 1,0 0-53,0 6 0,0-6-256,0 0 0,0-5-179,0 5 1,0-8-221,0 3 1,0-7 267,0-5 1,-6 2-3,0-8 1,-7 0 102,1-6 0,-3 0 15,-2 1 0,-1-9 639,1-3 1,0-4-149,-1-2 1,-1 0 8,-4 0 0,4-8 57,-4-3 1,4-10 165,1-2 0,3 0-249,4 5 1,-3 1-120,8 0 0,1-1-650,5 1 1,7 0 301,5-1 0,5-5-282,6 0 1,-2 0-217,8 6 0,0-6-608,5 0 1,-1 0 337,-4 6 1,4 5-272,-5 0 0,-1 3 1106,2-3 0,8-3 0,7 5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31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8273,'0'-12'-43,"0"1"0,0 5 784,0-5 81,0 7 1,0-6 470,0 4-583,0 4-34,0-5-144,0 7 0,6 2-19,0 3 0,2 1 21,-3 11 1,-3-1-158,4 13 1,2-6-38,-2 6 1,-1-1-136,-5 7 0,0 0-147,0-1 0,0-1-117,0-4 1,0 1 130,0-7 1,6 0-774,0-5 55,0-1 228,-6 0 1,0-5-19,0-1-96,7-7 166,-5 4 433,6-8-91,-8 0 0,0-8-529,0-3 0,0-5 174,0-1 1,6-8-263,-1-4 0,9 2 138,-3-1 0,5-1 15,1-6 0,0 6 264,1 0 0,1 8 28,4-2 1,-4 10 79,4 1 0,-2 8 241,2-1 1,-3 3 542,3 2 1,-4 2-413,-2 3 0,1 5 592,-1 7 0,0 1-219,0-1 1,-1 0-20,-5 1 1,3 1-32,-8 4 0,-1-2 73,-5 8 0,0-8-247,0 2 0,0-4 102,0-2-2048,8 1 1308,-6-1 0,7-5-1423,-3-1 1,-2-7 469,8 2 0,-7-4-812,7-2 1998,-1-8 0,7-2 0,-1-7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32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17 8341,'0'-9'150,"-2"1"390,-3 8-328,3 0 1,-8 0-13,4 0 124,4 0-301,-13 0 1,11 0 81,-7 0 291,7 0-304,-11 0 1,11 6 196,-8 0-310,8-1 124,-11 3 0,11-4 57,-7 8 1,5-7 8,-6 7 0,3-1-123,-3 7 1,-3-1 107,3 0 1,3 0-67,-3 1 0,6 1 40,-5 4 1,1-4-90,-1 4 1,-3 4 130,8 2 0,-5 6-6,5 5 0,-5 4 11,5 8 1,0 8 110,6 3 1,0 6 144,0 6 1,0 2-203,0 4 1,2 1 159,4-7 0,-2-2-98,7-9 0,1-5-262,5-7 1,0-8-145,1-3 1,5-7-328,0-5 0,0-4 64,-6-8 1,6-1-269,0-5 0,0-1-459,-5-4 150,-1-4 0,0 3-8,0-10 219,-7-5-629,5-7 664,-5-8 709,0 5 0,-3-12 0,-7 5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38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8044,'0'-17'68,"0"0"1627,-8 7-1098,6 3 0,-5 20 217,7 4 1,5 12-113,1 0 0,0 9 95,-6 3 1,0 5-529,0-6 0,0 1-348,0-7 0,0-5-132,0 0 0,0-8 269,0 2-1520,0-4 765,0-2 0,8-7-308,3-4 1,5-14 456,1-9 1,2-4 127,4-14 0,-2 3 244,8-15 1,-2 9 148,2-2 0,-2 3 281,-4 3-231,-4 7-40,6 9 0,-2 5 734,0 7 1,2 2-46,-2 10 1,-4 0 184,4 11 0,-3-2-393,-3 14 0,-6-6-49,1 6 1,-6-2-250,5 2 0,-7 4-161,2-5 0,-4-1-1374,-2 2 0,0-6 1369,0 6 0,7-8 0,3 4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35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0 744 8422,'0'-9'1437,"8"1"1,3 6-795,12-4 1,-3 4-53,3-3 1,2 3 78,-2 2 0,8 0-209,-3 0 1,5-2-163,2-4 1,5 4-453,0-4 1,1-1 67,-7 1 1,1 0-66,-1 6 0,-1 0-279,-4 0 0,2 0-720,-8 0 1,0 0 168,-6 0 1,-5 8-1331,-1 3 2310,-7 5 0,4 1 0,-8 0 0</inkml:trace>
  <inkml:trace contextRef="#ctx0" brushRef="#br0" timeOffset="196">225 986 8019,'-17'0'735,"5"2"903,1 4-936,7-4-244,-4 13 1,10-13-59,4 4 0,3 2 129,9-2 0,1 1-304,4-1 0,10-4 3,7 4 1,8-4-1151,-2-2 0,10-6 213,2 0 0,1-7-151,-1 1 1,3-3 859,8-3 0,-7-7 0,-3-1 0</inkml:trace>
  <inkml:trace contextRef="#ctx0" brushRef="#br0" timeOffset="651">2179 18 7982,'-17'0'1860,"7"-8"-1153,3 6 1,8-5-47,5 7 0,4 2 86,7 3 0,8-3 5,4 4 0,-2-2-307,2 2 0,1-4-206,11 3 1,3-3-112,8-2 0,0 0-216,0 0 1,5-5 30,1-1 1,-2-6-185,-10 6 1,-4 1-35,-7 5 1,-3 0-1011,-3 0 662,4 0 1,-14 0-213,4 0-987,-11 7 1114,-5 3 0,-9 5 29,-3-3 1,-5 1 39,-7-7 639,-8 8 0,-2-5 0,-8 8 0</inkml:trace>
  <inkml:trace contextRef="#ctx0" brushRef="#br0" timeOffset="953">2283 295 10025,'25'0'1120,"2"-2"-1233,7-4 1,3 4 135,3-4 1,-3 4 330,3 2 1,-5 0-244,-7 0 1,3 2-134,-8 4 1,-5 4-137,-7 7 0,-7 6-353,2 0 0,-6 8 101,-6-2 0,-13 3 166,-16 3 1,-1-1-244,-10 1 1,-1 0 538,-4-1 1,-1 1 588,0-1 1,9-1 505,9-4 1324,-1-4-1812,24-8 1,-1-1 102,24-5 1,9-3-261,19-8 1,6-6-155,12 0 0,-2-7-533,7 1 1,1-1-248,5 1 0,-2-3-507,-4 3 1,-9 3-139,-8-3 1,-7 8 1076,1-1 0,-3 3 0,-3 2 0</inkml:trace>
  <inkml:trace contextRef="#ctx0" brushRef="#br0" timeOffset="1795">1453 1765 7955,'-17'0'0,"-1"7"3868,1 3-1833,7 7-1508,3 0 1,9-7-243,3-4 0,-1-4-215,8-2 0,7-4-163,10-8 1,3 1-509,3-12 1,0-4 329,-1-2 1,7-2-146,-1 3 0,-2-5-408,-9 4 1,2-4 280,-8-1 1,-2 5-2,-9 0 1,-5 0 261,-7-5 1,0 5 297,0 0 1,-7 8-161,-5-2 1,-3 4 96,-3 1 1,1 9 89,0 3 0,0 4 423,-1 2 1,5 4 174,-5 7 1,11 3-290,-11 15 0,5 0 219,-4 5 1,-1 8-123,1 5 0,2 2 9,3 3 0,-3 0-73,3 0 1,-1 6 34,1-1 0,-3 3-45,3-2 0,3-5 219,-3 5 1,9-10-360,-3-2 0,-2-7-13,2 1 1,1-3-666,5-3 0,0-7 20,0-4 1,0-10-953,0-1 820,0-8-192,0 4 453,0-8 0,-2-8-6,-4-4 1,4-11 257,-4-6 0,4-5-108,2-6 0,8-5-323,3-7 1,5 1 72,1-1 0,8-4-51,4 4 1,5-2 201,7 14 0,-5 2 83,5 9 0,-3-2 118,2 8 0,-3 6 190,3 5 0,-9 8 455,-2-2 0,-8 5-367,2 1 0,-4 1 330,-1 5 0,-7 4-302,1 7 1,-8 0-323,1 1 1,-3-1 89,-2 0 1,-7 1-258,-5-1 1,-9 6-69,-2 0 1,-8 0-279,2-6 0,-3 1 515,-3-1 0,0 0-145,1 1 0,1-7 1231,4 1 0,4-9-346,8 3 1,0-2 677,-1 2-708,9-4 1,1 7 148,8-3 0,0-2-15,0 7 0,8 1-305,3 5 1,5 1-78,1-1 1,2 0-122,4 0 1,-2 1-582,8-1 0,0-2 63,6-3 0,-6 1-80,-1-7 1,-1 2-465,2-2 1,4-4-1118,-4 3 0,-3-3 490,3-2 1,-6-6 1409,6 1 0,0-16 0,6 1 0</inkml:trace>
  <inkml:trace contextRef="#ctx0" brushRef="#br0" timeOffset="2008">2629 1695 8029,'2'10'977,"3"-4"0,5 1 572,7-1 1,1 0-725,-1-6 1,0 0-339,1 0 1,-1 2-187,0 4 0,0-4-922,1 3 0,-1-3 174,0-2 1,1 0-87,-1 0 1,-8 2-181,-3 4 1,2-2-1815,-2 7 2527,-1 1 0,-12 13 0,-3 2 0</inkml:trace>
  <inkml:trace contextRef="#ctx0" brushRef="#br0" timeOffset="2209">2473 2128 7981,'0'11'1859,"0"1"-1618,0-1 0,2-1 186,4-4 0,3-4-34,9-2 1,5 0 241,0 0 0,8 0-150,-3 0 1,-1 0 170,2 0 0,0 0-528,6 0 0,-7 0 28,1 0 1,2 0-783,9 0 0,-3 0 465,3 0 1,-3 0-819,-3 0 1,-1 0 228,-4 0 750,-4 0 0,-8-8 0,0-2 0</inkml:trace>
  <inkml:trace contextRef="#ctx0" brushRef="#br0" timeOffset="2454">3545 1713 7910,'-11'0'1370,"-1"0"790,8 0-631,-3 0-941,14 0 0,-5 2-55,4 3 0,2 5 602,-2 7 1,-1 3-534,-5 3 1,0 3-102,0 9 0,0 0-176,0-1 0,0 7-665,0-1 1,-5 6-440,-1-6 1,-6 1-845,6-7 0,-1-1-895,1-4 2518,-4-4 0,-7-8 0,0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34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8012,'16'0'-684,"-1"0"0,1 0 1458,0 0-327,-1 0 1475,1 0-795,0 0-722,-1 0 1,-4 0-553,-1 0-698,-6 0-340,3 0 1185,0 7 0,-6 1 0,6 8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32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1 725 9774,'9'8'1741,"5"3"-1247,-8 12 1,5 4 179,-5 8 0,0 0-172,-6-1 1,0 3-57,0 3 1,0-4-5,0 5-405,0-5 71,0-1 0,0 0-434,0-1 1,0-7 276,0-4 1,0 2-1889,0-2 17,0 0-651,7-6 1733,-5-7 0,14-4 838,-5-12 0,-3-11 0,-1-10 0</inkml:trace>
  <inkml:trace contextRef="#ctx0" brushRef="#br0" timeOffset="249">416 1019 8154,'0'10'331,"7"-3"1,3-7 569,7 0 1,1 0-344,-1 0 0,8 0-100,4 0 0,-2 0-5,1 0 1,1 0 147,6 0 0,1 0-489,5 0 0,-5 0-161,5 0 0,-5 0-264,-1 0 1,-1 0 282,1 0-937,7 0 683,-5 0 0,3-5-151,-11-1 1,2 0-381,-8 6 0,5-2-387,-5-4 1,-5 5-108,-7-5 1309,-7 4 0,4 2 0,-8 0 0</inkml:trace>
  <inkml:trace contextRef="#ctx0" brushRef="#br0" timeOffset="470">917 794 8798,'-9'18'1773,"1"-7"-1229,8 1 0,0-7-103,0 7 1,0 0 743,0 5-808,0 0 0,0 6 0,0 2 255,0 2 1,-6 2-447,0 5 1,1 1-187,5 0 0,0-3-342,0-3 0,0 2-697,0-8 0,0 6 80,0-6 1,2 0-2305,3-6 3263,-3-7 0,14 5 0,-7-5 0</inkml:trace>
  <inkml:trace contextRef="#ctx0" brushRef="#br0" timeOffset="771">1678 656 8113,'-9'8'721,"3"-1"72,12 5 1,3 3-364,8-3-305,1 3 0,1 4 134,4 4 0,-4 2 402,4 4 0,-4 4-34,-1-4 1,5 9 256,0 3 0,0 5-560,-6-6 0,1 2-81,-1-1 0,-6-5-709,1 4 1,-3-5 191,3-6 1,1 2-6,-7-8 0,6 5-373,-6-4 0,5-7-2376,-5-6 169,0 1 1690,-6 5 1169,0-7 0,0-10 0,0-10 0</inkml:trace>
  <inkml:trace contextRef="#ctx0" brushRef="#br0" timeOffset="992">2076 760 8025,'-8'9'1106,"6"1"252,-4-4 0,3-2-440,-3 7 0,-4 3-414,-7 9 0,-2 0 319,-4 11 1,-4-1-318,-8 13 0,-1-6-236,-5 7 1,5-1-356,-4 6 0,-1-3-411,7-2 1,-3-5-105,14-8 1,0-1-829,6-4 0,7-4-642,4-8 1,6-7 2069,6-4 0,4-12 0,7-4 0</inkml:trace>
  <inkml:trace contextRef="#ctx0" brushRef="#br0" timeOffset="1335">2543 777 8063,'0'-10'1189,"0"3"1,2 1-621,3 0 0,-1 0 18,8 6 1,-6 0 925,5 0-1059,1 8 0,5 9 72,0 12 1,-1 4-139,-5 2 1,3 7-90,-9 4 0,7 0-214,-6 6 0,-1-10-204,-5 10 1,-5 0-245,-1 0 1,-8 2-499,3-14 1,-4 0-609,-3-5 1,1-2 665,0-5 1,-3-3-66,-3-7 0,10-7-140,-4 1 256,3-8 1,-1 1 751,3-10 0,3-7 0,3-11 0,4-4 0,-6-8 0</inkml:trace>
  <inkml:trace contextRef="#ctx0" brushRef="#br0" timeOffset="1810">2941 16 8821,'15'2'1876,"-4"4"1,-1 3 76,-4 9-1278,-4-1 1,5 2 141,-7 4 0,0-2-337,0 8 1,0-2-291,0 2 1,0 2-197,0-8 1,0 6-304,0-6 1,0 6 51,0-6 0,0-6-898,0-6 359,0-7 35,0 12 1,0-16 328,0 0 0,0-10 128,0-13 0,8-6-213,4-11 1,5 1 137,6-7 1,2 2-168,4-2 1,2 4 235,-8 7 1,5 10 428,-5 8 0,1 1 64,-7 11 1,0 1 411,0 10 1,-1 5 129,-5 12 1,3 4-375,-9 8 1,1-1 1149,-6 1 0,0-1-537,0 1 0,-6 0-235,1-1 1,-7-5-688,6 0 1,-5-6-661,5 6 1,0-8-233,6 2 0,-5-4-2902,-1-2 3752,0 1 0,14-1 0,1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42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9620,'12'0'763,"-1"0"1,-5 0-477,6 0 1,-7 0 27,7 0 1,-6 8-74,5 3 0,1 5-14,5 1 1,0 14 232,1 3 0,1 16 16,4 8 0,-4 5 159,4 18 0,0 0-207,-5 5 0,3 6 364,-10 1 0,3 1-603,-3-2 1,-3-2 311,-8 8 1,0-2-62,0 2 0,0-3-165,0-9 0,-6-1-721,0-5 1,-7-3 202,1-8 1,-3-1-1060,-2-5 1,-8 0 94,-4-11 0,2 2-465,-2-14 1,6-7 852,-6-10 1,6-11 189,-6-7 1,10-5 627,2-5 0,7-5 0,10-7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42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1486 7899,'-9'-8'-327,"-7"6"305,14-13 0,-5 11 296,7-8 0,7 6 208,5-5 5,3 7 0,3-4 294,-1 8 0,0 6-275,0 0 0,6 13 105,1-2 1,1 14 48,-2 4 1,-2 1 126,8 10 1,-8 0-308,2 6 1,4 0-200,1 0 0,-3-6-116,-2 0 1,2-7-129,-1 1 1,-1-3-869,-6-3 1,0-1 589,0-4 0,-5-4-3045,-1-8 1422,-7 0 1864,4-7 0,-8-10 0,0-10 0</inkml:trace>
  <inkml:trace contextRef="#ctx0" brushRef="#br0" timeOffset="200">571 1278 7899,'-17'25'2556,"0"-6"-1881,-1 4 1,1 4 487,0 2 1,-2 6-543,-4 5 0,-4 4 288,-8 8 1,1-2-344,-1-4 1,0 8-145,1-8 0,1 6-817,4-12 1,4 6-874,8-5 0,2-3-1308,3-9 0,2 0 2576,5-12 0,3 4 0,-6-11 0</inkml:trace>
  <inkml:trace contextRef="#ctx0" brushRef="#br0" timeOffset="936">900 932 7899,'9'-27'235,"1"2"-196,-4 8 0,-2-6 233,7 0 1,1 0-38,5 5 1,6-5-88,0 0 0,6-5 20,-6 5 1,8-6 91,-2 6 0,-1-8-238,7 2 0,-10-4-229,10-1 1,-7-3-29,1-3 1,-4 3 138,-7-3 0,-7 4 47,1 1 0,-9 0 68,3 1 0,-6-1 153,-6 1 0,3 5 71,-9 0 1,1 8 202,-7-2 0,1 9-113,0 3 1,-1 7 61,1-2 1,0 6-95,-1 6 1,1 6-46,0 11 1,0 3-48,-1 9 0,1 7 59,0 4 1,5 12 121,1 6 0,-1-3-109,-5 2 1,5 1 129,1 5 0,5-8-228,-6-3 0,7 2-27,-7-3 1,6-1-585,-5-10 1,7 2 362,-2-7 0,4-3-705,2-9-69,-7 3-570,5-12 943,-6-3 431,8-9 1,0-16-80,0-4 0,0-11 263,0-5 0,0-5 17,0-2 0,2-5-67,4 0 1,1-7-36,5 7 1,3-6-181,-3 6 1,9-1-242,2 7 1,8 5 162,-2 0 1,-2 10-135,1 2 1,-1 1 156,2 10 0,2 1 83,-8 5 1,6 0 283,-6 0 0,0 7-116,-6 5 1,-2 3 57,-3 3 1,-4-1 15,-8 0 1,0 0 38,0 1 0,0 1-220,0 4 0,-10-4-230,-7 4 1,-2-4 144,-10-1 0,0-1-128,-6 0 0,1-1 142,-1-5 0,2-3-23,5-8 0,1 0 449,4 0 1,9 0 343,-3 0 331,4 0-191,3 0 245,2 0-506,8 0 1,8 8 70,3 3 0,5 5-156,1 1 0,6 0-122,0 0 0,0 1 2,-5-1 0,5 0-254,0 1 1,0-1-269,-6 0 0,0-1-356,1-5 1,7 4-705,3-3 0,-1-4 80,2-3 1,0-3-2453,6-2 3608,-1 0 0,1 0 0,-1 0 0</inkml:trace>
  <inkml:trace contextRef="#ctx0" brushRef="#br0" timeOffset="1136">1730 846 7914,'17'-6'85,"1"0"0,1 0 644,4 6 0,-2 0-160,8 0 1,-2 0 344,1 0 0,5 0-360,-4 0 0,-2 2-197,2 4 0,0-4-353,5 4 1,-5 1-330,0-1 1,-6 6-463,6-7 0,-8 7 643,2-6 144,-12 0 0,12 1 0,-3 3 0</inkml:trace>
  <inkml:trace contextRef="#ctx0" brushRef="#br0" timeOffset="1403">2768 465 8226,'7'-9'638,"3"1"-145,7 8 1,0 0 541,1 0 1,-7 0 740,1 0-1224,-1 8 0,5 3 241,-5 12 0,-3 12 396,-8 11 1,0 12-295,0 5 1,-8 12-392,-3 6 1,1 3-862,-1 3 0,-1 5 328,-5 0-220,8-42 0,0 0 1,1 1-1,-1 2 1,0 3-1,1 1 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40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7985,'-17'0'0,"5"-6"1439,0 0-543,9 1-334,-5 5 1,10 7-22,4 5 0,-3 5 32,9 6 1,-8 4-121,2 8 0,-4 7-18,-2 4 1,0-2-226,0 2 0,0-5-128,0 5 1,0-2-597,0 2 1,0-4 405,0-7 1,0 0-757,0-1 0,-6-7 272,0-4 1,0-9-589,6-3 684,0-7 1,2-4 149,4-12 0,4-13 168,7-9 0,2-8-28,4-10 0,-4 0 155,4 0 1,2 2 133,-2 4 0,6 0 296,-6 11 0,0 4-200,-5 14 1,-1 8 112,0 3 1,1 6 92,-1 6 0,0 5 341,0 12 1,-7 6 365,-4 11 0,1-1-468,-1 7 0,0-2-31,-6 2 0,-6 4-172,0-4 1,-7-2-1094,1 3 0,3-7 100,-3 6 0,3-6-203,-3 6 1,3-5 774,3 5 0,-4 0 0,-7 6 0</inkml:trace>
  <inkml:trace contextRef="#ctx0" brushRef="#br0" timeOffset="938">105 1972 7938,'-18'8'0,"9"-6"988,1 5-150,8-7-505,0 0 0,2-7-248,4-5 0,3-3 36,9-3 0,5-1-170,0-4 0,2-2-197,-2-4 1,-2-3 222,8 3 1,-6-6-99,6-5 0,-8 2-87,2-9 1,-10 1-175,-1-6 0,-8 2 214,1 4 0,-3-2 105,-2 8 1,0 5 357,0 7 1,-2 6 32,-3-1 1,-3 10 759,-4 1-724,-3 9 1,5-5-69,-7 8 1,0 8-170,-1 3 1,1 6 70,0 6 1,5 4-56,1 8 0,-1 7-11,-5 4 0,0 4 173,-1 2 0,1 2-118,0 4 0,5-3 136,1 9 0,-1-9-76,-5 3 0,5-4 100,1-2 0,5-6-268,-5 0 0,7-8-278,-2 3 0,2-7-49,-2-5 1,4 2-323,-3-8 1,3-6-390,2-5 433,0-8 450,0 3 0,0-9 42,0-3 1,0-5 275,0-7 1,0-1-119,0 1 1,0 0 206,0 0 1,2-3-181,3-3 1,-1-2-97,8-3 0,-1-5-572,7 4 1,5-6 245,0-5 0,8 4-110,-3-5 1,7-1 131,5 2 0,-7 1-253,7 10 0,-7-1 202,7 7 1,-5-6 192,-6 6 0,3 5 55,-3 7 0,-2 7 242,2-2 1,-8 4 319,2 2 0,-9 2-276,-3 4 0,-7 4 99,2 7 1,-4 2-94,-2 4 0,-10 4-56,-7 8 0,-2-1-238,-10 1 0,0-1-273,-6 1 0,1-2 72,-1-5 1,-5 3-162,-1-8 0,1 0 233,5-5 1,7-7 55,-1 1 1,8-8 113,-2 1 0,5-5 24,7-5 0,-3 1 401,9-8 77,-1 1 623,6-7-643,0 1 1,8 7 288,3 5 1,4 5-69,3 5 1,5 5-277,0 7 1,6 3 401,-6 3 0,2 2-310,-2 3 0,-4 5 160,4-4 0,2 2-410,-2-3 1,0 3-359,-6-8 1,3 0-322,3-5 0,-4-1-665,4 0 0,-4-1-246,-2-5 1,-5-1-227,0-5-1665,-9-3 3225,13 6 0,-14-16 0,5-1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39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1073 8094,'17'-17'-60,"0"-1"-44,1 1 0,-1 0 1335,0 0-752,1-1 0,5-1 54,0-4 0,6 2 52,-6-8 0,2 6-430,-2-6 0,2 6 41,3-6 0,3 1-167,-8-7 1,0-5-131,-5-1 0,-1-5-181,0 6 1,-7-14 149,-4 2 0,-5 2-86,-1 4 1,0 8 127,0-3 0,-1 5 110,-5 1 0,-2 6 23,-3 0 0,-3 8-59,8-2 0,-5 10 45,5 1 1,-7 3 9,1-3 1,2 4 13,-1 8 1,5 0 102,-5 0-6,-1 0 0,-3 2-63,3 4 0,-3 6 105,3 11 1,3 4 81,-3 7 0,1 9-109,-7 3 1,7 13 128,-1 10 1,1 1 64,-7 4 1,1-2 173,0-3 0,0 6-316,-1 0 1,1 0 156,0-6 1,7-2-306,4-4 1,-1 3-242,1-9 1,0-5-302,6-6 0,0-7 328,0 1 1,6-3-114,0-3 0,1-7-114,-1-4 1,-4-9-101,4-3 1,-2-7 227,1 2 78,-3-4 1,6-4 87,-8-4 0,0-4 243,0-7 1,0-8-201,0-4 1,2-3-32,4-3 0,-2-5-6,7-1 1,-5 1-71,5 5 0,3 1-155,9-1 0,-4 1 134,4-1 0,4 8-192,2 4 0,4 4 221,1 2 0,3-1 41,3 1 0,-4 6 37,5-1 0,1 8-60,-2-2 0,1 4 214,-7 2 0,-5 0 5,0 0 1,-8 0-70,2 0-124,-11 8 0,-5 2-7,-7 7 0,-7 2-13,-5 4 0,-11-3-23,-6 3 0,-3-4 75,-3-2 1,-5 0-39,-1 1 1,-1-9 376,2-3 1,3-4 60,-3-2 1,5-2 75,6-4 1,5-1-68,6-5 1,7-1 557,-1 7-515,8-8 1,-1 12 88,10-3 0,5 3-5,7 2 1,8 7-197,4 5 1,4 3 145,1 3 0,-5-1 2,0 0 0,-2 6-47,2 0 1,1 2-280,-7-2 0,0-3-168,-5 3 1,-1 2-367,0-2 0,-1 0-760,-5-6 1,3 0-60,-9 1 1,7-7 536,-6 1 1,5-7-2012,-5 7 2723,0-8 0,2-4 0,1-10 0</inkml:trace>
  <inkml:trace contextRef="#ctx0" brushRef="#br0" timeOffset="484">1609 70 8095,'-17'0'0,"5"-6"-60,1 1 1,5-7-105,-6 6 525,9 0-99,-13-1 0,9 3 278,-5-8-304,-3 9 0,11-5 95,-8 8 0,3 2-69,-3 4 0,-3 5-14,3 12 0,-3 12 5,-2 11 0,-1 12 0,1 5 1,0 20-57,-1 9 0,10-43 0,1 2-53,1 1 1,0-1 0,-7 47 657,7 0 1,1-1-594,5 1 0,0-4 349,0-8 1,0-7-404,0-4 1,7-6-485,5-6 0,3-5 193,2-12 0,1 2-71,-1-7 0,0-3-710,1-9 1,-1-2 122,0-4-691,0-4 1271,1 6 1,-7-10-995,1-3 681,-8-4 1,9-10 35,-7-4 1,2-9 76,-3-9 0,-1-8-429,8-3 843,-1-7 0,6-25 0,1-4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49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104 330 8011,'0'-10'-1770,"0"2"1706,0 8 1,2-5 88,4-1 0,-4-2 400,3 2 89,-3 4-229,-2-5-72,0 7 951,0 0-1054,8 0-20,-6 0-179,6 0 56,-8 0-614,0 0 451,-8 0 0,4 5-17,-8 1-70,9 0 281,-13-6 1,12 6 213,-7 0-25,7-1 106,-11-5 0,11 0 117,-8 0-158,8 8 180,-3-6-290,-1 6-185,6-8 73,-6 0 0,7 5-283,-5 1 486,4 0-32,-6-6 121,8 0 1984,0 0-2146,8 8 67,1-7 1,9 7-71,-1-8 0,6 2-95,0 4 0,2-4-5,-2 4 0,-2-5-119,8-1 0,-8 0 69,2 0 0,-3 0-185,-3 0 0,0 0-155,0 0 95,-7 0-541,5 0 223,-13 0 5,6 0 0,-8 2-423,0 4-258,0-4 190,0 6 1042,0-16 0,-8-2 0,-1-7 0</inkml:trace>
  <inkml:trace contextRef="#ctx0" brushRef="#br0" timeOffset="499">554 53 8086,'9'0'-976,"-1"0"1240,-8 0 347,0 0 93,0-8-279,0 6 175,0-5-439,0 7 0,0-2 148,0-4-14,0 4-240,0-6 191,0 8-28,8-7 17,-7 5 15,7-6 24,-8 8 1,6 2-88,0 4 0,1 3 209,-1 9 0,-4-1 41,4 0 1,2 8-10,-3 4 1,3-2-98,-2 2 1,-4 0 33,3 5 1,-3 6-32,-2 1 1,0-1-105,0-5 0,-2 1-147,-3 5 1,3-11 14,-4 5 0,4-10-79,2 4 1,0-8 88,0 2 1,0-4-111,0-2-238,0 1-318,0-1-194,0-7 318,0-3-976,0-7-520,0 0 411,0-7 1,0-3 1518,0-7 0,-8-16 0,-1-3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55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17 7974,'0'-9'742,"-2"1"-546,-3 8-102,3 0 1,-8 0 332,4 0 0,3 8-174,-9 3 0,2 5 258,-1 1-85,-5 0-245,7 8 0,-3 8 268,1 7 1,-1 14-56,-5-2 0,0 11-5,-1 1 0,-1 3-204,-4 2 0,2 0-177,-8 0 0,8 6-291,-2 0 230,4-7 1,1-3 95,1-7-529,0-8 1,5-2 106,1-8 1,7-2-125,-2-9 0,4-4 115,2-8 0,-5-5-720,-1-1 177,0-7 454,6 4 1,2-10-302,4-4 778,3-3 0,9-16 0,-1-2 0</inkml:trace>
  <inkml:trace contextRef="#ctx0" brushRef="#br0" timeOffset="279">415 571 8380,'0'-18'475,"0"9"1,2 3-138,4 12 1,9 3-181,8 9 1,2-1 653,-2 0 1,-2 3-245,8 3 0,-2-2 248,2 8 1,9-3-293,-3 3 0,3 2-106,-3-8 0,5 0-257,1-6 0,5 1-139,-6-1 1,2 0-298,-1 1 0,-5-3 287,5-4 1,-11 3-769,-1-8 0,-8 1 3,2-1 1,-3-2-1350,-3 8 710,0-9-193,-7 13 1585,-3-14 0,-22 13 0,-4-5 0</inkml:trace>
  <inkml:trace contextRef="#ctx0" brushRef="#br0" timeOffset="509">450 1090 8272,'-10'-8'2955,"2"6"-2692,8-6-792,0 8 264,0 0 2,8 0 0,2 6 132,7 0 131,-7 7 0,-3 4 0,-7 10 0</inkml:trace>
  <inkml:trace contextRef="#ctx0" brushRef="#br0" timeOffset="840">415 1522 8299,'0'-27'1026,"8"4"-867,3 11 1,10-3-99,2 3 1,6 3-328,-6-3 379,0 1-96,-5 1 0,-1 2-52,0 8 0,1 0 199,-1 0 0,0 0-597,0 0 0,-5 8 86,0 4 1,-9 9-80,3 2 0,-4 8-119,-2-3 392,-8-3-21,-9 8 0,-2-8 1,-4 4 1,4-4 195,1-8 1,1-5 365,0-1 943,-1-7 782,9 11-1587,-7-13 0,16 6 672,0-8 0,8 0-450,9 0 0,8 0-116,4 0 1,4-6-185,1 1 0,3-3 67,3 2 1,-5 4-581,-1-4 1,-1 4-538,-10 2 1,6 0-2165,-6 0 1392,0 8 944,-6-6 0,1 13 429,-1-3 0,0-4 0,1-1 0</inkml:trace>
  <inkml:trace contextRef="#ctx0" brushRef="#br0" timeOffset="1217">1591 882 8418,'2'-10'499,"4"5"0,-2 3 737,7 2 1,6 2-539,6 3 1,6 13-234,-6 11 1,8-3-57,-2 3 1,-2 0-158,2 6 0,-6-1-120,5 1 0,-6-6-171,1-1 1,-2 1-379,2 6 0,-4-2-89,4-5 0,-4 3-563,-1-8 0,-3 2-209,-4-2 0,5-4 523,-5 4 1,-1-3-353,2-3 1107,-9-7 0,13-3 0,-7-7 0</inkml:trace>
  <inkml:trace contextRef="#ctx0" brushRef="#br0" timeOffset="1426">2144 951 8361,'-15'-25'0,"9"14"1122,-11-1 212,3 8 1,-1 6-1059,4 4 1,-5 4-148,5 7 1,-7 2 25,-5 4 1,-4 10-128,-7 7 1,1 8-141,4-2 1,-1-1-187,7 1 1,-1-6-518,7 6 1,0-6 428,0 7-1200,7-9 988,2 4 0,8-13-643,0 0 1241,0-8 0,8 4 0,2-8 0</inkml:trace>
  <inkml:trace contextRef="#ctx0" brushRef="#br0" timeOffset="1642">2611 1038 8112,'0'-25'678,"2"13"-21,4 1 1,9 1-279,8 4 1,2-5-363,-2 5 1,-3-8-172,3 3 1,2 3 459,-2 3 1,6-3 752,-6 2 0,5 0-1189,-5 6 1,8 0-790,-2 0 1,-4 6 388,-2 0 0,-6 15-774,-5 2 1304,-4 8 0,-8 11 0,0 2 0</inkml:trace>
  <inkml:trace contextRef="#ctx0" brushRef="#br0" timeOffset="1817">2801 1470 8350,'0'-17'5175,"0"7"-4743,0 2 0,10 8-565,7 0 0,6-5 368,6-1 0,2-8 216,-8 3 0,6 1-149,-6-1 1,2 1-13,-2-1 0,-2 1-1031,8 4 1,-2 4 549,2-3 1,1 3-3093,-7 2 3283,8 0 0,-4 0 0,8 0 0</inkml:trace>
  <inkml:trace contextRef="#ctx0" brushRef="#br0" timeOffset="2055">3787 761 8322,'0'-27'1819,"0"2"-1000,0 8-1418,0-1 612,0 1 0,0 6 895,0-1-134,0 8-195,0-3 1,0 14-202,0 5 0,2 11 24,4 6 1,-4 11 181,4 6 0,-5 6-152,-1 6 0,0-3-1324,0 9-481,0 7 418,0 0 0,0 8 955,0-4 0,8 11 0,2 10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0:58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45 329 10681,'19'0'323,"4"0"1,-4 0-74,4 0 1,2 0-13,-2 0 0,8 0 0,-2 0 1,-2-6-84,2 0 1,0 0-227,5 6 1,1 0-70,-1 0 0,1 0-430,0 0 0,-1 0-11,1 0 1,-6 0 320,-1 0 1,-7 0-601,3 0 0,-5 8-6,-2 4 866,-7 3 0,5 2 0,-5 1 0</inkml:trace>
  <inkml:trace contextRef="#ctx0" brushRef="#br0" timeOffset="252">62 744 8328,'-17'-2'742,"0"-4"-520,7 4 0,0-6-277,5 8 165,3 0 77,9 0 0,1 0 82,15 0 0,-6 0 336,12 0 0,0 0-239,6 0 1,7-5-100,4-1 0,6-2-201,6 2 1,-3-1 167,9-5 1,-9 3-541,3 3 1,-4 4-164,-2-4 0,-8 4-384,-4 2 0,-3 0 213,-3 0 1,-7 0-410,-4 0 1,-3 0 1048,-3 0 0,0 8 0,0 2 0</inkml:trace>
  <inkml:trace contextRef="#ctx0" brushRef="#br0" timeOffset="556">546 35 8334,'-5'-12'455,"-1"1"455,0 7-739,6-4 0,8 10-115,3 4 1,7 3 224,5 9 0,4 1 425,7 4 0,7-2 913,-1 8-1047,8-8 0,-6 12-94,4-4 1,4-2-234,-4 1 1,2-7-38,-1 3 1,-5 0-135,-8 0 0,1-1-224,0-6 0,-10 6 221,-8 0 0,-2 6-714,-9-6 0,0 8 4,-6-3 0,-2 5-262,-4 2 0,-9 1 196,-8 5 1,-8-5-266,2 4 1,-4-3 106,-1-2 863,-1 7 0,1-6 0,-1 7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1:01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1036 8169,'0'-27'3358,"7"4"-2864,5 12 0,5 3-1324,6 8 515,-4 0 1,14 2 940,-4 4 1,2-2-285,-3 7 1,-3 1-224,-7 5 1,-1 0-248,0 0 1,-5 8-216,-1 4 0,-7 10-28,2 1 0,-6 8-305,-6-2 0,-3 10 151,-9 2 1,-7 7 53,-3-2 1,-5-3 264,-2-2 0,3-5 400,3-1 1,-2-10 466,8-7 0,6-2-254,5-10 0,8 2 464,-1-2 1,5-10-401,5 5 0,5-7 108,7 1 1,8-5-110,4-7 1,4 0-159,1 0 0,3-2-338,3-3 0,2-5-450,5-7 0,2-3-587,-2-3 0,-3 4 554,2-4 509,-8-4 0,12 8 0,-6-6 0</inkml:trace>
  <inkml:trace contextRef="#ctx0" brushRef="#br0" timeOffset="441">865 102 8278,'-9'0'0,"1"2"468,8 4 1,0 4 551,0 7 0,0 2-683,0 4 0,0-2 49,0 8 1,0-6-106,0 6 1,0-2-163,0 2 1,0 3-118,0-3 0,6 2-210,0-2 1,-1 2-942,-5-8 716,8 0 0,-4-8-874,7-3 931,-7-5 1,10-9 76,-9-3 0,9-15-176,-3-14 1,5-3 68,1-9 0,-2 8 182,-3-3 0,7 5 195,-7 1 1,7 8 248,-8 4 1,5 10 86,1 1 0,0 9 418,1-3 1,-1 6 678,0 6 0,-5 1-664,-1 5 0,1 5 360,5 0 0,-5 1-442,-1 5 0,-7-4-380,2-2-1,2 6-279,-3 0 0,3 6-289,-2-6 1,-2 6-199,7-6 0,-5 0-561,5-6 1,-5 6-1056,6 1 0,-7-7 2105,7-6 0,0-7 0,5 4 0</inkml:trace>
  <inkml:trace contextRef="#ctx0" brushRef="#br0" timeOffset="645">1713 344 8123,'0'-17'324,"9"8"-94,9 3 1,1 4 140,10 2 0,-6 0 525,5 0 0,-4-6 426,4 0 1,-7 1-633,3 5 1,1 0-178,-2 0 0,5 0-110,-5 0 0,6 0-835,-6 0 1,6 2-315,-6 3 0,0-3-673,-5 4 0,-1 2 877,0-3 542,-7 9 0,5-12 0,-5 5 0</inkml:trace>
  <inkml:trace contextRef="#ctx0" brushRef="#br0" timeOffset="833">2543 33 8304,'0'-17'-11,"2"7"2489,3 5 1,-1 8-269,8 3-1456,-1 8-345,-1-5 0,-2 8 89,-8 1 0,0 1 164,0 4 1,0 6-540,0 11 1,0 1 41,0 10 1,-6-3-2063,0 10 0,-5 4 1897,5 1 0,-15 4 0,1 2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1:00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8178,'-9'-8'960,"1"6"-216,8-5-317,0 7 0,0 4-175,0 7 1,2 3 286,4 14 0,-4 1-104,3 6 1,-1-1-58,2 1 1,-4 5-126,4 1 0,-4-1-45,-2-5 1,2-1-81,3 1 1,-3-1-158,4 1 0,-2-6 64,2 0 0,-4-8-404,3 2-75,5-4 1,-2-7 203,3-1 0,-1-7-16,-4 2 1,-3-6 2,9-6 1,-6-6-92,5-11 0,1-4-78,5-7 0,-2-1-253,-3 1 1,3-3-52,-3-3 0,-3 3 266,3-3 1,-2 11 294,1 6 0,4-2-95,-3 2 1,-2 6 214,1 5 0,-5 8 174,5-1 0,-5 3 377,6 2 1,-7 0 14,7 0 1,-6 2 537,5 3 0,-5 5-301,6 7 1,-9-3 132,3 3 1,2-4-368,-2 11 1,-1 1-263,-5-2 1,6 5-202,0-5 0,0 8-155,-6-2 0,2-2-492,3 2 1,3-2-122,4 1 0,5 3 707,0-8 0,0 8 0,8-4 0</inkml:trace>
  <inkml:trace contextRef="#ctx0" brushRef="#br0" timeOffset="246">1401 191 8132,'0'-17'3085,"0"-1"-3741,0 9 261,0 9 1,6 4 1379,-1 7-675,1 1 1,-8 11 243,-4 0 1,-3 2-185,-8-2 1,-3 4 27,-3 7 1,2 1-440,-8 0 1,8-1-453,-2 1 1,4-3 33,2-3 0,-1-2-326,1-4 1,5-9-354,1 3 0,7-9 88,-2 3 1050,4-7 0,-5 4 0,-3-8 0</inkml:trace>
  <inkml:trace contextRef="#ctx0" brushRef="#br0" timeOffset="441">1055 277 9029,'10'18'1503,"-5"-1"1,5 0-673,1 1 1,5-1-307,1 0 1,0 1-39,1-1 1,-1 0-312,0 0 0,1 1-399,-1-1 1,2-4-514,4 5 0,-2-11-1,8 11 0,-8-5-818,2 4 0,2-5 1555,-2-1 0,0-7 0,-5 4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34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8012,'0'16'0,"0"0"773,7-1-398,-6-6 1,8 0-187,-4-4-890,-3-3 701,12 5 0,-5-14 0,6-2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1:05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8293,'0'-17'1821,"8"7"-1234,2 3 0,7 8 373,0 5 0,0 6-562,1 11 0,-7 4 0,-1 7-63,-2 1 1,-3 5-211,-5 1 0,0-1-297,0-6 0,-2 5 198,-3-4 1,3 3-246,-4-9 1,4-4 9,2-2-1465,0-4 432,0-2 627,0-7 1,8-12 66,3-15 0,5-10-34,1-14 1,0 3 154,0-8 1,1 2 157,-1-2 0,0-2 267,1 7 1,-1 9-117,0 8 0,1 13 844,-1 5 1,6 4 40,0 2 1,0 2 383,-6 4 0,-5 9-472,-1 8 1,-1 8 178,2-2 1,1 6-587,-7 5 0,-1-4-19,-5 5 0,6-5-1203,0-1 0,0 1 950,-6 5 0,7-5 0,3 6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1:02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1 742 8433,'9'-7'1205,"1"5"-310,-4-4 1,3 4-179,8 2 1,8 0-91,4 0 0,6 0-179,5 0 1,-3 0-91,3 0 0,4 0 60,2 0 1,2 0-105,-1 0 1,2 0-243,-2 0 1,3 0 54,1 0 0,-4 0-1066,-1 0 1,-10 0 186,-1 0 1,-3 8-252,-9 3 1,1 7 1002,-7 5 0,-8-4 0,-1 6 0</inkml:trace>
  <inkml:trace contextRef="#ctx0" brushRef="#br0" timeOffset="207">381 1365 8261,'-19'-27'2094,"3"10"0,26 9-1823,7 8 1,14-2-35,9-4 1,8 2 279,-1-7 0,8 1 204,3-1 1,5-3-260,-5 9 0,7-7-1093,-1 6 1,-3 1 377,3 5 0,1 0-1679,10 0 1,-10 0 1931,4 0 0,4 7 0,6 3 0</inkml:trace>
  <inkml:trace contextRef="#ctx0" brushRef="#br0" timeOffset="588">2958 16 8223,'-10'-8'486,"2"6"1,10-3-415,4 10 0,6 5 662,11 7 0,4-5-341,7-1 0,8-1-11,5 2 0,8-3-6,3-3 1,7-4 215,-1 4 0,9-5-170,2-1 0,0 0-130,-6 0 1,-2 0-668,-4 0 0,3 0 348,-9 0 0,-5 0-1031,-6 0 0,-7 0 297,1 0 0,-11 8-95,-6 4 0,-6 3 49,-5 2 807,-5 1 0,-22 7 0,-4 2 0</inkml:trace>
  <inkml:trace contextRef="#ctx0" brushRef="#br0" timeOffset="925">3321 414 8223,'-16'-18'3233,"5"1"-2318,-4 0 1,15 2-221,0 3 0,9-3-220,14 3 0,6 4-392,11 3 0,-3 1 41,3-2 0,-3 4-53,-3-4 0,-1 6 360,-4 6-1448,4 4 760,-14 7 0,0 6-926,-8 0 0,-7 14 576,2-3 0,-12 12-228,-5 0 1,-14 4 233,-10 2 0,-7 0-139,-10 0 1,-2-2 507,-3-4 1,9-4 537,-4-7 0,11 0 89,1-1 0,11-7 509,6-4 0,6 2 1405,5-2-1652,5 0 1,16-6 155,9 1 1,8-9-278,15-3 1,9-4-43,7-2 1,9-2-316,-3-4 0,2 3-203,-1-9 1,3 6-314,-3-5 1,-3 5-731,2-6 0,-9 9-249,-2-3 0,-4 4 1316,-13 2 0,3 0 0,-11 0 0</inkml:trace>
  <inkml:trace contextRef="#ctx0" brushRef="#br0" timeOffset="1716">2041 2333 8209,'-17'-2'3617,"0"-3"-2609,7 3 1,2-8-867,8 4-104,8 4 0,7-13-48,8 3 1,14-9 138,-3-2 0,7-13-140,-1 1 1,-3-3-245,3 3 0,-3-5-332,-3-1 1,1-7 39,-1 2 1,-7 2-724,-4-2 0,-4 2 448,-1-2 0,-9-2 258,-3 7 1,-4-3 563,-2 10 0,-8-3 0,-3 14 0,-5 8-101,-1 9 0,0 4 240,0 2 1,-1 2 331,1 4 1,0 11-29,-1 12 1,1 5 475,0 7 0,5-3-254,1 8 0,5 6 170,-6 6 1,9 5-235,-3-5 0,-2 5-175,2-5 1,-5 1 44,5-1 1,-2-10-245,3 4 1,3-6-241,-4 0 0,4-4-75,2-7 0,0 0-280,0-1 0,0-7 89,0-4 1,0-4-714,0-1-920,0-9 1299,0-1 0,0-10 487,0-4 0,0-3-34,0-9 1,0-5-5,0 0 1,0-7-135,0 1 0,0-6-141,0-5 1,8 3 193,3-3 0,5-2-8,1 1 1,8-5 170,4 6 1,3-1-134,3 7 0,0-1 747,-1 1 1,7 5 49,-1 0 0,-6 8 384,-5-2 1,-2 9-415,2 3 1,-4 7 220,-8-2 0,-5 4-383,-1 2 0,-5 2-163,6 4 0,-9 4-522,3 7 1,-6 6 253,-6 0 1,-5 8-955,-12-2 0,2 3 249,-8 3 0,-2-1-124,-9 1 0,1-6 472,-7 0 1,8-14 139,-2 2 1,3-5 149,2-1 1,9-3 298,2-8 1668,5 0-943,2 0 180,7 0 0,5 0-64,10 0 0,5 0 86,7 0 1,-3 0-479,3 0 0,-4 0 89,11 0 0,0 2-347,0 4 1,4-2-153,-5 7 1,6-5-521,-6 5 0,6-5 251,-6 6 1,8-6-944,-2 5 1,-2-7 502,1 2 1,1 1-1671,6-1 0,-1 0 770,1-6 0,0 0 1379,-1 0 0,8-8 0,3-1 0</inkml:trace>
  <inkml:trace contextRef="#ctx0" brushRef="#br0" timeOffset="1928">3580 2022 8119,'0'-17'1774,"0"7"1,8 2-649,3 8 1,11 0-347,1 0 1,5-1-244,-4-5 0,6 4-26,-1-4 1,-4 4-373,-2 2 1,2 0-225,-2 0 1,6 0-838,-6 0 0,2 6 645,-2 0 1,-4 1-1567,4-1 0,-3 2 455,-3 3 0,-2 5-749,-3-5 2137,-5 5 0,-14 9 0,-3 1 0</inkml:trace>
  <inkml:trace contextRef="#ctx0" brushRef="#br0" timeOffset="2087">3632 2368 8119,'-17'9'2254,"0"-1"1,11-8-1759,12 0 1,7 0-283,22 0 1,-3 0 362,14 0 0,-1-6-145,1 1 1,4-7-655,-4 6 1,-2-5-8,2 5 0,-8 0-191,3 6 0,-3 0 338,3 0 82,-13 0 0,13-7 0,-14-3 0</inkml:trace>
  <inkml:trace contextRef="#ctx0" brushRef="#br0" timeOffset="2295">4877 1953 8031,'0'-17'2105,"-6"11"363,1 12 1,1 3-1878,10 14 1,-4 2-732,3-2 0,3 6 499,-2-6 0,0 8-44,-6-2 1,0 3-814,0 3 0,0 1 396,0 5 0,-6-3-1779,0 8 0,-7-7 331,1 1 1550,-3-3 0,-10-3 0,-2 1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1:07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2024 8609,'9'-8'2720,"7"0"-2088,-5-3 0,5-5-364,1 5 1,2-6 20,4-7 0,-2 3-33,8-7 1,-6 1-104,6-2 0,-6-4-128,6 4 0,-8-3-562,2-3 1,2 0 367,-2 1 0,0-1-608,-5 1 1,-3-1 340,-4 1 1,-3-1-262,-8 0 1,0-5 221,0 0 0,-2-1 144,-4 7 0,-1 1 236,-5 4 0,-3-1 280,3 6 0,-9 1 226,-2 6 1,2 6-231,9-1 1,-3 6 124,4-5 1,1 7 102,-2-2-142,1 4 0,-1 2 120,1 0-274,7 0 0,-9 2 24,7 4 1,0 5 2,6 12 0,-2 1 95,-4 10 1,4-1-66,-3 13 0,3 2 135,2 10 0,0-3-157,0 9 0,0 1 240,0 10 0,0-4-113,0 4 1,0-4-86,0-2 0,0 0-45,0 1 1,0-3-151,0-4 1,0-3-72,0-8 0,0-2 74,0-4 1,0-6-83,0-11 0,0 2-122,0-8 0,0-6-348,0-5 256,0-9 90,0 5 21,0-8 1,0-9-184,0-9 1,2-9-446,3-13 1,-1-4 296,8-8 0,-1 0 38,7 0 0,1 0 173,4 0 1,-2 2 155,8 4 1,0-2-24,5 8 1,1 0 203,-1 5 1,1 6 75,0 0 0,-3 10 455,-3 2-1,2 0 274,-8 5 1,6 4-384,-6 3 0,0 3-138,-6 2 1,0 0-47,1 0 1,-7 5-313,1 1 0,-8 13-155,1-1 0,-3 9-367,-2-4 1,-7 7 196,-5-1 1,-9 2-225,-2-2 0,-8 2 295,2-8 1,-3 0 54,-3-6 1,2-7 382,5-5 1,-3-3-106,8-2 1,0 0 317,5 0-43,1 0 1,6 0 790,-1 0-420,8 0-285,-3 0 1,12 2 355,1 4 1,7-2-231,-1 7 0,3-5 252,3 6 0,1-7-283,4 7 0,-4-1-55,4 7 1,-2-7-288,2 1 0,-3-1-202,3 7 0,-2-3-191,2-4 0,-2 5-565,8-5 1,-8-1-1113,2 1 0,-4-5 870,-1 6 0,3-6 1052,-4 5 0,4-7 0,-11 4 0</inkml:trace>
  <inkml:trace contextRef="#ctx0" brushRef="#br0" timeOffset="418">1678 848 8290,'-7'-25'0,"-3"6"537,-7-5 0,5 7 186,1 6-655,7 3-250,-4 8-281,8 0 0,-6 8 461,0 3 1,-7 12 271,2 6 1,-11 6 170,-1 5 0,-6 14-95,6 15 1,0-2-101,6 14 1,0-4-381,0 15 0,5 2 662,0-2 0,9 1-11,-3-7 0,4 1-50,2-1 0,8-1-260,3-5 0,5-3-262,1-8 0,0-5-414,0-1 0,1-7 366,-1 1 1,6-10-327,0-7 1,6-6 220,-6-5 1,2-4-734,-2-7 1,-2-9 159,8-3 1,-8-4 240,2-2 0,-2-10 540,2-7 0,-3-8 0,5-10 0</inkml:trace>
  <inkml:trace contextRef="#ctx0" brushRef="#br0" timeOffset="884">2560 0 9476,'8'25'691,"-6"2"48,4 8 1,1-1-519,-1 1 1,0 7 33,-6 4 1,0 4-252,0 2 1,0-6 135,0 0 0,-6-5-103,0 5 0,-7-8-45,1 3 0,3 1-148,-3-2 1,8-5-16,-2-6 0,5-8-816,1 2 569,0-12 0,1-3 106,5-8 1,2-8 63,3-3 0,7-14-8,-1-10 0,2-7-161,10-10 1,-2-5 250,2-1 0,3 0 180,-3 6 1,-2 10-13,2 8 1,-6 7 203,6 9 0,-8 3 760,2 3 1,-4 5-477,-1 7 1,-1 2 771,0 3 0,0 5-354,1 7 0,-9 3-183,-3 3 1,2 3-525,-2 9 1,-1 0-392,-5-1 0,-2 7 22,-3-1 1,1 14-220,-8-2 1,3 11 386,-3 0 0,-11 12 0,4 4 0</inkml:trace>
  <inkml:trace contextRef="#ctx0" brushRef="#br0" timeOffset="2014">2422 2473 8176,'0'-17'980,"0"0"-604,0-1 0,7 1 152,5 0 0,5-8-307,6-4 0,4 2-221,8-2 1,-1 0-20,1-5 0,-6-1-214,0 1 0,-8 1-190,2 4 0,-4-5 186,-2-1 1,-5 0-18,-1-5 1,-7 2-23,2-3 0,-4-1 70,-2-4 1,0 4 76,0 7 1,-8-3 146,-3 3 0,-5-1-6,-1 12 1,6 1 254,-1 6 1,0 6 111,-5-1-103,0 8-177,0-3 0,-1 8 16,1 5 0,5 4 7,1 7 1,5 2 43,-5 4 0,5 4 150,-6 8 0,7 1-63,-7 5 1,8 3 195,-2 8 0,-1 0-172,1 0 1,-2 5-67,3 1 0,3 0-218,-4-7 0,4 1 89,2 0 0,0-2-92,0-4 0,0 2-4,0-7 1,0 3-240,0-10 0,0 3 93,0-14 1,0 0-36,0-6 0,0-5-120,0-1 86,0-7 118,0 4 263,0-8 0,0-2-219,0-4-21,-8-3 1,6-14 78,-3-1 0,-3 1 6,2 6 1,0-2-94,6-4 1,0 4-150,0-4 0,2-2-46,4 2 1,4-8 132,7 2 0,0 2 128,1-2 1,7 6-41,3-6 1,-1 6 23,2-5 0,0 6 95,5-1 0,5 4 266,-5 2 1,9 1-47,-14 5 1,1 3 96,-7 8 0,-3 0-176,3 0-66,-4 0 1,-4 8-201,-3 3 0,-5 5-57,-7 1 1,-1 2-202,-5 4 0,-4-1 99,-7 6 0,-8-7-130,-4 3 1,-4 0 181,-1 0 1,-1-7 191,1-6 1,1-5 407,4 6-305,-3-8 0,12 3 201,-3-7 202,12 0-100,3 0 0,10 0 290,4 0-272,3 0 1,14 0 229,0 0 0,0 2-178,-5 4 0,5-2 21,0 7 0,6-5-132,-6 6 0,6-7-62,-6 7 1,5-3-233,-4 3 1,4 1-205,-5-7 1,6 6-253,-6-7 0,6 7-690,-6-6 1,2 0 276,-2-6 1,-4 5-777,4 1 1,-3 0-707,-3-6 2271,0 0 0,-7 0 0,-2 0 0</inkml:trace>
  <inkml:trace contextRef="#ctx0" brushRef="#br0" timeOffset="2417">3684 277 8180,'10'-17'364,"5"-1"0,-5 9-246,7 3 0,0 4 174,1 2 0,-1 6-32,0 0 0,8 15 257,4 2 1,4 11 64,1 13 0,1 6 90,-1 17 0,1 14-495,0 8 0,-20-40 0,-2 2 274,2 0 1,-1 2 0,-3 3 0,-1 1-126,3 0 0,-3 1 0,-3-1 0,-2 1-101,-1 2 1,-2 1-1,-2 2 1,-2 0-221,-3 3 1,-2 0 0,-2 1 0,-3-1-198,-6 3 1,-4 0 0,-3 0 0,-2 0-480,-3-3 1,-3 0-1,-5 8 1,-1 0-390,-4-4 1,-1-2-1,1 4 1,-2-2 1059,-4-3 0,0-1 0,0 0 0,0 0 0,-4-1 0,-2-2 0,-1-1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1:23.9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537 156 7968,'0'-17'-1617,"0"7"1439,0-5 1,0 11 112,0-8 1,0 7 257,0-7 53,0 8 10,0-11 1,-2 7-4,-4-3-46,4-5 1,-7 13-80,3-9-11,4 8 1,-8-4-177,5 8 1,1 0 159,-8 0 1,6 8-203,-5 4 0,-1 5 43,-5 6 0,0-2 41,0 8 0,-7 0 67,1 5 0,0-5 8,6 0 0,0 6-6,-1 5 1,-5 2 14,0-1 1,0-3 101,6 8 0,-6 0-62,0 6 1,0 6 115,6-1 0,-1 11-24,1 1 1,0 2-162,-1 10 1,7-6 81,-1 5 1,8 1-283,-1 5 0,3 3 238,2 3 0,2-5-13,3-1 0,3 4-120,4-9 1,3 0 152,-3-12 0,3-2 32,2-3 0,1-5-96,-1-7 1,0-2 0,0-4 1,1 0-16,-1-11 0,0 3 108,1-9 0,-1-2-403,0 2 0,0-8 385,1 2 0,-1-10-672,0-1 1,1-2 247,-1 1 1,0 3-892,1-9 1207,-1 1 0,0-6 0,0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1:25.1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1177 8182,'0'-18'-1414,"0"9"1419,0-7 0,0 13 26,0-9 0,0 6-20,0-5 47,0 7-3,7-11 0,-5 11-26,4-8 0,-4 8-38,-2-3-5,0 7 516,0 0 1,6 2-404,0 3 1,1-3 23,-1 4 0,-2-2-45,7 2 1,1-3-3,5 9 1,0 0-47,1 5 1,-5 0 42,4 0 1,-3 1-24,9-1 0,2 0-10,-2 1 1,2 1-14,-2 4 0,-4-2-15,4 8 1,2-6-3,-2 6 1,6-6 28,-6 6 0,8-6-7,-2 5 1,-4-4-6,-2 4 1,-4-5 2,-2 6 1,1 0 141,-1 6 0,-2-7 4,-3 1 0,1 2-31,-7 9 0,6-3-126,-7 3 0,1 3 13,-6-3 1,6 8-108,0-2 0,-1-2 87,-5 2 0,0 0-36,0 6 1,-2 2 48,-3 4 1,-5-4 112,-7 3 0,0 3-143,-1-3 0,-1 9 2,-4-3 1,-4 4-171,-8 3 0,1-1 188,-1 0 1,6-2 38,1-3 1,-5 3-1,-2-4 1,-3-3-51,9-3 1,-4 3-48,-1-2 0,1-1-7,4-5 1,-3-8 43,3-3 1,2-5 2,-2-1 1,2-3 55,-2-3 0,-1 2 1,7-8 0,-2-6 190,2-5 0,3-2-230,-3 1 0,10-3-242,1-8 127,1 0-712,-6 0 379,7 0 1,-3-2-170,7-4 1,0-4 64,6-7 1,8-2 537,3-4 0,5-12 0,1-9 0</inkml:trace>
  <inkml:trace contextRef="#ctx0" brushRef="#br0" timeOffset="334">1712 243 8471,'15'-69'-8,"-11"0"3717,12 15-2898,-16 11 0,0 36-700,0 18 1,-2 22-109,-4 19 0,-13 23 100,-16 17 0,12-36 0,-2 1-1123,-3 3 0,-2 1 1,-6 15-1,-3 2 1020,0 8 0,-2 1 0,11-25 0,-1 0 0,0 2 0,-4 8 0,0 0 0,1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1:27.7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934 1972 8288,'-8'-10'-615,"6"1"164,-3 3 361,3 4 1,4-12-44,3 9 1,-1-7 90,8 6 0,-8-7 53,1 1 37,5 5 1,-6-7-2,7 9 0,-7-3 65,2 2 0,-2 4-75,2-4 102,-5 4 0,9 10-16,-4 4 0,1-1 164,5 7 1,3-3-152,-3 14 1,3-2 103,3 1 1,-1 5-83,0-4 1,2 4 12,4 1 1,-3-1-24,3-4 0,2 3 18,-2-3 1,6-4-155,-6-2 1,0 2-25,-6-2 0,6 6-117,0-6 1,0 0 90,-6-6 0,-5 1-124,0-1 0,-3 2 28,3 4 0,1-3-225,-7 3 1,2-10-571,-3-1 326,-3-1 603,6 6 0,-8 1 0,0-1 0</inkml:trace>
  <inkml:trace contextRef="#ctx0" brushRef="#br0" timeOffset="270">1729 1851 8296,'-17'-23'0,"-6"17"-60,0-11 1,0 11-45,6 6 0,5 8 144,1 3 1,1 6-227,-2 6 0,-5 4-44,0 8 0,-2 7 150,-10 4 0,-8 2 172,-9-1 1,-4 8 252,-2-3 1,-1 4-296,-5-4 1,4 0 106,-3-1 1,-3 1-59,2 0 0,1-6-132,5 0 0,6-7 8,0 1 1,13-3-201,-2-3 0,6-7 254,1-4-29,3-4 0,5-3 0,-3-5 0,-3-3 0</inkml:trace>
  <inkml:trace contextRef="#ctx0" brushRef="#br0" timeOffset="1042">35 2214 8394,'-12'-29'0,"1"0"0,7 8-83,-2-2 1,4 4-77,2 2 1,2-1-43,4 1 1,3 0 136,9-1 1,7-1 39,4-4 0,5 2 90,6-8 0,-1 0 7,7-5 0,0 5-32,6 0 1,0 0 2,0-5 0,2 5-57,3 0 1,-3 6-7,4-6 1,1 8-42,-1-2 1,1 4 92,-1 2 1,-8-1-80,8 1 1,-10 2 47,4 3 0,-1-3-5,-4 3 0,3 3 42,1-3 1,1 6 121,0-5 0,0 7-101,0-2 1,-2 6 11,-4 6 0,-2-2-92,-3 7 0,-5 1 67,4 5 1,-5 2-16,-6 4 1,3-3 2,-3 3 0,-2 2-11,2-2 1,-6 7-38,6-1 1,-2 4 1,2 1 1,1 1 3,-7 0 0,6-1 1,-6 1 1,0-1 1,-5 1 1,-1 1 13,0 5 0,-7-5 73,-4 5 0,-4 3-38,-2 2 1,0-2 8,0 2 0,-2-5-31,-4 5 1,-2-2 6,-3 2 0,-5 2-61,5-8 0,-5 7 60,-1-7 1,-2 0-74,-4-5 0,2-1 58,-8 1 1,6-2-99,-6-4 1,0 1 51,-5-7 1,-7 6-18,1-6 1,-12 0 16,6-5 1,-10-3-9,4-4 1,0 3 52,-5-8 0,-3 5-32,3-5 0,-9 0 135,3-6 0,1 0-121,-1 0 0,-1 0 143,-5 0 1,0 0-76,0 0 1,6-2 116,-1-4 1,6-9-146,-5-8 1,7-6 22,-1 6 0,5-10-75,6-2 1,-2 1 71,7-6 0,-1-3 107,2 3 1,9 0-111,-4 5 0,12 2 94,0 4 0,4-1-150,2 7 0,1-6 1,5 6 0,-3 0-10,9 5 0,-1 1-144,6 0 0,8 0-16,3-1 0,6 1-313,6 0 1,6 5 26,12 1 1,3 1 458,8-1 0,7-5 0,3 7 0</inkml:trace>
  <inkml:trace contextRef="#ctx0" brushRef="#br0" timeOffset="1847">1384 1764 8569,'11'0'-984,"1"0"0,-7 0 984,7 0 0,-1-7 0,7-3-161,-1-7 1,0 5-47,1 1 0,-1-1 337,0-5 0,-5 0-155,-1-1 0,-7 1 215,2 0 1,2-1-119,-3 1 0,7-6 0,-6 0 0,1-6-44,-1 6 0,-2-8-159,7 3 0,-7-5 88,2-2 0,2 1-19,-3-1 1,3 1 35,-2-1 0,-4 2-4,4 4 0,1-3 168,-1 3 0,2 2-154,-2-2 1,-5 0 117,5-5 1,-4 5-102,-2 0 1,6 0 9,0-5 1,-1-1-21,-5 1 0,0-1-9,0 0 1,0-1 6,0-4 0,0 1 10,0-7 0,0 2 100,0-2 1,0-2-102,0 7 0,0 1 264,0 5 1,-5 3-92,-1 3 0,-2-2-57,2 8 1,5 0-84,-5 6 1,-2-1 2,2 1 1,1 6-37,5-1 1,0 1 78,0-7 1,0 7-229,0-1 109,-8 8-3,6-11 129,-6 13 11,8-6-156,0 8-541,0 0 576,0 8 1,0-6 28,0 6 0,0-6 84,0 3-87,0-3 280,0 6-266,0-8 312,0 0-339,0 8 0,0-3 57,0 13 1,-7-3 2,-5 14 0,2 2 15,-1 9 1,5-2-29,-5 9 1,-1-1-149,-5 6 0,5-1 74,1 1 1,-1-2-281,-5-4 0,5 1-1,1-13 1,5 5 2,-5-11 1,7-8 35,-2-3 282,4-4 0,2-3 0,8-10 0,9-17 0,10-10 0</inkml:trace>
  <inkml:trace contextRef="#ctx0" brushRef="#br0" timeOffset="2033">1747 70 8434,'-10'-18'101,"1"7"220,3-1-353,4 8 0,-4-3-3,12 7 0,3 2 219,9 3 1,-1 7-129,0 11 1,6-2 166,0 8 0,6 2-145,-6 9 0,8-2-721,-2 9 1,0 6 642,5 11 0,-3 3 0,11 2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1:33.0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1401 8344,'-17'-10'9,"5"3"199,1 7 1,7-2-530,-2-4 169,4 4 0,-4-8-179,1 5 517,-1 3 57,6-6 0,-2 2-245,-4 1 214,4-1-292,-5 6 157,-1 0 0,0 2-84,-3 3 0,-5 5 160,5 7 0,-3 1-8,3-1 0,-4 6-15,3 0 1,-1 8 11,1-2 1,-1 9 90,7 2 1,-6 12-73,6-6 1,-5 8 20,5-8 1,0 4-4,6 2 1,0-6-119,0 0 1,6-7-37,0 1 1,7-3-207,-1-3 0,3-5 11,3 0 1,-1-8-240,0 2 1,6-6 7,0-5 1,6 1 75,-6-7 0,8 0-715,-2-6 1040,3 0 0,-5-8 0,-2-1 0</inkml:trace>
  <inkml:trace contextRef="#ctx0" brushRef="#br0" timeOffset="289">865 1522 8141,'0'-19'752,"0"5"-1826,0 20 1002,8 4 0,-6 7 358,3 0 1,-3 3 38,-2 3 1,0-2-144,0 8 0,0-1 93,0 7 1,-5 0-80,-1-1 1,-6 1-337,7-1 0,-3 1-39,2-1 0,4-5-85,-4 0 1,4-8-148,2 2-442,-7-3 54,5-3 235,-6 0 564,16-7 0,1-10 0,9-10 0</inkml:trace>
  <inkml:trace contextRef="#ctx0" brushRef="#br0" timeOffset="506">1211 1764 8832,'2'-9'693,"4"3"1,5 4-1185,12 2 0,-2 0 426,8 0 1,0 0 59,6 0 0,-1 0 506,1 0 1,-1-6-201,1 0 1,0 1-201,-1 5 0,-1 0-260,-4 0 0,3 0-368,-3 0 1,-4 0 210,-2 0 1,-4 0-55,-1 0 1,-7 5-897,1 1 1266,-8 0 0,3 2 0,-7 1 0</inkml:trace>
  <inkml:trace contextRef="#ctx0" brushRef="#br0" timeOffset="727">1643 1557 8157,'-27'-16'1866,"2"12"-1487,8-7 1,2 9-417,3 8 1,5 3-106,7 9 1,-6-1-18,0 0 0,0 2 231,6 4 0,-6-1-143,1 6 0,-7-1 239,6 2 0,-5 8-68,5-9 1,-2 9-509,3-8 1,3 2-74,-4-3 1,4 3-81,2-8 1,0 0-228,0-5 408,8-1 1,1-8 379,9-3 0,-1-4 0,0-2 0</inkml:trace>
  <inkml:trace contextRef="#ctx0" brushRef="#br0" timeOffset="981">2093 1574 8250,'0'-25'2050,"0"6"-2658,0 1 0,8 11 333,3 7 1,10 0 361,2 0 1,6 7 548,-6 5 0,8 5-341,-2 6 1,-2-2 428,1 8 0,1 0-321,6 6 1,-6-1-348,0 1 1,-6-1-15,5 1 0,-6 5-98,1 1 1,-4-3 49,-2-9 0,-5 4-482,-1-5 1,-7-1-243,2 2 0,1-8 291,-1 2 0,0-9-1363,-6-3 827,8-7 975,-6 4 0,13-16 0,-5-1 0</inkml:trace>
  <inkml:trace contextRef="#ctx0" brushRef="#br0" timeOffset="1189">2612 1557 8252,'-27'-27'0,"8"9"2983,7 13-2114,8 3 0,-9 9-875,7 5 0,-6 3-56,7 3 0,-15 7 45,3 3 1,-14 11 128,-3 1 0,-3 8-60,-9-2 0,8 4-256,-3 2 0,11-2-617,1-4 0,8 0-459,-2-11 0,9 1-16,3-12 1296,7-1 0,-4-6 0,8 0 0</inkml:trace>
  <inkml:trace contextRef="#ctx0" brushRef="#br0" timeOffset="1427">2819 1384 8231,'-7'-35'182,"5"16"1,-2 3 88,15 16 0,3 0-132,15 0 1,-1 2 136,7 4 0,-2 4 375,-5 7-466,5 8 0,-8 4 173,4 11 1,-4 4 264,-8 8 0,-1 2-688,-5 4 1,-3 3 31,-8 8 0,-14 6-1010,-3 0 1,-12 4 619,0-10 1,-3 4-582,-3-9 0,1-5 1004,-1-1 0,-7-4 0,-3-2 0</inkml:trace>
  <inkml:trace contextRef="#ctx0" brushRef="#br0" timeOffset="2227">3390 1159 8736,'-10'-17'560,"3"7"-647,7 2 0,5 6-16,1-3 0,8 1 18,-3-8 1,4 6 648,3-5 0,1-1-83,4-5 0,-2 0 85,8 0 0,2-7-355,9 1 1,-2-7-112,9 1 1,-1-4-170,6-1 1,1-1 186,5 0 0,-4-1-93,3-4 0,3 1-81,-2-7 1,-1 6-220,-5-6 1,0 7 88,0-1 0,-8 3-44,-3 3 1,-5 1 178,-1 4 40,-1-3-14,1 12 1,-6-3 55,-1 12 0,-6-5-62,1 5 0,2 1 125,-2-1 0,0 5 163,-6-6 63,0 9-275,1-5-287,-1 8-163,-8 0-622,-1 0 95,-8 0 0,0 2 397,0 4 0,-8 1 535,-3 5 0,-12 3 0,-4-5 0</inkml:trace>
  <inkml:trace contextRef="#ctx0" brushRef="#br0" timeOffset="2477">4427 156 8281,'-19'-8'0,"-4"4"161,12-7 136,3 7 107,0-11 1,8 11-161,0-8 0,8 6 165,3-5 0,5 5-138,1-5 0,2 5 161,4-6 1,-1 7 25,6-7 0,7 6-136,5-5 0,6 7-329,-5-2 1,5 4 48,-6 2 0,3 0-142,-3 0 1,-9 0 123,3 0 1,-11 2-155,0 4 0,-5 4 36,-7 7 1,-3 2 56,-8 4 0,-4 12 166,-8 11 1,-9 6-62,-19 5 0,-4 7-424,-8 11 1,22-35 0,0 2 80,-1 6 0,-1 2 1,-2 2-1,1 2 1,-2 6-1,0 1 1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2:13.4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295 122 8086,'-8'-17'587,"6"5"-411,-4 1 0,2 7 1593,-1-2-1171,3 4 0,-8-4 292,4 1-737,4-1-368,-5 6-1428,7 0 1,0 7 1642,0 5 0,0 3 0,0 3 0</inkml:trace>
  <inkml:trace contextRef="#ctx0" brushRef="#br0" timeOffset="467">87 35 7905,'0'-9'1106,"0"-7"-313,0 15 837,0-7-625,0 8 3684,0 0-4607,-8 0 0,6 8 93,-3 3 0,-3 4-138,2 3 0,-5 7 55,5 4 0,-6 3-3,7 3 1,-3-1-113,2 1 1,4 0-25,-4-1 0,5-1 47,1-4 1,5 1-100,1-7 0,8 6 8,-3-6 0,4-5-102,3-7 1,-1-1-35,0 1 1,6-3 85,0-8 1,8 0-56,-2 0 0,4 0-149,1 0 1,-5-2-152,0-4 0,-2 2-67,2-7 0,1 7-1199,-7-2 681,0-3 1,-5 5-69,-1-8-430,-7 8 1579,-3-3 0,-14-1 0,-3-2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2:16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848 571 8106,'0'-17'0,"0"6"277,0-1 0,-6 6-55,0-5 0,0 5 131,6-5 1,0 5-117,0-6 1,0 6 322,0-5-56,0 7 196,0-11-142,0 13-75,0-6-507,0 8 214,0 0 1,0 8-7,0 3 0,-2 5-85,-3 1 1,1 8 25,-8 4 0,3 3-169,-3 3 1,-3 0 73,3-1 1,3 1 31,-3-1 1,8 1-112,-2 0 1,-1-7 154,1 1 0,0-8-187,6 2 1,0-3 84,0-3 1,8 0-32,3 0 1,-1-5 57,2 0 1,-1-3-63,6 3 1,-5-3 99,-1-3 1,3-4-3,9 4 0,-2-4-45,8-2 0,-6 0 16,6 0 1,0-8-245,5-4 0,-5-1 84,0 1 0,-2-3-66,2 4 1,1 1 40,-7-2 1,0 7-247,-5-7 0,-1 8-115,0-1 0,-5 3-76,-1 2 0,-5 0-540,6 0-253,-8 0 120,3 0 487,-7 7 770,0-5 0,-7 14 0,-3-7 0</inkml:trace>
  <inkml:trace contextRef="#ctx0" brushRef="#br0" timeOffset="205">1142 658 8690,'-8'-10'2472,"6"3"-1810,-6 7-239,8 7 0,0 3-124,0 7 1,0 8 168,0 4 0,0-2-173,0 2 0,0 0-531,0 5 1,0-5-245,0 0 1,2-2-629,4 2 1,-2 1 282,7-7 0,-5 0 825,6-5 0,-9-1 0,5 0 0</inkml:trace>
  <inkml:trace contextRef="#ctx0" brushRef="#br0" timeOffset="946">35 796 8075,'-10'-25'-297,"-5"6"1,13-6 118,-4 8 0,4 0 562,2-1 0,2 1-126,4 0 1,-2-6-187,7 0 0,7-8 68,5 2 0,2-2 2,-2 2 0,4-3 13,7 3 0,7-4-23,-1-1 1,2-1-111,-2 0 0,5 1 49,7-1 0,-2 1-98,-4-1 0,7 8 79,-6 4 0,12 4-112,-7 2 1,2-1 61,-8 1 0,2 7 33,-8 5 0,1 3-61,-7 2 0,1 0 42,-1 0 1,-1 0 125,-4 0 1,4 0-61,-5 0 0,-1 7-22,2 5 0,-6 3-62,6 3 1,-6-1-3,6 0 0,-8 2 5,2 5 0,2-3 41,-2 7 0,2-4-109,-2 4 0,-4 1 73,4 6 1,2-6 25,-2-1 1,0 1-10,-5 6 0,-3-6 9,-3-1 1,3 1-70,-3 6 0,1 5-105,-1 1 0,-3 1 233,-3-2 0,-4-3-86,4 3 0,-4 2 12,-2-1 1,-2-1-24,-4-5 0,2 5 24,-8 0 0,-5 3 18,-6-3 0,-6-4 91,6 5 0,-7-5-51,1-1 0,-10-1 136,-1 1 1,-2 0-91,1-1 1,3-7 79,-8-4 0,2-4 113,-3-1 0,-3-3-31,4-3 1,-4-5-94,-1-7 1,-1 0-91,0 0 0,-6-15-135,0-8 0,-1-10 122,1-7 1,4-1-141,-3-10 1,5 8 51,6-9 1,4 2 68,7-7 0,10 9-103,8-4 1,1 12 53,11-1 1,-1 5-402,6 1 0,2 2-135,3 5 0,5-3-344,7 8 0,1 0 322,-1 6 0,8 1-211,4 5 1,3-3 805,3 8 1,0-7 0,-1 3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2:19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70 105 8164,'0'-10'-112,"0"2"296,0 8-8,0 0-97,0-7 26,0 5 0,0-8 338,0 4-198,0 4-23,0-5 1,0 5 152,0-4 43,0 4-76,0-6-10,0 8 288,0 0-708,-8 0 119,7 0 55,-7 0 68,8 0-79,0 0 0,-6 2 26,0 4 48,1-4-132,5 6 0,-2-3 138,-4 1-207,4 0 1,-6-4 3,8 4 48,0-4 85,0 5-25,0 1 106,0-6-136,0 6 0,0-7-15,0 5 65,-7-4-29,5 6-19,-6-8-6,8 0 1443,0 0-1454,8 0 1,-6-2 60,3-4 0,-1 4-37,2-4 1,-2 5 61,7 1 0,-5 0-27,6 0 1,-1-2 12,6-4 1,1 4 13,-1-4 0,2 4-1,4 2 1,2-6 62,4 1 0,4-3-88,-4 2 1,-3 4 105,3-3 1,0 3-57,6 2 1,-6-2-11,-1-4 1,1 4-12,6-4 1,5 4 18,0 2 0,1 0-232,-7 0 0,7 0 133,-1 0 0,0-5-171,-5-1 1,5 0 107,1 6 1,-3 0 24,-9 0 1,2 0 13,-8 0 1,6 0-3,-6 0 0,0 0-2,-6 0 8,0 0-34,1 0 38,-1 0 1,-6 0-661,1 0 205,-8 0-576,3 0 318,-7 0-338,0 0 313,-7 0 1,-3-6-313,-7 1 0,0-1 377,-1 6 1,-5 0-152,0 0 1,-8 0 125,3 0 690,-5 0 0,-2 7 0,1 3 0</inkml:trace>
  <inkml:trace contextRef="#ctx0" brushRef="#br0" timeOffset="514">87 364 9444,'10'-8'751,"5"6"1,-5-5-386,7 7 0,-5 0-41,-1 0 0,1 0-180,5 0 1,0 0-15,1 0 1,-1 0-105,0 0 1,1 0 63,-1 0 1,6 0-205,0 0 0,0 0 48,-6 0 0,6 5-21,1 1 1,4 0-1,-5-6 0,0 6-57,-5-1 0,-1 1-20,0-6 1,1 6 41,-1 0 34,-7 7 0,3-3 51,-7 7 1,0-5 46,-6-1 0,0 3-27,0 9 0,-10 2 3,-7 3 0,-3 7 60,-8 0 1,-1-1 135,-6 7 1,3-5 297,3-1 0,-2-1-181,8 1 1,-2-1 3,2 1 1,9-2-114,-3-4 1,11 1 33,1-7 0,3 0-104,2-5 1,2-1 19,3 0 0,13-5 148,10-1 1,7-5-51,5 6 0,5-9 100,6 3 1,1-4-85,0-2 0,-4-2-277,4-4 1,-10 3 149,10-9 1,-9 6-219,3-5 1,-6 5-294,6-6 0,-9 7-346,-3-7 0,-1 6 3,-10-5 0,0 7-479,-6-2 0,-5 2-1424,-1-1 1457,-7 3 1172,4-6 0,-23 8 0,-5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34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16 485 8090,'-9'-1'301,"4"-4"43,3 3 32,2-5 1,2 7-11,3 0 0,-1-5 319,6-1 0,1-1 160,4 2 0,1 3-336,0-3 0,1-2 45,4 2 0,-4 0-109,4 5 1,-2-5-73,2-1 0,-3-1-112,2 2 1,5 2-30,1-8 0,2 1-137,-2-6 0,3 1-181,-3-1 1,4-5-534,1 0 0,-5-5 373,0 5 0,-6-5-675,0 5 1,1 0 226,-5 6 0,1-1 17,-11 1 0,4-1-142,-5 0 571,0 1 1,-6 1 74,-5 3 1,3-1-30,-7 7 0,4-6-344,-4 6 310,-1 0 59,-4 5 1,4-5-106,1 0 92,0-1 311,-6 6 1,5 0-226,1 0 182,7 0 485,-11 0 0,10 0-274,-6 0 1,6 2 383,-1 3 1,2 4-272,-3 7 0,5 4 282,-5 1 0,-1 12-190,2-1 0,-5 9-64,5 1 0,-6 3-123,6 2 0,-7 5 54,1 1 1,3 4-358,-3-5 1,2 0 121,-1-5 1,-2-1-610,7-5 0,-1 3 321,6-8 1,-5-4-624,0-6 1,0-7 286,5 2 0,-2-6-310,-3-4 9,3-4 373,-5-7 1,5-2-68,-3-3 0,3-4-218,-3-7 0,9-1-651,1-4 1362,7 4 0,4-13 0,8 6 0</inkml:trace>
  <inkml:trace contextRef="#ctx0" brushRef="#br0" timeOffset="177">611 611 8090,'15'0'1153,"1"1"-865,0 5 0,-1 2 1197,1 8 0,0 5-557,-1 0 1,1 0-246,0-6 1,-6 1 51,1 0 0,-6-1 266,5 1 0,-5 0-799,6-1 0,-8-4-443,2-1 1,4-5-2359,2 6 2174,3-8 1,1 4-1556,1-7 0,-6-2 581,1-3 1,-6 2 1398,5-8 0,-6 1 0,3-6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2:22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0 935 9871,'12'0'1191,"-1"0"1,-5 0-881,5 0 0,1-8-43,5-4 0,1-3-57,-1-2-121,0-8 0,8-2-27,4-8 0,-2-7-207,2-4 1,-6 2-310,6-2 0,-8 5 238,2-5 1,-10 6-38,-1-6 0,-8 5 108,1-5 0,-3 6 183,-2-6 0,-2 7-55,-3-1 1,-5 3 33,-7 3 0,5 7 22,1 4 1,-1 4 18,-5 1 0,5 7-85,1-1 68,-1 8-191,-5-3 1,5 7 141,1 0 1,5 7-6,-5 5 1,5 5 43,-6 6 0,8 6 6,-1 11 0,3 7 88,2 10 1,-2-1 258,-4 7 1,4 1 205,-4 5 1,4 2-377,2 4 1,0-4 140,0 4-1042,0-12 868,0 5 1,0-16-435,0-1 1,0-1 149,0-9 1,0-7-82,0-5 0,0-8-114,0 2-35,0-3-299,0-11 1113,0-1-377,0-8 1,0-17-65,0-12 1,2-12-352,4-10 0,-4-7 61,4 0 1,3-5 7,3 5 1,3 2 33,3 10 1,5 4-176,0 7 1,7 9 34,-1 3 0,2 5 118,-2 7 1,3-3 240,-3 8 0,-2 1-124,2 5 1,-8 2 69,2 3 0,-4-1 0,-1 8 0,-3-1-22,-3 7 0,-5-1 86,-7 0 0,-7 8-52,-5 4 0,-5 4 88,-6 1 1,-4 1-72,-8-1 0,3-7 181,3-4 1,-4-5-63,4-7 0,4-3 83,2-8 1,-2 0-31,2 0 0,2-2 557,10-4-344,-5 4-95,14-13 0,-3 13-355,10-4 0,13 4 152,10 2 1,1 6 180,6 0 1,-4 7-97,9-1 0,-4 3 26,-1 2 1,0 3-20,-1 3 1,1-4 166,-1 4 0,-5-4-408,0-1 0,-8-7-276,2 1 1,-4-1-631,-1 6 0,-1-5 517,0-1 1,1-7-1575,-1 2 2038,-8 4 0,7-16 0,-7 4 0</inkml:trace>
  <inkml:trace contextRef="#ctx0" brushRef="#br0" timeOffset="215">1193 692 9397,'18'0'731,"-1"0"1,0 0-498,0 0 0,1 2 177,-1 4 1,0-4-164,1 4 1,-1-4-179,0-2 1,1 0-76,-1 0 1,0 2-732,0 3-392,8-3 1,-5 8 595,3-4 0,-6-2-219,-6 7 0,-3-5 251,-8 5 1,0 1 499,0 5 0,-8 8 0,-1 2 0</inkml:trace>
  <inkml:trace contextRef="#ctx0" brushRef="#br0" timeOffset="363">1384 986 8071,'-10'8'716,"2"-6"0,8 8 95,0-5-443,0-3 0,2 6 82,4-8 1,-2 6-209,7 0 1,-5 1-200,6-1 0,-7-4-101,7 4 0,-1-4 146,7-2 0,1 5-1087,4 1 0,-4 0 110,4-6 889,4 0 0,-8 0 0,6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2:25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122 243 8234,'-17'-8'-1000,"-1"6"0,7-6 1044,-1 8 0,7-2 228,-7-3-219,8 3 1,-9-8 27,7 4 1,0 3-27,6-9 1,-6 6 58,1-5 2,-1-1 1,6-5 101,0 0 1,0 5 407,0 1-111,0-1-75,0-5 1,0 5 271,0 1 139,0 7-45,0-4-27,0 8-431,0 0 1,8 8 109,3 3 0,-1 5-149,1 1 1,-5 2-45,6 4 1,-9-2-299,3 8 0,-2-6 128,2 6 1,-4-6-6,4 6 1,-5-8-156,-1 2 0,0-4-152,0-1 0,2-7-124,4 1-212,-4-8 661,6 3-140,-8-7 1,0-7-294,0-5 1,0-5 109,0-6 0,0 0-63,0-12 1,2 4 12,3-9 1,5 3-153,7 3 1,-1 1 235,-5 4 1,7 1 33,-1 10 1,0-1 186,6 13 1,-4 1-99,-1 5 0,-1 0 106,0 0 0,1 7-4,-1 5 1,0 5 418,0 6 1,-5-2-25,-1 8 0,-7-6 145,2 6 0,2-6-261,-2 6 0,1-8-148,-1 2 0,-4 2-890,4-2 1,1 0 154,-1-6-103,8 1 0,-7-1 295,5 0 1,1-5 367,-7-1 0,7 1 0,-3 5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2:23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2923 8071,'10'-17'3873,"-3"7"-3000,-7-5-626,0 13 0,0-4-13,0 12 0,-2-2-170,-3 7 1,1 7 23,-8 5 0,8 7-53,-1-1 0,-3 6 68,2 5 1,0-7-194,6 7 0,0-9-26,0 3 0,8-7 32,4-9 0,3-1-30,2 0 0,1-1 88,-1-5 1,0-3-22,0-8 1,6 0 115,1 0 0,-1-2 121,-6-4 0,6-3-117,0-9 1,0-5 115,-6 0 0,-1-8-96,-5 3 1,3-5 2,-9-2 1,1-1 134,-6-5 0,-7 5-107,-5-4 1,-3 3-119,-3 2 1,1 3-171,0 3 0,-6 4-277,0 8 0,-6 7-308,6 4 1,-6 4-695,6 2 1,-6 2 1442,6 4 0,-15 4 0,1 7 0</inkml:trace>
  <inkml:trace contextRef="#ctx0" brushRef="#br0" timeOffset="2515">1055 52 8269,'-8'-9'-8,"6"-7"-40,-13 15 144,13-7 39,-13 8 1,11-6-56,-8 0 1,7 1 34,-7 5 0,6 0-17,-5 0 1,1 1 252,-1 5-209,-5-4-61,7 14 1,-3-7 25,1 8 1,5-1-1,-6-5 1,6 10 35,-5-3 0,1 5-43,-1 0 0,-3-2-49,9 8 1,-9 0 51,3 5 1,3 3 47,2 3 0,-2 4 18,3 8 0,-1 2 8,6 4 1,0 9 22,0 8 0,0 2 40,0-2 1,0-2 117,0 7 1,6-1-151,-1 2 1,7 3-31,-6-3 1,7 7 64,-1 10 0,-5-47 0,1 0-377,1 4 1,-1 0 0,1-4 0,0 0-28,8 35 1,0-7-62,1-4 1,-1-12 254,0-5 0,-5-6 65,-1-6 0,-1 0-118,1-11 1,3 1 31,-8-13 0,5 0-210,-5-6 1,2-7-155,-3-4-460,-3-4 119,6-2 1,-6-16-328,4-7 1,-4-15 1019,3-8 0,5-12 0,0-3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2:30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9980,'18'0'473,"-1"2"-261,0 4 0,0-5-35,1 5 1,-1-4-1,0-2 1,6 0 14,0 0 1,2 0-179,-2 0 1,-1 0 18,6 0 1,-5 0-268,6 0 0,-8 0-177,2 0 271,-3 0 1,-3 0-113,0 0 1,1 0-208,-1 0 0,-6 0-742,1 0 365,-8 0 383,3 0 0,-7 2 118,0 4 1,-7 3 334,-5 9 0,-3-1 0,-2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2:30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8099,'2'10'66,"4"-5"0,-2-3 691,7-2 1,8 0-217,10 0 1,6 0-164,5 0 0,10 0-142,8 0 1,5-6-55,-5 1 0,3-1-167,-9 6 1,8 0-342,-14 0 1,6 0 244,-12 0 81,8 0 0,-11 8 0,5 1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2:27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8301,'8'-17'18,"-6"0"0,11-1 467,-7 1 1,5 5-47,-5 1 1,6 5-137,-7-5 1,9 7-51,-3-2 1,-1 4 227,2 2 1,-1 2-89,6 4 1,-5 3 83,-1 9 1,1 7-151,5 4 1,-5 3-83,-1 3 0,-7-1-137,2 1 1,-4 5 163,-2 1 1,0-1-298,0-5 1,0-3-74,0-3 0,0 2-271,0-8 62,0 0-145,0-6 94,0-7 132,0-2 0,0-10 187,0-4 0,6-11-32,-1-12 0,7-10-290,-6-1 1,7-8 91,-1 2 1,-3 2 87,3-3 0,-1 9 68,7-2 0,-7 9-12,1 2 0,-1 14 19,6-3 1,3 13 4,3-1 0,-4 4 112,4 2 0,-4 2-108,-1 4 1,-1-1 465,0 13 0,0-3-14,1 14 1,-9-6 146,-3 6 1,2 0-151,-2 5 0,-1 1 39,-5-1 0,0-1-328,0-4 1,-2 4-394,-3-5 0,3-1-276,-4 2 0,4-6 354,2 6 0,0-8-2395,0 2 2647,0 4 0,8-8 0,1 6 0</inkml:trace>
  <inkml:trace contextRef="#ctx0" brushRef="#br0" timeOffset="887">208 2127 7955,'-10'0'1174,"2"0"-760,8 0-79,0 0-114,0-7 1,0-5-163,0-11 1,8 2 11,3-8 0,-1 4-138,2-10 1,-7 3 50,7-14 0,-6 0-132,5-6 1,-7 2 83,2 4 0,-4-2-19,-2 7 1,0 1 193,0 5 0,0 8-112,0 4 0,0 10-43,0 1 162,0 8 100,0-3-279,0 7 0,0 2-189,0 3 1,0 5 170,0 7 0,-2 8 68,-4 4 0,2 10 91,-7 1 0,5 8-127,-6-2 1,3 4 401,-3 2 1,-3 0-137,3 0 1,3 0 143,-3-1 1,6-1-166,-5-3 0,7 1-226,-2-8 1,-1-2 93,1-9 1,0 2-127,6-8 1,0 0-436,0-6 205,0 1 58,0-9 260,0 7 0,0-16 285,0 0 0,0-8-266,0-9 1,0-3-83,0-3 0,0-4-54,0-7 0,6-1 111,0 1 0,7 5-277,-1 0 1,3 2 86,2-2 0,1 4-26,-1 8 0,0 0 14,0-1 1,1 3 49,-1 4 0,6-3 20,0 8 0,0-5 7,-6 5 1,7-6-316,-1 7 316,0-1 0,-6 6-106,0 0 0,-5 0-17,-1 0 92,-7 0 75,4 0 0,-10 8 137,-4 3 0,0-1-99,-11 1 1,4-5 83,-10 6 1,1-3 29,-1 3 1,4 1 212,-4-7 1,4 5 445,2-5-295,-1 8-44,1-12-305,7 13 1,3-11-20,7 7 0,0-5 94,0 6 0,2-7-3,3 7 0,3-1 4,4 7 1,3-3 164,-3-3 1,9 3 50,2-3 0,0 1-67,-6-1 0,0 3-148,1-4 1,-1-1 71,0 2 1,-5-3-567,-1 3 0,1-3-136,5-3 103,0-4 1,1 6-742,-1-8 1,-5 0 478,-1 0 0,-5-2-425,5-4 1,-7-4 1027,2-7 0,4 0 0,-1 0 0</inkml:trace>
  <inkml:trace contextRef="#ctx0" brushRef="#br0" timeOffset="1368">1193 519 8173,'0'-12'0,"0"1"0,0 5 159,0-5 329,0 7-288,0-12-69,0 14 0,2-5 321,4 7 1,-4 0 99,13 0-331,-5 0 0,7 2-1,0 3 0,1 7-46,-1 11 0,0 6 47,1 11 1,5 1-57,0 10 0,6 7 81,-6 17 1,2 0-183,-2 11 1,-4-1 111,-7-36 1,-1 0-1,0 47 86,-5 2 0,-4-44 1,-2 0-171,0-2 0,0-1 0,0 3 0,0 0 17,1-2 1,-2 0-1,-7 46-52,-3 0 0,-6-14-275,-6 3 1,-4-5-301,-8 5 1,0 1 282,1 4 0,1-13-456,4-4 1,-1-19 293,7-16 0,0-5 13,5-6 0,1-12-169,0-11 1,1-8-569,5-10 1121,-5-7 0,14-39 0,-5-5 0</inkml:trace>
  <inkml:trace contextRef="#ctx0" brushRef="#br0" timeOffset="2179">363 1851 8185,'0'-10'656,"0"2"-322,0 1-164,0 5 0,2-8 187,4 4-59,-4 4-225,13-5 0,-11 7 254,8 0-251,-9 0 106,13 0 9,-7 0-121,9 0 0,-1 0-104,0 0 0,1 0-26,-1 0 1,-6 0 77,1 0 0,-1 0 7,7 0 1,-1 2 25,0 3 0,-5-3 34,-1 4 0,-5 2-6,6-3 0,-9 9 11,3-3 0,-4 5-41,-2 1 1,0 2 11,0 4 1,-8-2-104,-3 8 1,-4-6 66,-3 6 1,-5-8-491,0 2 1,0-3 183,6-3 0,5-2-574,1-3 1,5-5 854,-6-7 0,9-7 0,-5-3 0</inkml:trace>
  <inkml:trace contextRef="#ctx0" brushRef="#br0" timeOffset="2712">1660 35 8214,'17'0'505,"1"0"1,1 5 53,4 1 0,-4 6 144,4-6-528,-3 7 1,-3-5-18,0 3 0,-2 5 44,-3-5 0,-2 4-346,-5 3 0,-3-1 118,4 0 1,-6 3-268,-6 3 0,-3-2 176,-9 8 0,1-6 139,0 5 0,0-6 208,-1 1 0,3-4 356,3-2 1,-1-5-328,7-1 0,0-5-101,6 6 0,2-9-84,4 3 1,6-4 146,11-2 1,5 0-358,13 0 1,1-2 141,4-4 1,10-3-1048,-4-9 0,9 1-59,-3 0 0,0 7 1100,-7 5 0,1-5 0,0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2:32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262 71 8251,'-10'-2'-371,"4"-4"255,5 4 714,1-6-294,-8 1 0,6 3 62,-4-8-185,4 8 1,2-6 202,0 4-217,-8 4 1,4-5 17,-7 7 0,5 0-160,-6 0 0,6 0 134,-6 0 0,7 5-236,-7 1 1,0 8 131,-5-2 1,1 5 158,4 7 1,-3 5-66,3 12 0,-4 6 1,-1 11 0,7 13 13,4 11 1,-2 11-132,2 7 1,4-48 0,0 0 140,5 0 1,0 1-1,-1 0 1,0-1-44,4 1 0,0 0 1,-1-3-1,0-1 4,0 2 0,1-2 0,10 35 104,-4-2 0,3-4-420,3-8 0,0 3 110,-1-15 0,1-5-2,-1-6 1,1-8-310,-1 2 0,1-10 197,0-2 1,-1-7-277,1 1 1,-1-9 452,1-2 0,-6-8-1323,-1 1 837,1-3 0,0-2-231,-1 0 1,-5-9 725,6-9 0,-8-15 0,4-12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2:33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1 106 8176,'0'-9'0,"8"1"574,3 8 1,5 0-207,2 0 0,-1 0 179,1 0 1,5 6-143,1 0 1,5 7-155,-6-1 0,7 2-80,-7-3 1,2 5-176,-1-4 0,-5 3-371,5 3 0,-7-1 291,-5 1 1,2-4-399,-8 3 0,-1-3 228,-5 9 1,0 5 48,0 1 1,-9 4 168,-9 2 0,-1 6 170,-11 0 1,3 0 41,-2-6 0,1 6 523,5 0 1,9-7-63,-3-11 1,11 2-182,0-1 0,4-7-464,2-5 131,0 0 1,10 4-178,7-5 1,3-3-286,9-8 0,0 0-348,7 0 0,5-2-67,0-4 0,5-5-515,-5-13 1,8 5 1268,-2-5 0,-4-3 0,0-1 0</inkml:trace>
  <inkml:trace contextRef="#ctx0" brushRef="#br0" timeOffset="388">1055 54 11227,'8'17'852,"-4"1"-530,8-1 0,-8 3-12,1 3 0,3-3-169,-2 3 0,0 3-133,-6-3 1,2 1-28,4-7 0,-4 1-302,4-1 1,-4 1-229,-2-1 81,7-7 1,-5 0 116,4-4 252,-4-4 23,-2-2 1,8-12 24,4-11 1,3-7-168,3-11 0,7-4-151,4-7 0,-3 9 260,-3 8 1,-3 1 179,-3 11 0,1 1 35,0 11 1,-1 3-118,1 8 0,-1 2 109,1 4 0,-6 11-115,-1 13 0,-5-1 616,6 6 1,-8-4-87,2 10 1,-4 2 92,-2-2 0,0 6-472,0-6 1,0 0-477,0-6 0,-2 6-1043,-4 0 0,4-4 275,-4-1 1110,-4-5 0,0 12 0,-7-8 0</inkml:trace>
  <inkml:trace contextRef="#ctx0" brushRef="#br0" timeOffset="1034">704 1864 8031,'-8'-10'1825,"6"2"-1458,-6 8 1,8 2-138,0 4 0,0 4 242,0 7 0,0 1-171,0-1 0,0 3-26,0 3 1,0-1-18,0 7 1,0-7-301,0 1 78,0 4-128,0-7 1,0 5-97,0-7 0,2-1-78,4 1-217,-4-8 164,6 5 94,-8-13 540,0 6 1,0-10-107,0-4 0,2-3-301,4-9 1,-3 0-118,9 1 0,2-8-327,9-5 0,-1 3 158,7-2 0,-2 1-142,3-1 0,-3 6 203,-4 11 0,-3 4 31,3 8 1,-3 0 537,-2 0 0,-7 2-235,1 4 1,-2 9 804,1 9 0,3 5-196,-8-5 0,2 5 106,-2-6 1,-4 7-339,3-7 0,-3 6-111,-2-5 1,6-1-387,0-5 155,0-1 1,-6 1-1761,0 0 843,8-9-172,-6-1 0,6-6-606,-8 4 882,0-4 1,1 6 760,5-8 0,-4-8 0,6-2 0</inkml:trace>
  <inkml:trace contextRef="#ctx0" brushRef="#br0" timeOffset="1709">2250 229 7104,'0'-9'304,"0"1"154,0 8-281,8 0 117,-6 0 0,6 2-66,-8 4 0,6-2 60,0 7 1,5 3-112,-5 9 1,6-1 37,-6 7 0,7 2-132,-1 10 0,10 6 103,1 12 1,2 3 9,-1 9 0,-5 1-33,5 4 1,-5 4-173,-1 8 0,-3 0 231,-3 0 0,2 5-13,-8 1 1,0 6-79,-6-7 1,-8 1-74,-4-6 0,-4 6-199,-1-1 1,-3-1 100,-3-10 1,1 0-249,-7-11 0,6 1 72,-7-14 1,7-1 628,-6-10 1,7 2-60,-1-8 0,3 0-79,3-6 0,-1-2 7,0-4 1,1 3 201,-1-9 1,3-5-49,3-7 0,-4-7-156,5 2 1,1-4-326,-2-2 0,6 0 46,-5 0 1,5-8-655,-6-4 1,8-5 92,-2-7 0,4 3-134,2-8 0,0 1 694,0-1 0,16-12 0,3 4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2:43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335 53 8145,'0'-12'253,"0"0"0,1 8 421,5-1 1,-2 3 308,8 2-590,0 0 0,1-2-1,5-4 1,-8 4 60,13-4 0,-7 4-67,7 2 0,-3 0 142,-3 0 1,3 0-262,3 0 1,-3 0-115,3 0 1,-3 0-207,-3 0 0,1 6-147,-1 0-624,1 0 554,0-6 0,-3 2-273,-3 3 1,-4-1-117,-8 8 1,0 0-479,0 5 0,-8 3-689,-4 3 1826,-11 5 0,-5 15 0,-7 1 0</inkml:trace>
  <inkml:trace contextRef="#ctx0" brushRef="#br0" timeOffset="693">53 861 8145,'-11'6'0,"-1"0"0,6 0 513,-6-6 882,8 0-1126,-3 0-123,7 0 1,7 0-70,5 0 1,4 2 28,1 4 0,1-5-183,-1 5 1,1-2 130,0 2 0,-1-2-41,1 8 1,-3-1 8,-3 7 0,2 0-10,-8-1 1,0 7 372,-6-1 1,0 6-132,0-5 1,0 5 226,0-6-199,0 1-137,0-14 0,0 5-261,0-3 326,7-4-233,-5 0 0,14-8-38,-4 0 0,5-10-245,7-8 0,3-17-452,8-18 0,10-9 337,8-14 0,3 2-279,-21 33 0,1 0 0,24-36 412,-25 36 1,0 0 0,26-25 45,3 2 0,-7 7 36,2 4 0,-12 14 121,-6 4 1,-6 14 28,-6 3 0,2 2 257,-7 10 1,-7 1 357,-5 5 1,-2 2-282,1 3 0,-3 5 800,-8 8 1,0 7-608,0 4 0,0 7-62,0 5 1,-8 2-170,-3 3 0,-5 11-38,-2-4 0,7 5-18,-1 1 1,6-4-183,-6 3 1,9-5-39,-3-6 0,6 2 109,6-8 0,-1 0-177,13-6 0,-2-8 38,13-4 1,-4-5 160,10-6 1,-1 1-91,13-7 1,-6 0-97,5-6 0,1-10 62,6-7 0,-8-3-129,-4-9 0,-4 6-24,-2-7 1,-6 1 102,1-6 0,-15 0 46,3 0 0,-12-1 33,0 1 1,-4 2-6,-2 4 1,-8-4 99,-4 3 1,-9 5 277,-3 1 1,-1 5-59,1 1 0,5 9 529,-5 3-407,-3-4 1,7 8 247,-3-4-277,11 4 98,-3 2-444,13 0-128,-6 0-206,16-8 1,3 1 140,13-5 1,-3-4 151,9 5 1,-1-3-549,6 2 0,0-3 272,0 3 1,6 2-949,0-2 1,2 7 305,-2-7 0,-4 8 131,4-2 0,2 4 766,-2 2 0,0 0 0,-5 0 0</inkml:trace>
  <inkml:trace contextRef="#ctx0" brushRef="#br0" timeOffset="933">2742 791 8069,'8'-10'0,"-4"2"1235,8 8 0,1 0 1,9 0-464,1 0 0,-5 0-663,-7 0-19,1 0-42,6 0-1287,-1 0 591,-7 0 0,-2 8-1510,-8 4 2158,0 3 0,-8 11 0,-2 1 0</inkml:trace>
  <inkml:trace contextRef="#ctx0" brushRef="#br0" timeOffset="1039">2865 1213 8069,'10'17'605,"0"-5"961,-5 0-555,-3-8-41,14 3-1894,-14-7 0,14 0 177,-5 0 747,-3 0 0,8-7 0,-6-3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2:51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1 176 8053,'9'0'854,"7"0"1,-12 0-526,8 0 0,-6 0-112,5 0 0,-5 0-10,6 0 1,-8 2 82,2 4 1,-3-4 303,3 4 82,-4-5-432,14-1 0,-12 2 188,8 4 1,-7-4-153,7 4 0,-6-4-47,6-2 0,-1 0-44,7 0 0,0-6-142,-1 0 0,1-5 144,-1 5 0,9-6-202,3 6 1,-2-7 55,3 1 0,-3-2 60,2 2 1,2-3-197,-7 3 1,5-2 108,-5 3 1,-1-3 51,-5 8 0,-1-6-60,1 7 1,-7-1-192,1 6 176,-8 0 0,6 0-20,-4 0 1,-4-2-28,3-4 84,-3 4 0,-4-6-375,-3 8 1,1 6-202,-8 0 1,2 2-261,-1-2 0,-3-3 254,8 9 0,-6-6-188,6 6 0,-5-6-289,5 5 155,-8 1 295,12 6 1,-11-1 128,7 1 1,0-7 198,6 1 156,-8 0 1,4 5 97,-8 1 26,9 0 0,-11-1 191,8 1 1,-8-1-106,3 1 0,1-2 224,-2-5 0,6 5 283,-5-4 1,5 3-222,-6 3 0,6-1 195,-6 1 0,7 5-74,-7 1 1,2 7 105,-2-2 0,-1-1-319,7 1 0,-8 0-73,2 6 0,3 1 113,-3-1 0,8 0-106,-2 0 1,-2-6-288,3 1 1,-1-9 141,6 2 1,0-3-259,0-2 0,0-7-22,0 1 1,0-6-426,0 6 307,0-9-117,0 5 125,0-8 80,0 0-324,0-8 1,0-3 181,0-13 1,2-1-309,3-4 1,5-5 96,8 5 1,-1-4-54,1-2 1,0 2 230,-1 3 1,1-3 57,-1 4 0,1 3 141,-1 3 0,-5-2 186,0 1 0,-6 1 109,5 5 1,-5 1-110,6-1 0,-8 6 133,2 1 0,-4-1 110,-2-6 1,0 7 764,0-1-711,0 8 0,0-6 504,0 4 72,0 4 368,0-5-400,0 7-335,0 0-357,0 7 1,2-3 189,4 8-295,-5 0 0,7 11 49,-8 1 0,0 1 14,0-2 0,0 7-10,0 11 1,0-2-5,0 8 1,0 5 113,0 7 1,0 7-70,0-1 1,0 9-132,0 2 0,-6 0-64,1-5 0,-3-3-206,2-4 1,4 1 175,-4-12 1,2 1 33,-2-13 0,4 6-44,-3-6 0,3 0-108,2-6 0,0-5-88,0-1 0,0-6 62,0 7 1,0-9-72,0 2 0,0 3 50,0-3 0,-2 1-49,-4-7 0,4 1 7,-4-1 0,4-5-768,2 0 692,0-8 1,-6 2 142,0-12 1,0-8-203,6-15 0,0-10 127,0-20 0,0-9 302,0-8 0,2-8-152,4 2 0,-2-2 152,8 2 0,-6 4 0,5 7 0,-1 9 0,2 3 0,4 12 0,-5 6 0,-3 4 0,-2 2 0,2 8 9,-2 3 1,5 5 286,-5 1 966,0 1-266,-6-1-343,0 8 1,-2 3-244,-4 7 0,2 2 98,-7 3 0,1-1-155,-2 8 0,-4 0 65,5 5 0,-5 9 53,-1 3 1,-1-2-187,0 3 0,1-1 41,-1 6 0,-5 0-82,-1 0 0,-1 0-28,2 1 0,3-1-70,-3 0 1,3-2-90,3-4 0,1-3-4,4-9 0,-3 1-298,3-1-8,-4 1 1,5-2 133,-1-5 0,8-1-230,-2-4 1,2-4-100,-2 4-1,4-4-149,-5-2 137,7 0 1,5-8 15,1-4 0,10-11-83,1-6 1,3-5 45,9-1 0,1-2 140,5-4 1,0 2 159,0-8 1,0 6-36,0-6 1,2 6 28,4-6 0,2 8 33,4-2 1,2 4 78,-8 2 0,0 6 49,-6 0 0,0 9 170,0 2 1,-1 3 266,-5 9 1,2 0-200,-7 6 0,-1 0 534,-5 0 0,-3 8-233,-3 4 1,-4 5-34,-8 7 1,0-3-85,0 8 0,0 1 46,0 5 1,-8 0-290,-4 0 1,-3 0-205,-3 0 1,0-5-236,1-1 0,-1-6 215,1 7 1,-1-11-697,1-1 557,-1-1 0,0-15 43,1 4 0,1-6 61,5-6 0,-3-3-30,8-9 1,-6 0 138,6 1 0,1-1 365,5 1-32,0-1 0,7 6-147,5 1 1,4 7 40,1-2 1,3 6 119,3 6 1,-3-2 22,3 7 1,3 1-62,-3 6 0,0-1-40,-5 1 1,2-3-309,3-3 1,-7 4-291,7-4 0,-13 3-1250,7 3 1,-3-7 819,4 1 0,-7-2 757,1 2 0,-8 11 0,4-3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37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 7576,'0'-8'1111,"0"-6"-737,0 12 446,0-5-138,0 7 3051,0 0-3690,7 0 1,-3 0 65,6 0 0,-5 0 40,6 0 0,-6 0 23,5 0 1,-4 2 475,4 3-383,1-3 0,-1 10 475,1-7-555,-8 7 1,9-8 255,-7 6-463,1-6 67,-6 3 0,0-6-40,0 5 31,0-5-190,0 6 73,0-7 196,0 0-735,0-7 1,0 4-1907,0-7 2526,0 6 0,-7-10 0,-2 5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2:51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247 580 8006,'0'-10'48,"0"-5"1,0 11 1391,0-8-465,0 8-32,0-4 163,0 8-774,0 0 1,0 8-61,0 4 1,-2 9-3,-4 3 1,-2 13-30,-4-2 1,-7 12-14,7 0 1,-7 3 27,7 3 1,-4 0-156,-1 0 1,1-1 125,4 1 1,-3-2-243,3-4 1,-2 1-123,3-7 0,1-5-78,4-7 0,4-8-65,-4 3 1,2-7-845,-2-5 163,4 4-706,-5-14 1026,7 5 0,0-8 222,0-5 0,7-4-442,5-8 0,-2-1 66,2-5 795,-1-3 0,7-8 0,-1 0 0</inkml:trace>
  <inkml:trace contextRef="#ctx0" brushRef="#br0" timeOffset="310">317 615 8006,'10'-17'199,"-2"7"46,-8-6 0,1 14 424,5-4-215,-4-3 0,8 7-102,-4-4 0,-2 6 161,8 6 1,-7-2-219,7 7 1,6 7-69,5 5 1,1 7 284,-7-7 1,1 10-109,-1 2 0,1 0-248,-1 6 0,5 2 30,-5-2 1,5 2-110,-10-2 0,1-4 11,-1 4 1,2-3-185,-8-3 1,1-2-100,-1-4 1,-4 2-273,4-7 1,-4-1 188,-2-5 0,0-1-593,0 1-1073,0 0 1329,0-1 0,0-5-733,0 0 794,-8-8 1,-2 3-504,-7-7 1057,7-7 0,-13-3 0,3-8 0</inkml:trace>
  <inkml:trace contextRef="#ctx0" brushRef="#br0" timeOffset="534">317 1090 8006,'-10'-2'1782,"4"-4"-917,4 4-23,2-6-486,0 8 0,8 0 67,4 0 1,5-2-21,7-4 0,3 4-140,8-4 1,1-1-553,-1 1 1,0-6-123,0 6 0,-6-2-513,1 2 0,-3 5 263,2-5 0,2-2-1340,-7 2 2001,-1 0 0,-5 6 0,-1 0 0</inkml:trace>
  <inkml:trace contextRef="#ctx0" brushRef="#br0" timeOffset="910">1283 896 11799,'12'0'967,"0"0"1,-6 0-521,5 0-871,1 0 0,6 0-106,-1 0 1,-5 0-1460,0 0 770,0 0-139,5 0 1358,-7 0 0,5 8 0,-5 2 0</inkml:trace>
  <inkml:trace contextRef="#ctx0" brushRef="#br0" timeOffset="1093">1283 1090 8002,'-9'7'1685,"1"-5"-436,8 6-194,0-8-779,0 0 1,8 0-61,3 0 0,-1 0-156,2 0 1,0 0-195,5 0 1,1 0-925,-1 0 1,7 0 265,-1 0 792,1 0 0,-7-8 0,1-1 0</inkml:trace>
  <inkml:trace contextRef="#ctx0" brushRef="#br0" timeOffset="1793">2584 264 7957,'0'-18'0,"0"0"0,0 1-30,0-1 0,0 1 117,0-1 0,-2-1 106,-4-5 0,2 5 102,-7-5 0,-1 7 6,-6 5 0,1-4-40,-1 5-95,0 3 1,-5 0 16,0 8 0,-7 0-167,7 0 1,-6 2 62,5 4 0,-5 2-190,5 3 1,-5 5-4,6-4 1,-1 3 101,7 3 0,5 5 53,0 1 1,8 1 63,-1-1 1,3 3 16,2 8 1,0-2-10,0-3 0,7 3 156,5-4 1,-2-2-165,2 3 1,-1-9 54,7 3 0,-6-5-332,-1-1 0,-5-1 107,6 1 0,-8-1-40,2 1 1,-4 1-6,-2 5 0,-8-3-123,-4 9 0,-4-9 40,-1 3 0,-8 1 129,-5-2 1,5 1 50,1-7 1,-1-1 133,2-4 1,-1 1 149,7-7-219,7 8 1,2-10-251,8 8 199,0-9-81,0 13 0,2-8-124,4 4 1,4 1 146,7-7 0,7 8 13,-1-2 0,0-3-133,-5 3 0,0 0 105,-1 5 0,-1 1 340,-4-1 0,-5 9-104,-7 3 0,0 4 139,0 2 1,0-5 264,0-1 0,-6 0 312,1 6 0,-3-5-338,2-1 1,4-7 42,-4 1 0,4-4-58,2-1-525,0 0 1,2-7-647,4 1 0,-2-8 378,8 2-438,-1-4 0,13-2-313,-1 0 1,3-10-1903,-3-8 2919,-3 1 0,13-24 0,-6 4 0</inkml:trace>
  <inkml:trace contextRef="#ctx0" brushRef="#br0" timeOffset="2303">3058 931 7957,'8'-9'-271,"-6"-7"1,8 8 456,-4-4 0,-4-3 439,4 3 1,-4-3-235,-2-3 0,0 0-139,0 1 0,0-1-151,0 1 0,-6-1 83,0 1 0,-6-1-227,6 0 1,-7 3 201,1 3 173,-4-4 0,-1 14-124,-1-3 1,1 5 84,-1 5 0,0 1-128,1 12 0,-1-4 12,1 9 1,-1 4 81,1 3 1,1-3-25,4 2 1,-1 2 240,7 10 1,0-3-71,6 3 0,0-4-122,0-2 1,0-2-238,0-4 0,0-3-250,0-9 0,6 1-65,0-1 0,7-5-371,-1 0 0,4-8 90,1 2 1,7-6 220,-1-6 1,6-10-584,-5-7 1,5-9 306,-6 3 0,3-2 174,-3 2 1,-9-3 291,3 9 1,-5 0 217,0 5 1,2 6 167,-9 1 273,1 7 0,-4-4 46,4 8 1,-4 2-262,4 4 0,-4 3 619,-2 9 0,0 0-328,0-1 0,2 1-287,4-1 1,-4 7-176,3-1 1,3 1-132,-2-7 1,8 1-75,-2-1 0,-3-5-372,3 0 1,0-3-333,5 3 0,1-4 360,-1-8 0,-5 0-2303,0 0 2717,0 0 0,5 0 0,1 0 0</inkml:trace>
  <inkml:trace contextRef="#ctx0" brushRef="#br0" timeOffset="2476">3990 1072 7903,'-18'0'1809,"8"8"335,5 4 0,3 3-1545,2 3 0,-6-1-555,0 1 1,-2 1-2035,2 5 1251,-3-5 1,-9 9 27,0-5 711,1-3 0,-9 13 0,-1-6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2:55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71 7920,'-9'-8'388,"1"7"137,8-15 0,0 12 540,0-8-106,0 8-73,0-11-297,0 13 1,2-6-77,4 8 0,-4 2 113,3 4 1,-3 4 238,-2 7 1,0 3-353,0 3 0,0 2 33,0 5 0,-2 3-223,-3-4 0,3-1-167,-4 1 0,2-8-358,-2 3 1,4-5-542,-4-1 1,4-6-1296,2-1 1,8-5 1002,4 6 1,-1-8-2200,7 2 3234,-4-4 0,19-18 0,-6-4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2:56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106 0 10912,'-10'8'929,"2"-4"-521,8 8 1,0-6-81,0 5-294,-8 1 1,7 6-846,-5-1 0,-2 1-24,2-1 0,-6-3-1536,6 4 2371,-7-12 0,3 25 0,-8-12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2:58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475 967 7995,'8'-17'-224,"3"-1"0,-1 6-375,2 1 1,0-1 475,5-6 1,-5-1 490,0-5 0,-8 5-128,1-5 1,-3 5-109,-2 1 0,0 1 120,0-1 1,0-5 20,0-1 0,-6 1 32,1 5 0,-9 3-61,2 3 264,-3-4-239,-3 6 0,0-1-21,1-1 0,-1 8-37,1-2 0,-7 4-121,1 2 0,-3 0 130,3 0 1,4 8 196,-5 4-221,-3 3 68,7 11 1,-13 1 247,4 8 0,3 6-52,3 0 693,-4 8-694,7 4 0,-11 2 229,7 3 0,3 1 169,9-7 0,4 5-374,8-10 0,0-4-130,0-2 0,8-6-631,4-6 0,11-9-151,7-8 1,5-9-335,6 3 1,0-13 109,12-11 0,-3-7-759,15-11 1,-9-7 508,3-3 0,-4 1-78,-3-2 1,-7 2 477,-4-2 0,-10 4 186,-1 8 1,-11 0 319,-1 0 1,-1 7 198,-5 5 1,-4 9 599,-2 3-30,-4 7 172,-2-4 1,0 16-355,0 3 1131,0 13-1085,0-5 0,-2 14 14,-4-3 1,2 3-199,-8 2 0,6 0 110,-5 0 0,1 1-218,-2-1 1,4 0-310,8 0 0,0-2-406,0-4 1,6 3-624,0-9 0,8 1 271,-2-7 0,3-1-746,3-5 0,-1 3 323,1-8 1,-4 0 559,3-6 0,-7 0-531,13 0 1,-13-2 1116,8-4 0,-5-4 0,5-7 0</inkml:trace>
  <inkml:trace contextRef="#ctx0" brushRef="#br0" timeOffset="367">1406 1020 7912,'10'0'3426,"0"6"-1541,-4 0-1137,-4 7 1,7-3 22,-3 8 0,-4-7 311,4 1 0,-4 0-632,-2 5 0,0 1-94,0-1 1,0 1-215,0 0-490,0-1-935,0 1 996,0-9-1352,0 7 801,0-14 0,6-2-146,0-12 0,7-3 371,-1-3 0,4-5-125,1-1 1,3 1 360,3 5 1,-3 3 182,3 3 0,-3-2 672,-3 8 1,1 1-391,-1 5 0,-1 7 1343,-4 5 0,1 4-95,-7 1 1,0 3 376,-6 3 1,0-1-730,0 7-599,0-8-134,0 5 0,0-9-300,0 1-618,0 0-3163,0-9 3067,8-1 1,2-18 762,7-7 0,1-9 0,-1-9 0</inkml:trace>
  <inkml:trace contextRef="#ctx0" brushRef="#br0" timeOffset="856">2092 18 7859,'17'-10'1195,"1"5"1,-1 3-302,1 2 1,1 2-97,5 3 0,-5-1-273,5 8 1,-5-2 20,-1 1 0,-6 5-237,-1-4 0,-1 3-61,2 3 0,-4 2-493,-8 3 1,0-2 214,0 9 1,-2-1-339,-4 6 0,-4 0 134,-7 0 0,-7 5-143,1-5 1,-1 4 254,7-10 0,5 4 96,0 2 1,8-1-54,-2-5 1,5-2 287,1-3 1,0-5 183,0 5 1,1-3-156,5 2 0,4-1-31,8 7 1,-7-5-51,1 5 1,0-6-12,5 7 1,-1 1 145,-4 10 0,-3-4 253,-3 4 0,-4 2 7,4-2 484,-4 8-619,-2-4 0,-6 7 243,0 1 0,-5-6-263,5 0 1,-6-6-182,6 6 0,-5-14-168,5 2 0,-6-4-266,6 4 0,-10-5-647,-1-1 1,-10-7-2824,-14 1 3688,-4-4 0,-32 7 0,-5 1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2:57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54 7814,'10'0'954,"6"0"-2011,-14 0-75,13 0 581,-13 0 551,6 8 0,-8 1 0,0 9 0</inkml:trace>
  <inkml:trace contextRef="#ctx0" brushRef="#br0" timeOffset="129">299 106 7814,'18'0'46,"-1"0"-23,1 0 1,-1 0 135,1 0 0,-1-5-62,1-1 1,0 0-443,-1 6 0,3 0 34,3 0 0,-3-6 35,3 0 0,-3 0 127,-3 6 149,1 0 0,7-8 0,2-1 0</inkml:trace>
  <inkml:trace contextRef="#ctx0" brushRef="#br0" timeOffset="224">703 54 7814,'12'0'687,"0"0"0,-7 0 32,7 0-447,-8 0 1,10-2-77,-8-4 0,5 2-409,-5-8 213,8 8 0,-12-11 0,6 5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2:56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422 405 7928,'-8'-17'1211,"6"7"-910,-6-6 0,8 6-150,0-7 0,0-1-112,0 1 0,6-1 48,0 1 0,0-3 600,-6-3-307,0 3-205,0-5 1,0 7-174,0 1 1,0-3 115,0-3 0,-6 9-19,0-4 1,-6 5 74,7-5 0,-9 6 146,2 1-245,-3 7 1,-3-4 44,0 8 0,1 0 10,-1 0 0,1 6 34,-1 0 1,0 9 126,1 3 1,-3 1-54,-3 11 0,3-1 122,-3 6 0,3 2 93,3 4 0,-1-2-82,1 8 0,-1-6 204,1 6 0,7-8-165,4 2 1,4-10-203,2-1 0,0-9-227,0 2-263,0-3 1,8-4 11,4-5 1,3-3-328,3-8 1,5-2 197,1-4 1,7-5-291,-2-13 0,10-3-595,2-8 0,0 0 612,-6-1 0,-1 1 204,-5 0 1,2 8 158,-7 3 638,-1 5-61,-5 1 0,-7 8 363,1 5 1,-8 10 198,2 7 0,-4 4-327,-2 1 1,0 3 799,0 3 1,0 3-462,0 3 0,0 2-143,0-7 0,0 5-239,0-6 1,0 7-13,0-7 0,0 1-397,0-7 1,7 1-621,5-1 201,4-7 0,1 4 289,1-8-1020,0-1 1,-1-3-231,1 4-73,-1-4 1,1 6 215,-1-8 0,-5 0-244,0 0 0,-6-6 1430,5 0 0,-7-7 0,4 3 0</inkml:trace>
  <inkml:trace contextRef="#ctx0" brushRef="#br0" timeOffset="302">967 475 7928,'17'0'833,"1"0"1,-7 0-138,1 0 1,0 0-258,5 0 0,1 0 421,0 0-522,-1 0 0,1 0 178,-1 0 1,-5 6 337,0 0-335,-8 8-507,11-4 0,-13 7 108,4 1 0,-4-1 210,-2 1 1,-8-1 87,-3 1 0,-5 2 191,-2 3 0,1-4-134,-1 5 0,3-5 640,3-1 309,-4 0-587,14-1-882,-6 1 0,10-8 104,4-5 0,4-3-922,8-2 0,1 0-473,5 0 1,5-7-1207,12-5 1,-2-6 2541,8-5 0,0-5 0,5-7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01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 1 7958,'-18'0'3202,"9"0"-3380,1 0-115,0 8 1,6 1 127,-4 9 0,-2-6-631,3-1 796,-1 1 0,-2 6 0,-2-1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06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1002 7914,'10'0'167,"-3"0"0,1 0 107,4 0 0,-2 0 227,1 0 0,1 0-115,6 0 1,-1 0 474,1 0-840,-1 0 0,1 0 80,-1 0 1,1 0-1270,0 0 1,-1 0 387,1 0 1,-1 0-29,1 0 0,0 2 808,-1 4 0,1-4 0,-1 6 0</inkml:trace>
  <inkml:trace contextRef="#ctx0" brushRef="#br0" timeOffset="157">458 1037 7914,'19'10'0,"5"-4"0,-5-4-682,5-2 1,-7 2 482,-5 4 1,3-4 325,-3 3 1,4-3 98,1-2 0,1 0 252,0 0 1,-7-5-133,1-1 0,-2-2 96,1 2 368,5 4-86,-14-6-208,6 8-838,-8 0-315,0 0 1,-2 6 120,-4 0 1,2 6 515,-8-6 0,1 7 0,-7-3 0</inkml:trace>
  <inkml:trace contextRef="#ctx0" brushRef="#br0" timeOffset="821">1231 369 7912,'0'-17'-281,"0"-1"1,0 7-363,0-1 0,2 6 793,4-6 1,-4 6 857,4-5 402,-5 7-479,7-4-466,-6 8 0,6 2-37,-8 4 0,2 6-55,4 11 1,-4 4 162,4 8 1,-4 8 81,-2 4 0,0 4-211,0 2 0,0-1 51,0 1 1,0 6-181,0-1 0,-6 1-239,0-6 1,-2-6 82,2-1 0,4-7-63,-4 2 0,-1-3 105,1-3 0,0-8-147,6-4 0,0-3-380,0-2 198,-8-1-157,6-7 211,-6-2 0,8-10 128,0-4 1,0-4-9,0-7 1,-6-7-10,1 1 0,-1-9-159,6 3 1,0-2 89,0 2 1,2-3-432,4 9 0,-3-6 188,9 5 0,0 1 19,5 5 0,1 6 179,0 1 0,-1 7 239,1-2 1,5 4-124,1 2 0,7 2 96,-2 4 0,-3 4 232,-3 7 1,2 1-144,-1-1 0,-3 1 79,-9 0 1,2 1-76,-8 4 1,-1-1-73,-5 7 0,-2-7-37,-3 1 0,-5 3-124,-8-3 0,-5 6-12,-1-5 1,-13-1-190,2-5 0,-6-7 205,0 1 0,4-6 134,-4 6 0,10-8-370,1 1 1,9-3 80,-2-2 1,9-2-2509,2-3 511,8 3 360,-4-14 1830,16 6 0,10-7 0,9-1 0</inkml:trace>
  <inkml:trace contextRef="#ctx0" brushRef="#br0" timeOffset="1234">1828 1072 7955,'-17'0'2681,"-1"0"-3226,8 0 0,10-5 181,12-1 0,-2-2 281,2 2 1006,-8 4 496,11-6 0,-11 10 1077,8 4-1868,-8 4 0,4 13-46,-8 1 1,0-1-189,0-5 1,0 5-408,0 1 0,-6-1 26,0-5 0,0-1-32,6 1 0,0-1-333,0 1-992,0-1-802,0-7 1502,0-2 1,6-10 57,0-4 1,7-6 177,-1-11 0,6-4-22,5-8 1,2-1-71,5 1 1,3 6-54,-4 0 1,-3 3 384,-3 3 0,2-1 333,-1 13 1,-7 3 197,-5 2 1,-6 4 495,6 2 1,-8 8-652,1 4 0,-3 3 804,-2 3 0,0 5 1328,0 1 0,0 1-1516,0-2 1,-2-3-440,-3 3 0,3-3-689,-4-2 1,-2-1-1651,2 1-2896,0-1 2292,6 1 2558,0-8 0,0-3 0,0-7 0</inkml:trace>
  <inkml:trace contextRef="#ctx0" brushRef="#br0" timeOffset="1765">2408 36 8056,'10'-8'268,"6"6"1,-7-12 5,9 8 0,0 0 28,-1 6 1,7 0 538,-1 0-483,8 0 1,-11 0 37,3 0 0,-3 8 19,-3 4 0,-5 5-368,0 7 0,-8-5 81,2 5 1,-4 3-111,-2 3 0,-2 3 85,-4 2 1,-4 2-430,-8 4 1,-7-4 93,-4 4 1,1-4 0,-1-2 0,8 0 159,-3 1 0,7-1 214,5 0 0,4-6 103,8 0 0,0-5-50,0 5 1,2-5 18,4 5 0,-2-6-73,7 7 1,-1-7 203,2 6 0,4-5-144,-5 5 0,5-2-60,1 3 1,-5 3 107,0-4 0,0 4-16,5 3 1,1-1 17,-1 0 0,-1 2 161,-4 4 0,3-4 73,-3 4 1,-2 6-82,2 6 1,-3-3-131,3 3 0,2-2-35,-8-10 1,5 2 82,-5-2 0,0-10-231,-6 4 1,0-5-223,0-1 0,0 4-1180,0-4 0,-14-3 750,-3-3 1,-13 2-2189,1-1 2749,-12-1 0,-27 3 0,-14 1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03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1 880 8396,'2'-10'1089,"4"4"1,3 4-722,9 2 1,0 0 362,-1 0 1,1 0-104,-1 0 1,3 0-16,3 0 0,-3 0-318,3 0 1,-3 0-221,-3 0 0,7 0-238,-1 0 1,1 6-1132,-7 0-1770,1 0 2282,-1 1 1,-7 3 781,-4 8 0,-4-1 0,-2 1 0</inkml:trace>
  <inkml:trace contextRef="#ctx0" brushRef="#br0" timeOffset="145">71 1231 7986,'0'10'532,"8"3"86,4-7 0,-3 0-203,3-6 0,2 0 123,9 0 0,-1 0-311,7 0 0,-6 0-130,7 0 0,-3-6-916,2 0 0,5-1 157,-5 1 662,-4 4 0,8-14 0,-5 6 0</inkml:trace>
  <inkml:trace contextRef="#ctx0" brushRef="#br0" timeOffset="862">1301 194 7978,'-6'-17'96,"1"-1"1,-1 6 23,6 1 0,-2 5 230,-4-6 1,4 0-137,-4-5 1,-2 5-27,2 0 1,-7 1 144,1-7 1,2 8-123,-1 4 1,5-1 6,-6 1 1,0 0-112,-5 6 0,-1 0-131,1 0 1,-1 2 111,0 4 0,1 3 63,-1 9 1,1 5-87,-1 1 1,1 5 43,-1-5 1,6 7-54,1-2 1,7 2 73,-2-1 1,4 3 11,2-4 1,0 4 40,0 2 0,6-5 20,0-1 1,1-6-252,-1 7 0,-4-9 49,4 3 0,2-5-142,-2-1 0,0-1 73,-6 1 1,-2-1-95,-4 1 19,-4 0 1,-8-1-74,1 1 0,-3-8-24,-3-5 122,3 5 1,-5-8 129,7 4-7,9-4 0,1 0-256,8 4 1,2-4 73,4 4 0,3-3 27,9 3 1,7-4 9,5 4 0,1-2-15,-2 2 1,2 2 110,-7 3 1,-1 5 134,-5-4 1,-3 9 518,-3 3 0,-4 7-328,-8-2 1,-2 4 960,-4 3 0,-4-1-541,-7 0 1,-1 0 90,1 0 0,1-6-265,4 1 1,-1-7-12,7 6 1,0-13-340,6 2 1,0-5-286,0 5 1,8-8-583,3-5 1,5 3 560,2-2 0,1 0-487,5-6 0,-5-6-342,5 0 1,1-7-664,-2 1 1,1-4 687,-7-1 1,1-3-134,0-3 0,-3 1 482,-3-7 0,-2 4-215,-4-11 798,-5 5 0,7-12 0,-8 8 0</inkml:trace>
  <inkml:trace contextRef="#ctx0" brushRef="#br0" timeOffset="1416">1741 264 7978,'9'-7'245,"1"5"601,-4-4-433,-4 4 0,8 2 318,-4 0 148,-4-8-172,5 6 657,1-6-830,-6 16 0,12 8 35,-8 7 1,-1 8-200,-5-1 0,0 5-97,0 6 0,0-2-239,0 8 0,0-2 155,0 2 0,-5 1-145,-1-7 0,-6 0 120,6-5 0,-6-3-398,7-4 0,-3 2-184,2-7-97,4-1 386,-6-13 163,0 5 1,6-15-48,-3 0 1,3-7-6,2-11 0,0 1-67,0-1 1,0-5 104,0-1 1,2-1-294,3 1 1,5 5-46,8-5 1,-1 5-44,1 1 1,-1 3 111,1 3 1,2-2 56,3 8 0,-2 0 100,9 6 1,-9 2-103,3 4 1,-5-2 319,-1 8 0,-1 0-70,1 5 1,-6 1 231,-1-1 0,-7 1-44,2 0 0,-4 5 56,-2 0 0,0 1-83,0-7 1,-8 1 25,-3 0 1,-5-1-60,-2 1 0,-5-3-45,0-3 1,-7 2 184,7-8 1,-7 5-108,7-5 0,-6 0-47,5-6-277,1 0 1,5 0-822,1 0 294,7 0 1,2-2-1769,8-4 1247,0 4 1,8-8 529,4 5 1,3 3-434,3-4 0,5 2 1058,1-2 0,7 4 0,-4-6 0</inkml:trace>
  <inkml:trace contextRef="#ctx0" brushRef="#br0" timeOffset="1684">2356 915 7978,'7'9'-1504,"-5"-1"3087,14 0 1,-12-4 972,8 8-131,-8-8-591,3 11-517,-7-5 0,0 8-677,0-1 1,0 1-12,0-1 0,0 1 174,0-1 0,-2 1 151,-3 0-1086,3-1 1,-6 1 230,8-1-2476,0-7-85,0 6-1864,0-14 2088,0 5 2238,0-7 0,0-7 0,0-3 0</inkml:trace>
  <inkml:trace contextRef="#ctx0" brushRef="#br0" timeOffset="1879">3059 1126 11305,'-12'0'655,"0"0"-1495,8 0 614,-4 7 719,8-5 0,-1 6 531,-5-8 0,-4 2-456,-8 4 1,1-2-3074,-1 8 2505,-7-1 0,-3 15 0,-7 1 0</inkml:trace>
  <inkml:trace contextRef="#ctx0" brushRef="#br0" timeOffset="2588">3287 212 8033,'10'0'-243,"5"-8"-200,-5 6 770,8-6 0,-3 10 561,-3 4 1,2-2 128,-8 8 0,5 1-437,-5 11 1,6-3 124,-6 8 0,2 3-247,-3 9 1,-3-2-171,4 8 0,-6-1-132,-6 7 1,3-6-131,-9 0 0,6-6 37,-6 6 1,2-8-127,-1 2 0,-3-6-110,8-6 1,-5 3 86,5-9 1,-6-5-178,6-7 269,0-7 62,6 4 0,-2-8 81,-4 0-34,4-8 0,-5-2-133,7-7 1,0-3-167,0-3 0,2 3-313,3-3 0,5 1 233,8-1 1,-1 3-78,1-3 0,0 4 42,-1 1 0,7 0 95,-1 1 1,6 1 28,-5 4 0,5-1 250,-6 7 0,7 0-43,-7 6 0,3 0 166,-3 0 1,-4 0 324,5 0 0,-5 8-221,-1 4 0,-6 3 228,-1 3 0,-7 1-185,2 5 1,-4-3-18,-2 9 1,-2-1-73,-4 6 0,-3-6-200,-9 1 0,-7-3 85,-5 2 0,-1 4-196,2-3 0,-4-5-216,3-2 0,-1-9 172,2-2 0,1-8-308,5 2 1,3-4-349,-3-2-261,4 0 297,1-8 1,8-2-506,4-8 0,4 1 333,2-1 1,8 7-1132,4-1 2022,11 0 0,5-5 0,7-1 0</inkml:trace>
  <inkml:trace contextRef="#ctx0" brushRef="#br0" timeOffset="2891">3920 862 8001,'17'0'-393,"1"0"1176,-1 0-95,1 0 0,0 0-38,-1 0 0,-5 0 212,0 0 0,-1 0-632,7 0 0,-6 0-7,-1 0 0,-1 2-309,2 4 1,1-2-449,-7 7 108,0 1 1,-8 8 234,-4 3 0,-3-3-189,-9 3 0,0 2 471,1-1 1,-1-1 456,1-5 1,1 1 2081,4 5-1911,-3-5 0,13 7-35,-4-9 0,4-5-351,2 0 1,2-8-139,4 1 0,4-3 34,7-2 1,3 0-18,3 0 1,-1-5-1820,7-1 1,0-8-898,6 2 1,-1-3 2503,-5-3 0,12 1 0,-4-1 0</inkml:trace>
  <inkml:trace contextRef="#ctx0" brushRef="#br0" timeOffset="3085">4834 1161 7867,'-28'0'2433,"3"0"-1991,15 0 0,-4 2 117,9 4-439,-9-5 0,4 7-9,-7-8 0,-1 8-733,0 4 0,-5 3 622,0 3 0,-9 7 0,5 3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02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70 123 8042,'0'-10'1483,"0"2"-216,0 8 12,-7 0-724,5 0 1,-6 2 76,8 4 1,0 6-80,0 11 1,0 7 83,0 11 0,-6 4-159,0 7 0,0 3-41,6 4 1,-2-3-39,-4 9 0,4-9-254,-3 3 0,3-10-101,2-2 1,-6-8 6,0 2 0,0-6-163,6-6 1,0 2-12,0-7 0,0-7-990,0-5 411,0-8 1,2 4 293,4-8 1,-4-2-539,4-4 0,2-6 129,-3-11 1,7 1-60,-6-7 1,6-2 230,-6-10 1,1 4-56,-1-4 0,-4 4 119,4 1 0,-2 1 92,2 0 1,-4 0 488,4 0 0,-4 0 0,-2 0 0</inkml:trace>
  <inkml:trace contextRef="#ctx0" brushRef="#br0" timeOffset="479">158 105 8042,'0'-17'0,"6"-1"0,0 1 0,0 5 615,-6 0 1,6 6-39,0-5 0,1 7 703,-1-2-737,4 4 0,8 2 105,-1 0 0,1 0-250,-1 0 1,1 0-168,-1 0 0,7 0 129,-1 0 1,7 2-101,-7 4 0,0-2-315,-5 7 0,0-5-109,-1 6 1,1-2-115,-1 2 1,-7 3 59,-4-3 1,2 3-252,-2 3 0,-1 2 227,-5 3 0,-5-3-90,-1 3 0,-10-2 298,-1 3 1,-1-5-112,-5 5 0,3-5 560,2-1 0,-5 0-46,0-1 0,5 1 119,6-1 1,8-5 15,-1 0-334,-5-8 0,10 9-58,0-7 1,8 6-19,9-6 1,3 0-132,3-6 0,4 5 27,9 1 0,-1 0-71,0-6 0,-2 8 94,-4 4 1,3-3 57,-9 3 0,0 0 14,-5 5 1,-6 1 24,-1 0 1,-7 5 9,2 0 1,-12 9 3,-5-3 0,-7-2 276,-5 3 0,-5-3-91,-7 2 0,-6 4 66,0-3 0,-8-5 32,2-2 1,3-3-30,-3-2 0,8-9-139,-2-3 1,5 2-4,7-2 1,-2 0-410,8-6-935,-1 0-607,7-8 0,7 4-48,4-8-222,4 1 1,16-7 281,3 0 1703,12 1 0,7-9 0,9-1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5:53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586 569 7958,'8'-17'0,"1"0"-203,9-1 1,1-1-379,4-4 0,-4-4 581,4-7 0,-12-1 0,-5 1 0,-4-2 729,-2-5 0,-13 5-6,-5-4 1,-8 3 27,3 3 0,-6 1-299,6 5 1,-8 3-99,3 8 1,1 7-48,-2 4 1,0 4 155,-5 2 1,-3 10-318,-3 7 1,-2 8 36,-4 9 0,4 1-209,8-1 1,-1 3-37,1 3 0,7-4-55,4 5 0,4 1 129,1-2 1,9-6-14,3-5 1,4-8-194,2 2 1,4-6 62,8-5 0,1-4-441,16-8 0,7-2 250,10-4 0,4-4-539,2-7 1,-1-2 400,1-4 1,-8 6 243,-4 0 0,-5 1 121,-7 10 1,-3 3 222,-8 8 0,-7 13 276,-4 10 0,-12 7 619,-5 5 1,-14 6 632,-10 11 0,1 5-725,-6 7 1,5-2-65,6-4 0,-1 4-446,7-4 1,0-2-206,6 3 1,7-15-39,4 3 0,4-12-132,2 0 1,6-5-71,0-6 1,13 1 103,-2-7 1,6 0-616,0-6 1,-4-1 258,4-5 0,2-3-603,-2-8 0,8-2 143,-3-4 0,3-5-60,-2-12 0,-4 2 315,-8-8 0,4 0 106,-4-5 1,-3-1 52,-14 1 1,0-6-128,0-1 0,-8-1 1047,-3 2 1,-11 6-447,-1-1 0,-5 8 1563,5 10 0,-2 2-338,2 3 0,9 5 72,-3 7 0,10 0-377,-5 0-567,8 0-664,-3 0 0,14 0 198,5 0 0,5 0-829,6 0 1,4 0 588,7 0 0,3-6-2046,3 0 1,-4-1 184,4 1 1,-3 4 2061,-3-4 0,-7 4 0,-2 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38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 0 14788,'0'16'1868,"0"5"-1340,0 0 0,0 5 0,0-4 241,0 3 0,-2 1-427,-3 6 1,-2-3-98,-3-3 0,-3 2-377,8-7 0,-2 0 196,2-5 1,3 0-1064,-3-1 0,3-4-1192,2-1-1171,0-6 2372,0 3 1,7-7-84,4 0 0,3 0 327,1 0 0,3-7 61,3-4 685,-4-3 0,6-1 0,-7-1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10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352 88 8277,'0'-17'-107,"0"5"1,0 0 238,0 8 0,0-5 651,0 3-494,0 4 164,0-6 83,0 8-142,0-8-30,0 6-389,0-6 98,0 8 129,0 0-66,-8 0 1,4 8 40,-7 4 0,-1 11 41,-6 7 0,-1 5 144,-5 6 1,5 6-97,-4 11 1,1-3 98,-1 3 0,3 3 18,-3-2 1,3-1-206,3-5 1,5 0-171,0-1 1,0 1-40,-5 0 1,5-8-263,0-4 1,8-4-47,-1-2 1,3-8-911,2-3 884,0-5 0,0-7-660,0 0 340,0-8 0,2-4 159,3-12 1,-1-6-138,8-5 1,0-5 96,5-7 0,1-2 566,0-4 0,-1-4 0,1-7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11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 8260,'0'-17'687,"0"7"1,0 0 48,0 4-716,0 4 0,6-3 284,0 10 0,8 5 170,-3 8 0,5 7-127,1 4 0,7 11 81,-1 1 1,7 7-93,-7-1 0,0 4-16,-5 2 1,0-1-374,-1 1 0,-5 0-211,0 0 0,-3-3-282,3-3 1,2-4 197,-8-8 1,7-1-372,-1-5 0,-2-4-152,1-7-298,-7-1-441,12-7 1610,-14 6 0,14-22 0,-7 4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11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 88 8260,'-18'0'874,"1"0"235,7 0 1,10-1-292,12-5-566,11 4-63,4-6 1,9 0 275,-1-4 1,2 3-153,4-3 0,-2 6-984,8-6 1,-8 8 158,2-1 1,2 3-862,-2 2 1373,0 0 0,2 0 0,2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11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352 141 8132,'-12'-18'-54,"0"1"1,6 5-101,-5 0 1,-1 1 269,-6-7 1,1 6 185,-1 1 0,1 5-91,-1-6 0,1 8 195,-1-2 1,0 4-58,1 2-221,-1 0 0,1 8-24,-1 4 0,1 9-116,-1 3 0,6 7 255,1-2 0,5 7-81,-6 5 0,8-4 173,-2 4 1,4-10-117,2-2 1,0-2-329,0 3 1,6 1 1,0-8 1,6 1-41,-6-7 1,5-5-299,-5 0-159,8 0 1,-10-3-330,7-3 200,-7-4 0,10-4-488,-8-4 716,0-3 505,-6-9 0,0 0 0,8 1 0,1-1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11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8132,'10'-18'386,"0"0"186,-4 1 1,1 5-182,5 0 0,4 3-67,-5-3 1,-1 2 338,2 4 1,0 4-198,5-4 0,-5 6 249,0 6 0,5 4-257,7 8 0,-5 5-153,-1 1 1,-10 13-193,9-2 0,-5 4-228,0-4 1,1 0 81,-7 0 0,6 0-201,-6 1 0,1-1-387,-1 0 0,-4-6 353,4 0 1,2-7-376,-2 1 0,5-3 200,-5-3 1,6-5-34,-6 0 0,6-6-124,-7 5 0,3-7-890,-2 2 1490,-4 4 0,14-8 0,-7 6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12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141 176 8197,'-10'-18'0,"-6"1"286,5-1 0,1 1 466,-2-1 0,6 0-249,-5 1 1,7 5 334,-2 0 319,-4 1-204,8 1-902,-13 2 1,13 18 178,-4 7 1,4 9 94,2 9 1,-6 2 44,0 4-211,0 4 25,6 16 1,0-13-128,0 5 0,0-6-333,0 0 1,2-2-121,4-4 1,-2-10 260,8 4 0,-6-11-732,5-1 1,-7-4 137,2-1 1,2-6-194,-2-1 1,7-7 321,-1 2 1,-2-8-29,2-9 0,-1-3 44,7-15 584,-8 7 0,-3-19 0,-7 4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12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0 194 8197,'2'-18'341,"4"0"0,-2 3-137,8 3 1,-1-4 97,7 5 1,5-5 71,1-1 1,1-1 77,-1 0 0,-5 7-173,4-1 1,-1 8-10,1-2 0,-3 4-273,3 2 0,-3 0-339,-3 0 1,-5 0 47,0 0 1,-6 10 164,5 8 1,-7-1-191,2 7 1,-4 3 62,-2 2 1,-8-1 139,-3 1 0,1-6 157,-2 7 0,2-7 254,-1 6 1,3-7-27,8 1 1,0-3 674,0-3-482,0 1 0,8-1-59,3 1 1,7 0 486,5-1 0,-3-5-215,3 0 1,3-1-59,-3 7 0,1-6-297,-7-1 0,-1 1-193,-4 6 1,1-1 71,-7 1 0,0 1-140,-6 5 0,-8-3-263,-4 8 0,-11-5 220,-6 5 1,-5-5-727,-1 5 0,-6-8-69,0 3 0,2-11-318,10-1 0,-8-6 151,8 6 0,-3-8-448,9 2 1,3-12 1393,-3-6 0,3-11 0,3-5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13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247 141 8090,'-18'0'0,"0"-8"0,-5-2-983,-1-7 675,1 7 1,5-6 68,1 4 0,-7-1 239,1 1 0,-8-11 0,3 3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13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71 8090,'-7'-10'0,"3"2"-36,-8 8 389,8-7 722,-4 5-277,8-6-267,0 8 0,8 0 170,4 0 0,9 0 116,3 0 0,7 0-347,-2 0 1,4 0-165,2 0 0,6-6-294,0 0 0,0 0-279,-5 6 0,-3-6-670,-4 1 1,2-1 570,-7 6 0,-3 2-1162,-9 3 0,2 5-89,-8 8 1617,-1-1 0,-12 9 0,-3 1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13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0 124 8924,'26'0'1602,"3"0"0,6-2-1241,6-4 1,10-4 231,7-7 0,1-1-206,-6 0 0,-6 7-306,0-1 0,-3 2-427,3-1 0,-4 3-761,-8 8 1,4 0 1106,-3 0 0,3 0 0,-12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39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1 111 12780,'0'15'715,"0"1"0,0 0-455,0-1 1,0 6-214,0 0 1,0 0-2,0-5 1,7 5-266,3 0 299,4 0 0,2-7-142,0-4 1,-1-3-192,1-7 0,0 0 93,0 0 1,-1-7-41,1-3 0,0-9 106,-1-2 1,-4-2 14,-1 2 1,-6 2 88,1-7 1,-3 6 128,-2-1 1,0-1-124,0 1 1,-2 0 7,-3 5 1,-4 0 213,-7 1 0,1-1-128,-1 0 1,0 8 216,1 2 1,4 5-58,1 1 0,-1 0-352,-5 0 0,6 5-138,-1 0 1,8 7-371,-2-1 1,-2-3-167,1 3 125,1-1 1,7 4-796,3-3 1,4 1 129,7-7 1296,-1 1 0,8 1 0,2 1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13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229 262 8164,'-10'-25'0,"-5"11"43,3-4-437,4 12 860,-7-9 0,5 11-194,-8-8 1,6 8 538,1-2 0,-1 10-233,-6 2 1,-5 14 4,0-3 1,5 11-202,6-5 0,8 14 73,-1-2 0,3 4-144,2-3 0,2-1 15,3 0 0,11-6-200,7 0 0,9-7 117,-3 1 0,4-5-184,2-6 1,8 1-41,4-7 0,2 0-74,-2-6 1,2-8-178,-8-4 1,0-5-406,-6-7 1,0 3 233,0-8 1,-8-1-194,-3-5 0,-5-2 259,-1-4 1,-8 4 110,-4-4 0,-6-2 74,-6 2 1,-12-6 7,-11 6 0,2 2 38,-3 10 1,-5 4 4,-6 7 1,-6 8 32,6 4 0,-8 6-357,3 6 0,-3 6-539,2 11 1,2 5 963,4 7 0,4 0 0,-6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14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53 193 8233,'-7'-25'0,"-3"5"1284,-8-3 1,8 3 26,5 3-897,3-1-108,2 1-339,0-1 1,0 6 1118,0 1-193,0 7-573,0-4 1,2 20-362,3 11 1,-1 10 310,8 26 0,-8 3 201,2 26 0,-4 0-758,-2-36 1,0 2-1,0 0 1,2 1 293,1 6 1,0 1-1,-2-1 1,0 1-296,1 0 1,1-1-1,1-1 1,0-1-287,-1 3 1,0-1-1,3-2 1,0 1 573,-3 5 0,0-1 0,2-2 0,1-1 0,-1 0 0,0-1 0,1 0 0,0-1 0,1 1 0,0-1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19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 36 8308,'-7'-19'3218,"5"3"-3530,-6 16-1721,8 0 1545,0 0 0,0 8 559,0 3 0,0-1-37,0 2 1,-2 2 39,-4 9 0,-2 4-74,-4 8 0,-11 1 0,4-1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20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0 493 8117,'0'-18'1641,"0"9"1,10 1-1693,8 8 1,7-6 165,10 0 1,0-8 274,1 3 0,-1 1-311,0-2 1,0 1 9,0-7 0,0 6-269,0 1 0,-5 1 86,-1-2 0,-2 2-1821,3 4 1133,-5 4 1,-9-7-1090,-5 3 1489,-3 4 1,-14-8 381,0 4 0,-7 2 0,1-7 0,-9 5 0,-3-6 0,1 6 0,5-6 0,1 7-2,-1-7 75,0 8 203,1-4 674,-1 8-169,1 0-371,7 0 0,2 2 75,8 4 0,0 4-85,0 7 0,0 9 14,0 3 0,2 6-51,4 6 1,-2 10-38,8 8 1,-9 7-164,3-2 1,-4 5-151,-2 1 1,0 0 39,0 1 0,0-5-165,0-7 0,0-3-398,0-15 0,6 0 311,0-6 0,0-1-588,-6-5 266,8-4-903,-6-7 807,5-8 0,-7-12-487,0-16 1104,0 0 0,0-23 0,0 4 0</inkml:trace>
  <inkml:trace contextRef="#ctx0" brushRef="#br0" timeOffset="605">229 704 8117,'0'10'1905,"-8"-3"-1206,-2-7 0,-1 2-228,-1 4 1,0 4-30,-5 8 0,5 5-248,0 0 0,0 7 0,-5-7 0,5 3-160,0-3 1,8-4-660,-1 5-72,3-5 596,2-1 1,7-8-487,5-4 1,4-6 122,1-6 1,7-4-73,-1-8 1,7 1 131,-7-1 0,8-1 127,-1-5 1,-3 5 39,2-5 1,2-3 154,10-2 0,-2-4-113,8-3 0,-2-5-19,2 0 1,2-7 150,-8 1 0,6-4 40,-6-2 0,-6 8 141,-6 4 0,-7-2 67,1 2 0,-1 0 306,1 6 1,-2 0-78,9 0 1,-7 8 198,7 3 1,-11 5 423,-1 1-222,-1 0-42,-15 9-635,6 1 1,-8 10-121,0 4 0,0 3-32,0 9 1,-6 2-242,0 3 1,-7 2 94,1 5 1,4 1-127,2-8 0,-2 1 107,3-7 1,1 1 50,9 0 0,7-7 179,12 1 1,-3-8 11,8 2 0,3-4 206,9-2 1,-4 0-30,4 0 0,-2 0 235,2 0 0,-10 0-111,4 0 1,-4 6 24,5-1 1,-1 17 11,0 1 1,-10 7-28,-7-1 1,-1 4-346,-5-4 0,-4 10-139,-2 2 0,-2 2-204,2-2 1,-5 2 116,5 4 0,-4 2-127,-2-8 0,-2 6 109,-4-6 1,-3 4 12,-9 2 1,1 3-171,-1 9 1,0-8 26,1-16 1,-1-8-184,1-3 0,-3-11 128,-3-1 0,3-8-283,-3 2 1,1-6 48,-1-6 0,1-6-25,-7-11 0,2 1 659,-3-7 0,-11-8 0,4-8 0</inkml:trace>
  <inkml:trace contextRef="#ctx0" brushRef="#br0" timeOffset="869">967 844 8120,'0'-17'120,"0"-1"0,0 7 178,0-1 1,2 0 158,4-5 0,-4 5 186,4 0 575,-4 8-629,-2-4 1,0 10-52,0 4 0,0 4-297,0 8 0,-6 5-151,0 0 1,-6 7 100,6-7 0,0 6-142,6-5 1,0-1-315,0-5 0,8-6 227,4-1 1,5-7-536,7 2 0,-3-6 197,9-6 1,-3 2 40,2-7 0,-1 1 176,-5-2 0,-9-2 209,3 9 1,-9-1 95,4 6 316,-8 0 1,2 0-386,-12 0 1,-6 8-7,-11 3 1,-1 13-2116,-11 5 2044,12 4 0,-34 10 0,10 2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22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176 262 8177,'18'-25'0,"0"3"125,-1-7 0,7 8 341,-1-3 1,0-1 64,-5 1-122,0 1-226,-1 5 0,-5 3 672,0 3-287,-9-4-285,5 14 1,-2-3-85,0 10 0,0 7-181,-6 12 0,0 5 134,0 12 0,-6 4-133,0 7 0,-6-5-45,7 0 0,-7-8 101,6 2 0,0-6-112,6-5 1,8 1-37,4-8 1,5-5 89,7-6 1,3-8-86,8 1 0,2-7-203,4-9 0,-4-1-59,4-11 0,-4-3-249,-1 3 0,-9-1 197,-4 7 1,-5-7 47,-6 1 0,1-2-93,-7 1 1,0 5 122,-6-5 0,0-1 0,0 1 0,0 1 124,0 5 0,-6 7 190,0-1 1,-1 8-59,1-2 156,-4 4 0,-6 4 352,5 4-329,-5 4 0,8 7-143,-4 1 0,-1-6 343,7-1 0,-6 1 478,6 6 0,0-7-109,6 1 1,-5 0 276,-1 5 0,0 1-787,6-1 1,0 1-454,0 0 1,0 1-279,0 5 1,0-3 363,0 8 0,2-1-1262,4 1 0,-4 4 480,3-4 1,-3 3 408,-2-3 0,-2 2 550,-3-7 0,1 1 0,-8-2 0,6-3 73,-6 3-27,1-3 305,1-2 1,-4-7 72,8 1 519,1-8 0,7 2-295,3-12 0,5 2-123,8-8 0,-1 1-412,1-7 1,5 0-318,1 1 0,5 5 172,-6 0 0,1 8-76,-7-1 0,1 3-321,0 2 1,-9 2 186,-3 3 1,-4 11 114,-2 8 0,-2 7 222,-4-2 1,-5 6 262,-13 6 0,3-4-48,-9 4 0,9-4 179,-2-1 0,9-7-109,2 0 1,8-7 4,-2 1 0,6-3 33,6-3 1,4-1-45,8-4 0,7-5-253,4-7 0,6 0-89,6 0 1,-3-2-172,3-3 1,1-5-52,-1-8 1,-5 1-279,-7-1 1,-8 0 94,3 1 0,-11 5 163,-1 0 0,-8 7-171,2-7 0,-12 6 11,-6-6 0,-5 8-181,-7-1 297,-3 3 161,-8 2 0,-6 2-65,0 3 0,-2 5-183,2 8 1,4-1-210,-4 1 0,6-1 101,5 1 449,-3 0 0,14-1 0,-7 1 0</inkml:trace>
  <inkml:trace contextRef="#ctx0" brushRef="#br0" timeOffset="445">106 1018 8234,'0'-12'-2,"0"0"185,-8 9 67,6-5 187,-5 8-228,7 0 1,-2 0-10,-4 0 1,2 2 30,-8 4 1,6 5 19,-5 13 1,1 5 0,-2 12 0,-2-2 318,9 8-320,-1-8-63,6 12 1,2-8 321,3 4 1,13-5 32,11-6 0,14-3-33,10-4 1,17-9-416,18-9 0,10-7-391,-43 0 0,1-2 0,2-4 0,1-2 321,5-1 1,1-1-1337,-2-2 0,-1 0 1224,0-1 0,-1 0 0,-4 1 0,-1 1 88,-3 0 0,0 2 0,-2 0 0,-1 2 0,44 3 0,-12 0 0,-8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25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404 212 8395,'10'-28'-203,"6"3"1,-12 7 67,7 1 761,-7-1-9,12 1-56,-14-1 185,6 1 41,-8-1-227,0 0-564,-8 9 1,4 1 47,-8 8 0,6 0 94,-5 0 0,-1 0-39,-6 0 1,-1 2-153,-5 4 0,-3 9 59,-8 9 0,0 5-77,0-6 1,-6 9 114,0-3 1,5-2 17,7 3 0,8-9 82,-3 3 0,10 1-64,3-2 0,7 1 0,-2-7 0,4 7-52,2-1 0,14 3-13,3-3 0,13-3 95,-1 3 0,10-5 0,2-7 1,6 5 82,-6-4 0,6 3-115,-6 3 0,0-1-39,-6 1 0,-8 0-6,-3-1 1,-5 3-102,-1 3 1,-9-3 231,-3 3 1,-4 2-6,-2-1 1,-8 5 23,-3-5 1,-5 5 214,-1-6 1,-9 7 25,-3-7 0,2 2-175,-3-1 0,-1-5-152,-10 5 1,6-7-9,0-5 0,0 4-329,5-5 1,5-3-414,1-2-856,5-4 115,1-2 63,9 0 1,16-8-1200,17-3 2530,7-5 0,12-9 0,2-3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27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1 316 8158,'10'-17'-486,"5"-1"0,-7 1 1042,4-1 1,-4 6-161,-8 1 0,0 5 46,0-6 525,0 8 778,0-4-1280,0 8 0,-2 4-190,-4 8 1,4 2-171,-4 15 0,-2 0-63,2 6 0,-2 6 72,3 0 0,3 6 94,-4-6 0,6 2-158,6-2 1,3-6 77,9 1 1,0-3-16,-1-10 0,3 1-26,3-7 1,-1 1 38,7-1 0,-6-7-155,7-4 0,-7-4 103,6-2 1,-1 0-84,1 0 1,4-8 97,-4-4 1,-1-9-210,1-3 1,-7-7 64,1 2 1,-4-10-33,-1-2 1,0-8 24,-1 2 1,-7-6-139,-4-5 1,-4 5 386,-2 0 0,0 3-142,0 9 1,0 0 495,0 6 1,-6 7-222,0 5 1,-8 5-313,3 6 1,1-1-14,-2 7 1,0 0-257,-5 6 59,-1 0 0,1 2-1120,-1 4 270,8 4 0,1 7 420,3 1 0,4-1-466,-4 1 0,6 0 481,6-1 0,-4 7 617,4-1 0,3 0 0,1-5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28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88 194 8223,'-8'-17'1659,"7"7"-1331,-7 2-148,8 8 1,-2 8 106,-4 3 1,4 7 32,-4 5 0,-2 5 237,2 7 1,-5 2-129,5 4 0,-2-4-193,2 4 0,4 2-3,-4-2 0,4 0-211,2-6 1,0-2-15,0-3 0,0 1-97,0-8 1,0 1 8,0-7 0,2 1-301,4 0 0,-4-7-292,4 1 1,-2-8-20,2 2 384,-4-4 1,11-4-4,-7-4 1,6-4-173,-6-7 0,6-1-74,-7 0 1,3-1-59,-2-5 0,-4 5 180,4-4 1,2 1 434,-2-1 0,-1 3 0,-5-5 0</inkml:trace>
  <inkml:trace contextRef="#ctx0" brushRef="#br0" timeOffset="442">88 247 8150,'0'-26'-283,"0"7"0,8-12 313,4 7 1,3 1 456,3 5 1,0 3-162,-1 3 0,7-4 60,-1 5 0,6-3-63,-5 2 0,5-2 189,-6 9 0,7-1-358,-7 6 0,6 0 49,-5 0 1,1 0-366,-1 0 0,-11 8-32,5 3 1,-10 5-52,3 1 1,-7 1 81,2 0 0,-4 5-128,-2 0 0,-6 7 59,0-7 0,-7 7-32,1-7 1,-4 2 209,-1-1 1,-1-5-187,1 5 308,7-5 0,2-1 36,8-1 1,0-5 154,0 0 1,2-8-101,4 2 1,4 1 157,7-1 1,9 2-116,3-2 1,-2-2 132,3 8 1,-1-7-100,6 7 1,-2 0-59,-3 5 1,1 1 174,-8 0 1,1 1-58,-7 5 0,-5-5 93,0 4 1,-8 3-128,1-3 1,-3 7 88,-2-7 1,-9 6-73,-9-5 0,-1-1 2,-11-5 1,1 5-157,-6 1 0,-6-3 146,0-9 0,0 1-376,6-7 1,-6 6-91,0-6 0,5 0-75,7-6 1,2-8-435,-2-4 0,-5-3-773,5-3 0,4-2 1477,1-3 0,-11-12 0,-2-10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26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528 53 8344,'0'-12'-79,"0"1"289,0 7 0,-2-4 403,-4 8 1,2 0-501,-8 0 1,7 0 9,-7 0 0,0 2 323,-5 4 1,3 4-75,-4 7 1,5 7-287,-11-1 1,5 10 47,1 2 1,-7 3-149,-4 8 0,1 1 110,-1 6 0,0 2-167,-7 3 0,9-5 88,4 0 1,-3-1-144,3-5 1,1 2-346,11-2 0,-3 0 211,8-12 1,-6 2-1139,7-14 383,-1 1-73,6-14 615,0-3 1,8-16 472,3-9 0,5-7 0,1-10 0</inkml:trace>
  <inkml:trace contextRef="#ctx0" brushRef="#br0" timeOffset="267">440 18 8216,'18'-8'0,"-7"6"624,1-4 0,-6 4-297,6 2 1,-7 0-386,7 0 0,-6 2 300,6 4 0,-6 10 143,5 7 0,-5 9 281,6-3 0,0 6-176,5 6 0,-1-2-108,-4 8 1,3 0-75,-3 6 1,2-7 26,-3 1 0,3-6-259,-8 6 1,7-6-200,-1 6 0,-2-8 82,2 2 1,-6-4-174,5-2 0,-5-5-251,6-1 0,-6-8-1597,5 3 834,-7-5 1,6-3-293,-4-4 1520,-4-5 0,6-7 0,-8 0 0</inkml:trace>
  <inkml:trace contextRef="#ctx0" brushRef="#br0" timeOffset="464">264 703 8224,'-2'-9'822,"-4"3"-722,5 4 0,1 0 1184,11-4-600,5 4-374,1-6 0,3 2 714,3 1 0,-1-3-584,7 2 1,0 4-419,7-4 1,-1-2-125,0 2 1,0 1-342,0 5 1,-2 2-2577,-3 3 3019,3-3 0,-6 14 0,8-6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26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94 53 8179,'2'-10'1021,"4"4"1,-2 5-490,8 1 0,-1-2-59,7-4 0,5 4-33,1-4 1,-1 4 210,-5 2 0,1-6-560,5 0 1,-3 0 22,9 6 0,-9 0-280,2 0 0,3 0-260,-3 0 0,1 0-527,-7 0 1,-5 8 178,0 4 0,-8 4-338,2 1 1,-6 3 1111,-6 3 0,-12 4 0,-9 9 0</inkml:trace>
  <inkml:trace contextRef="#ctx0" brushRef="#br0" timeOffset="180">6 563 8203,'-5'-10'1215,"10"4"0,7 4-298,17 2 0,7-2-303,5-4 1,7-3-109,-1-9 0,4 2-300,2 5 0,-1-5-268,1 4 0,-6 5-1361,0 1 1,-6 4 813,6 2 0,-8 0-236,2 0 1,-6 0 156,-6 0 688,4 8 0,-13-7 0,5 7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39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 8185,'9'1'1222,"-4"5"-517,-3-5-529,-2 6 0,-5-5-24,0 3 1,-8-3 273,3 3 1,1-3 262,-1-2-70,-1 0-173,-4 0-487,-1 0 0,2 2 63,3 3 0,3-3 6,3 3 0,3 4 146,-3 1 0,-2 4 4,1 2 1,-1 1 44,2 4 1,3-1-110,-3 6 1,3-5 77,2 5 1,0-5-41,0 5 0,6-7-247,-1 2 0,7-3 28,-1-3 1,1-4-40,-2-1 0,4-6 22,-3 1 0,3-3-123,1-2 0,6-2 18,0-3 0,0-2 141,-5-4 1,0-8-81,-1 3 1,-1-3 60,-3 4 1,3-6 254,-4 0 1,-3 0 8,-2 5 1,-3-5-103,-2 0 1,0 0 192,0 5 339,0 1-227,-7-1 1,-2 6-87,-6-1 1,4 8-81,1-3 0,-1 5-43,-4 1 0,4 0-220,1 0 47,-1 0-259,-5 7-291,1-6-147,-1 6 1,6-7-2388,-1 0 2189,8 0 0,-4-1 877,7-5 0,7 5 0,1-6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41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492 106 8338,'10'-10'-377,"0"0"-398,-4 4 738,-4 4 0,7-11 188,-3 7 195,-4-8 64,14 12-117,-14-14-142,13 15 0,-13-9 254,4 4-99,-4 4 562,-2-6 28,0 8 716,0 0-1071,-8 0-132,-1 0-206,-9 0 1,0 0-216,1 0 0,5 0 151,0 0-468,1 0 150,-7 0 1,1 6 33,-1 0 0,6 0 138,1-6 27,-1 8 1,-6-1 33,1 5 0,1 4 4,4-5 1,-3-1 120,3 2 0,-4-6-60,-1 5 0,5-1 91,0 2 1,3 4-126,-3-5 1,-2-1 124,8 2-153,-7-1 1,11 7-13,-4 0 0,2-7 5,-2 1 1,4 0-6,-4 5 1,4-5 34,2 0 0,0-1-22,0 7 0,0-6 5,0-1 1,0 1-64,0 6 0,0-7 0,0 1 0,2 0-5,4 5 0,-2 1-12,8 0 1,-1-1 30,7 1 0,0-1-12,-1 1 1,7-1-58,-1 1 1,2 0 56,-1-1 1,1 1-24,5-1 0,1 1 88,-8 0 1,3-1 11,-3 1 0,-3-1-10,3 1 0,-3-1 11,-3 1 0,1 0 19,-1-1 1,-1 1 14,-4-1 0,-5 1 216,-7-1 0,0 1-64,0 0 0,0 5 170,0 0 1,-9 3-27,-9-3 0,-1-1-59,-11 7 0,1-6-75,-6 7 1,0-9 7,0 3 0,-1-5-33,1-1 1,-6-7-146,0 1 1,0-8-34,6 2 0,2 2 109,4-2 1,-3-1-170,9-5 0,-1 0-200,7 0-91,-1 0 1,7-2-280,-1-3-368,8 3-142,-4-6 0,18 8-1189,8 0 1,9 0 2255,14 0 0,4 0 0,7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42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457 142 8189,'0'-26'459,"0"7"0,0-1 403,0 8 519,0 1-491,0-7-581,0 1 1,-8 7 376,-3 4-502,-5 4 1,-9 2-35,-5 0 0,3 8-127,-2 4 0,0 3-254,-7 3 0,1 1 221,0 5 1,0-3-339,0 8 0,7-11 190,5 5 0,5-13-851,7 8 229,-5-5-101,14 5 235,-6 0 383,8-9 0,8 5 297,4-8 0,-2 0 105,1-6 0,-1 8 479,2 3 0,3-1-360,-3 2 1,-2 5 752,2 7 0,-6 7-270,5-2 0,-7 10-45,2 2 1,-4 10-219,-2 2 1,0 0-150,0 5 0,6-9-338,0-2 0,0-6 92,-6 6 1,5-8-228,1 2 1,6-6 202,-6-6 0,2 2-708,-3-7 1,-3-1 175,4-5 1,2-6-529,-2-1 513,0-7 0,-4 4-223,4-8 1,-4-2 55,3-4 0,-3-6 201,-2-11 1,0 2-135,0-9 0,0 7 131,0-6 0,-5 5 60,-1-5 1,0 7 161,6-1 1,0 3 234,0 3 0,0-1 0,0 1 0,0 5 0,0 0-67,0 1 0,0-7-89,0 0 938,0 1 0,2-1-191,4 1 0,-4-1-14,3 1 0,5-1-9,2 0 0,-2-1 82,1-5 0,1 5-160,6-5 0,-1 5 58,1 1 0,5 7-257,1-1 0,-7 6-54,-5-6 0,0 8-151,5-1 0,1 3 96,-1 2 1,-5 7 20,0 5 1,-2 6 136,1 5 0,-1 1 96,-4 11 1,-4-4-221,4 10 0,-4 2 14,-2-2 1,0 6-445,0-6 0,0-2 207,0-10 0,0 4-603,0-3 0,0-5 383,0-2 0,0-3-368,0-2 0,0-7-1044,0 1-562,0-8 879,0 4 653,0-8 1,-8 0 46,-4 0 1,-5-2-176,-7-4 0,5 2 654,-5-8 0,5 2 143,1-1 0,1-3 0,-1 8 0,6-5 112,1 5 0,7-2 22,-2 2 1,4 2 156,2-8 0,8 3 516,3-3 1,5-4 159,2 5 1,-1 1-374,1-2 0,-1 6-102,1-5 0,-6 7-199,-1-2 0,-5 4-134,6 2-18,-8 0 0,4 8-49,-8 3 6,0 5 1,-2 2-182,-4-1 0,2-1 264,-8-5 28,8 5-222,-11-14 213,13 14-352,-6-14 0,8 3-139,0-10 0,2-5-187,4-8 0,5-7 36,13-4 1,-3-12-230,9-6 0,-7 0 137,6-6 0,1 2-52,5-13 1,-6 7 278,0-1 0,1-1 61,5 6 1,0 5 487,0 12 1,-8 3-47,-3 4 0,-5 0 191,-1 11 1,-1-1-128,1 13 1,-6-6 399,-1 6-93,-7 0-383,12 6 1,-12 8-19,8 4 1,-1 3-26,7 3 1,-1 2-15,1 3 1,7-2 124,5 9 1,3-7 206,2 6 1,0-5-95,0 5 0,1-5 67,-1 5 0,-6-2-379,0 3 1,-7 3 129,1-4 1,-9 10-147,-2 2 0,-9 0 119,3-6 1,-6 6-614,-6 0 1,-3 0 124,-9-6 0,1 1-61,-1-1 0,-5-8 143,-1-4 1,-1-5 118,1-6 1,5-4 71,-5-8 0,-1-2 121,2-4 1,1-4 619,10-8 1,5 1-314,7-1 1,0 1 249,0-1 1,1 2-194,5 5 1,6-3-150,11 8 0,-1-2-190,7 3 0,-1 3-248,1-4 1,4 4-71,-4 2 0,3 2-343,-3 4 1,2 5 573,-7 13 0,7 3 0,-4 8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43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8237,'0'-17'593,"0"-1"961,8 9-712,2 1-174,7 8-241,1 0 1,-1 8 116,1 3 1,-6 5-17,-1 1 1,-1 7-64,2-1 1,2 9-384,-9-3 1,3-2 127,-2 2 0,-4 1-300,4 5 1,2-2 26,-2-4 1,-1 3 24,-5-9 1,2 6-378,4-5-541,-4-1 524,6-5 0,-6-8-151,4-5 665,-4-3 1,6-6-254,-8-7 1,5-3-253,1-15 1,8 0 191,-2-7 0,-3 1-70,3 0 0,0 2 110,5 4 1,3-3-161,3 9 1,-3-1 411,3 7 1,5 5-136,1 0 0,-2 9 721,3-3 0,-9 4-392,2 2 0,3 8 741,-3 3 0,1 5-284,-7 1 0,-1 1-50,-4 0 0,3 5-234,-3 0 0,2 1-149,-3-7 1,5 7-443,-4-1 1,-3 1 213,3-7 1,0 1-1191,5 0 1,1-1 273,0 1 0,-1-1-166,1 1 1,1-3 1030,5-3 0,-5 4 0,7-6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43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86 8248,'-10'-9'3035,"2"1"0,16 8-2498,4 0 1,3 0-5,3 0 1,7 0 261,5 0 0,5-2-322,6-4 1,2 2-65,4-8 1,3 3-1207,-3-3 0,-2 2 554,2 4 1,-8 4-2091,2-4 1,-6 6 2332,-6 6 0,5 12 0,-7 9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49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388 106 8258,'0'-18'-314,"0"6"473,0 1 0,0 5 245,0-6-222,0 8 0,0-6-115,0 5 194,0 3-66,0-6 1,0 6-152,0-4 120,0 4-50,0-6 0,-2 8 0,-4 0 0,-2 2-32,-4 4 1,-3 4-5,3 7 0,-4 3-10,-1 3 1,-7-3 71,1 3 1,-1 5 38,7 1 1,-1-2 148,1 2 0,-7 9-131,1 8 0,-1 7 141,7 6 1,-1 5-129,1 12 1,1 6-337,4 12 1,-1 4 280,9-46 1,2 1 0,-1 0 0,0 0 69,3-1 0,0 1 0,0 0 0,0-1 4,0 1 0,0 0 0,0 45 41,0-5 0,0-5-347,0-6 0,8-12 189,4-11 1,-3-6-51,3-6 0,0-4-25,5-8 1,1-8-286,-1-4 1,1-3-443,0-2 1,-1-9 694,1-3 1,-7 2-873,1-2 0,-6-2 466,6-10 0,-6-4-913,5-7 0,-7-9 1314,2-3 0,4-12 0,0-4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49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151 141 8276,'2'-15'1451,"3"3"0,7 4-745,12 8 1,3 6-269,8 0 1,-6 5-53,1-5 0,-9 8-264,3-2 1,1 3-299,-2 3 1,-1-1-85,-10 1 0,-5 2 86,-7 3 1,-2 4-6,-3 8 1,-7 8 5,-12 4 0,-5 4-306,-12 2 1,2-2 394,-8-5 1,8 1 371,-2-12 0,4 3 97,2-15 1,8 6 1510,3-5-408,5-1-371,1-5-940,8-1 0,10-7-12,12-4 0,9-4-65,3-2 1,7 0-74,-2 0 0,11-2-310,1-4 0,5-4-259,-5-7 0,6 5-581,-6 0 0,6 1-495,-6-7 1,2 8 732,-2 4 1,-4-3-439,4-3 1323,-4 4 0,-2-8 0,1 7 0</inkml:trace>
  <inkml:trace contextRef="#ctx0" brushRef="#br0" timeOffset="449">1398 141 8122,'2'-25'61,"4"-5"-76,4 5 1,8 2 20,-1 11 0,1-2-355,-1 8 362,-7 1 557,6 5 98,-14 0 1,5 2-294,-7 3 0,0 11 194,0 7 1,0 9-108,0-3 0,0 4-89,0 2 1,0 2-237,0 4 0,0-2 128,0 8 0,-5-8-205,-1 2 1,0 2-48,6-2 0,0-2-203,0-9 1,-6 1 77,0-8 1,0 1-203,6-7-14,0-7 218,0-2 317,0-8 1,0-4-83,0-8 1,2-1-433,4-17 0,4 1-86,7-6 1,1-2-109,0-4 0,1 4 70,4-4 1,-1 4-170,7 1 0,-5 9 531,5 4 1,-6 3-131,7 3 1,-7 5 322,6 0 1,-7 8-129,1-2 1,-3 6 1177,-3 6 1,1 4-67,0 8 0,-7 5 387,1 0 1,-6 9-791,6-3 1,-9 2-98,3-1 0,-4 3-436,-2-4 0,0 10-338,0 2 1,0 0-334,0-6 1,0 8-567,0 4 0,0 4-2749,0 2 3814,0 7 0,-8-5 0,-1 5 0</inkml:trace>
  <inkml:trace contextRef="#ctx0" brushRef="#br0" timeOffset="1174">783 1899 13090,'0'17'678,"0"1"-146,0-1-266,0 9 1,0-7-72,0 5 0,-2 1 0,-4-2 1,5 7-96,-5-7 0,4 6 152,2-5 1,0 1-229,0-1 9,0-5 1,0 7-496,0-9 45,0-7 101,8 6 1,-5-15 144,9 5 0,-6-4 101,6-2 0,-6 0-33,5 0 1,1 0 29,6 0 0,-3-8-317,-3-3 0,9-5-44,-3-1 1,3-1-51,-3 0 1,0 1 233,-1-1 1,-5 1 85,0-1 1,-3 1-20,3-1 1,2 0 92,-8 1 0,5-3 166,-5-3 0,8 3-52,-2-3 0,3 3 41,3 3 0,1-7-32,5 1 1,-3 0 72,8 5 0,-7 6 25,1 0 0,3 7 221,-3-7 1,1 8-111,-7-2 0,7 6 84,-1 6 1,1 4 358,-7 7 1,-1 9-240,-5 3 1,3 2 248,-8-1 1,2 9-256,-2-4 1,-4 4-342,3-4 0,-3 0-200,-2 0 0,0-2-267,0-3 0,2 1 121,4-8 0,-2 1-243,8-7 1,-6 1-1252,5 0 0,1-3-28,6-3 1769,-1-4 0,1 0 0,-1 1 0</inkml:trace>
  <inkml:trace contextRef="#ctx0" brushRef="#br0" timeOffset="1819">2716 159 8243,'0'-18'-387,"2"6"-52,4 1 1,-2 5 385,8-6 732,0 8 799,5-11-1004,1 13 0,-7-6 58,1 8 1,-6 0-77,6 0 0,-1 2-55,7 4 0,0 11-6,-1 13 1,3 11 232,3 5 1,-3 21-112,3 9 1,-1 12-412,-11-39 0,1 1 0,-2 1 1,-1 0 157,3 7 0,0 1 0,-2-1 0,-1 1-83,1 2 0,-2 1 1,-2 3-1,-2 1-317,0 1 0,-2 1 0,-7 2 0,-4 0-255,-1 4 1,-3-1 0,-6 0 0,-3 0 166,-4 0 1,-1 1 0,-5 6 0,-3 0-503,-2-4 0,-2 0 1,-3 3-1,-2 0-193,1-2 1,-2-1 0,2-2 0,-1-2 918,-3-4 0,0-1 0,0-2 0,0-1 0,1-4 0,0 1 0,1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3:45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194 317 8343,'8'-27'506,"4"3"1,3 7-34,3 5 1,0-1-278,-1 7 187,-7 0-566,5 6 0,-7 2 65,4 4 1,-4 3 81,-8 9 1,-2 1 92,-4 5 0,-4 5-9,-7 12 0,-9-2-29,-3 8 1,-2-8-24,1 2 1,-3-4 52,4-2 0,2-1 6,-3-5 0,15-4-48,-3-7 1,6-1-55,1 1 0,3-6-414,8-1 346,0-7 0,8 4-122,3-8 1,7 0 150,5 0 0,3 0-37,3 0 0,2 2-34,-7 4 0,5-4 43,-5 4 0,-3 4 15,-9 1 1,1 5 101,-7 1 1,0 7 178,-6-1 0,-6 9-51,0-3 1,-1-2 192,1 2 0,-2-5-187,-4 5 0,-1-5 98,7 5 1,0-8-182,6 3 1,0-3 75,0 3 1,2-5-109,4 5 1,-2-5 112,7-1 0,1-1-16,6 1 0,-3 0 10,-3-1 1,3 3-9,-3 3 1,-2-1 11,2 7 1,-8-6 137,1 7 1,-3-7-73,-2 6 0,0-7-49,0 1 0,0-3 413,0-3-382,0 1-269,0-1 259,0-7-271,0-2 1,-2-8 57,-3 0 0,3-10-206,-4-7 1,6-9-729,6-9 0,-1-2 432,13-4 0,-2-4-537,13-8 0,0-5 373,6-1 1,6-5 707,0 5 0,2 1 0,-2 5 0,-7 0 0,7 0 0,-14 12 0,8 0 0,-6 14 0,1-8 0,-3 6-5,-4-1 1,-5 5 347,0 7 754,-1 1 0,-9 5 557,4 0-118,-5 9-1138,-7-5 0,0 16-184,0 3 1,0 7-16,0 5 1,0 7-1,0 11 1,0 3-290,0 9 0,2-2 126,4-4 0,-2 4-663,8-5 0,-6-3 93,5-2 1,-1-4-112,2-1 1,4-11 270,-5-7 0,-1-3-491,2-9 517,-1 0 1,5-8 75,-4-4 0,3-11 8,-3-13 1,-4-5 7,-2-6 0,-4-4 240,-2-8 0,0-5 65,0-1 1,-8-5 78,-4 5 1,4-5-117,3 5 0,-3-3 118,2 9 1,0-2-95,6 14 1,0 0 75,0 6 1,6 2 96,0 4 0,2 3-77,-3 9 0,-3-1 188,4 1 1,-2 5 220,2 0-297,-4 8 1,8-9-176,-4 7 0,-3 0 96,9 6-51,-8 0-401,12 8 107,-7 2 1,7 7 50,-4 1 0,1-1 153,-7 1 0,2-6 6,-2-1 0,-2 1 136,8 6 0,-7 5-116,7 0 1,-6 3 111,6-3 0,-6 3-34,5 3 0,-5 10 117,6-4 0,-6 12-21,6 0 0,-7 6-48,7 5 0,-2 5-69,2 7 1,3 8-287,-3 4 1,4 4 259,1 2 0,-5-2-18,0-4 0,-1 8-35,7-8 0,-6 5-11,-1-10 0,-1-9-161,2-10 1,3-5-25,-3-6 0,-2-6 101,2-12 1,-9 3-73,3-9 0,2-5-123,-2-7-143,0-7 908,-6 4-414,0-8 0,-8-2-377,-4-4 1,1-4-303,-7-7 1,2-7-370,-13 1 0,0-8-46,-6 1 1005,0-3 0,-8-17 0,-2-5 0</inkml:trace>
  <inkml:trace contextRef="#ctx0" brushRef="#br0" timeOffset="440">1161 985 8110,'17'-35'0,"1"0"0,-1 7 363,1 5 0,2 3 558,3 3 0,2 1-565,5 5 1,-3-3-183,-4 8 1,-3 0-315,3 6 0,-9 2 218,-2 4 1,-8 6-991,2 11 668,-4-3 1,-4 19 0,-4-2-172,-6 6 1,-4-2-8,-1 6 1,-3-6-55,-3 5 1,3-12 568,-3 1 0,9-12-68,2 1 0,9-5 422,-3-1-359,4-8 0,2-1 83,0-3 0,8-4-39,3 4 0,5-6-30,2-6 0,-1 4-28,1-4 1,-1-2-44,1 3 0,-1-7-73,1 6-42,0 0 41,-9 6 0,-1 4 59,-8 8 1,-10 0-44,-7 11 1,-5 4 90,-13 3 1,4 3 113,-10 2 0,6-6 70,5 1 1,-1-9 345,8 2 0,5-3-250,6-2 1,9-7 501,-3 1-716,4-8 1,6 4 128,7-8 1,3-2-262,15-4 0,1-4-9,5-7 1,0-7-73,0 1 1,8-7-199,4 7 0,-2-8-280,2 1 0,-6 3 30,6-2 1,-6 0-285,5-7 0,-7 1-768,2 0 1583,4-8 0,-8-2 0,6-8 0</inkml:trace>
  <inkml:trace contextRef="#ctx0" brushRef="#br0" timeOffset="1002">2356 247 8110,'35'-43'1823,"-8"6"-1212,-3-4 1,-5 10-328,-1 1 0,-1 11 34,1 1 0,0 3 132,-1 9 0,-5 0-94,0 6 75,-9 0-142,5 0 1,-8 2-86,0 4 1,-2 11-16,-4 13 1,-5 5-638,-13 6 1,3 6 351,-9 11 1,-3-3-288,-2 3 0,-2-5 88,14-6 1,-1-4-98,7-8 0,7-2 188,4-3 0,4-5 81,2-7 1,8-3 197,4-3 1,11-4 379,6-8 0,6 0 377,6 0 0,2-8-378,4-4 1,4-1 44,-4 1 1,-4-4-127,-2 4 0,-4 5-117,-2 1 1,-8-2-387,-3 2-311,-5 0 0,-3 14-589,-4 4 0,-4 5 534,-8 7 0,-8 3-790,-4 8 1,-11 2 551,-7 4 0,-3 2 199,-2 4 0,0 2 138,0-8 0,5 0 169,1-6 1,10-2 184,1-3 1,2-3 213,11-4 1,-1-3 120,6 3 0,0-9-45,0-2 0,7-2 139,5 1 0,6-3 42,5-8 1,-3 0 170,3 0 0,-3 6-219,-3 0 1,1 0 12,-1-6 1,-1 7-84,-4 5 1,-4 6 16,-8 5 1,0 3 46,0 3 0,-10 4-90,-8-4 0,1 10 182,-7 2 1,5-5-95,1-7 0,2-8 282,5 3 0,-3-5-169,8-1 0,2-3-190,10-3 0,4 2-84,8-8 1,1 0 29,4-6 0,7-2-496,11-4 1,-4-4 245,4-8 1,-4-1-433,-2-5 1,4 5 223,-4-5 1,2 5-1454,-13 1 1,3-5 250,-9 0 1,1-1-69,-13 7 0,0-1 1487,-6 0 0,-23 1 0,-7-1 0</inkml:trace>
  <inkml:trace contextRef="#ctx0" brushRef="#br0" timeOffset="1886">3814 827 8072,'-45'-26'0,"8"9"466,8-1 0,13 3 483,-1 9 952,11 0-1656,-2 6 0,10 8-217,4 4 0,-2 11 255,8 6 0,-7 6 319,7 6 0,0 4 362,6 8 1,-5 0-384,5-1 0,-5 1-594,11 0 1,-10-6-229,-3 0 1,1-8-181,6 2 1,-3-10 225,-3-2 0,2-7-163,-9 1 1,3 1-1681,-2-7 574,-4 5 554,6-20 0,-8 3 400,0-10 1,6-7 190,0-12 1,-1-5 1,-5-12 0,0 2-126,0-8 0,-2 0 221,-3-5 0,3 7 222,-4 4 0,4 4 64,2 1 0,0 9-156,0 4 1,10 3 567,7 3 1,9-1-290,9 0 0,2 1 615,4-1 1,4 3-132,7 3 0,1-4 86,0 5 0,0 3-272,-1 2 0,-7 4-67,-4 2 1,-6 0-384,-5 0 0,-1 8 109,-11 4 0,1 5-274,-13 7 0,0 3-137,-6 8 1,-10 6-192,-8 0 1,-1 2 141,-10-2 1,-1-4-220,-5 4 0,-2-6 228,-4-5 1,4-5-21,-4-7 1,4-9 320,2-3 1,7-4-99,5-2 0,3 0 486,3 0 1,7-2-121,4-4 1,4-3 26,2-9 0,8 6-50,4 0 1,9 1-108,3-7 1,7-1-56,-2-5 1,4 5-16,3-5 1,-1 5-281,0 1 0,-8 1 87,-3-1 0,-5 0-465,-1 1 0,-7 1-43,1 5 1,-8-5-263,2 4 1,-4-3 900,-2-3 0,-16 0 0,-3 1 0</inkml:trace>
  <inkml:trace contextRef="#ctx0" brushRef="#br0" timeOffset="2075">4306 598 8072,'-15'12'558,"3"0"1,-2 7-587,9 11 1,-1 3 183,6 2 1,0 4 306,0 8 1,0 0 84,0 11 0,0-5-171,0-6 0,0 8-20,0-9 0,0 7-213,0-12 1,0 0-150,0-6 1,8-1-246,3-5 0,-1-4-525,2-7 0,-1-3 175,7-3 0,0-4-478,-1-8 1,3-16-221,3-7 1298,-3-16 0,13-6 0,-6-8 0</inkml:trace>
  <inkml:trace contextRef="#ctx0" brushRef="#br0" timeOffset="2274">4886 142 8072,'8'-26'1229,"-6"14"1,8-3 439,-4 15-1113,-4 0 1,7 8-301,-3 3 0,-4 5 73,4 2 1,-4 1 158,-2 4 1,0-1-200,0 7 1,0-5-63,0 5 1,0-8-564,0 3 0,6 1 292,0-1 1,7-3-1059,-1-9 0,10 2 313,1-9 0,2 1-45,-1-6 1,-3 0-860,9 0-162,-9 0 1855,5 0 0,-9 0 0,1 0 0</inkml:trace>
  <inkml:trace contextRef="#ctx0" brushRef="#br0" timeOffset="2587">5168 563 8072,'0'18'0,"0"-1"0,0 3 437,0 3 0,0-3 663,0 3 1,0 3-738,0-3 0,1 3-318,5-3 1,-4 4 352,4 8 0,-4-5-37,-2-1 0,0 0 53,0 6 0,0 1-143,0-1 0,-2 2-193,-4 4 0,-5 2-26,-13 4 0,-1 1-226,-5-7 1,-3 6 251,4-6-1041,-4 0 672,-2-13 0,5-3-329,1-7 1,8-3 246,-3-3 0,5-6-12,1-12 0,6-6 147,1-11 0,7-1 250,-2-11 1,6 12 75,6-6 0,3 1 422,9 5 1,7 1-185,5 11 0,5-3 190,6 8 0,-2 0 308,8 6 0,-6 2-320,6 4 0,-6-2 216,6 8-330,-8-1-218,4 7 0,-8 0-213,0-1 0,0 3-454,0 3 0,-2-3-880,-3 3 0,-5 2 307,-7-1 0,-1 5 1068,1-5 0,-1 7 0,1-4 0</inkml:trace>
  <inkml:trace contextRef="#ctx0" brushRef="#br0" timeOffset="2836">6275 1424 8039,'9'-7'1159,"-1"5"1,-4-4 1531,8 12 0,0-2-2279,11 7 0,-3-1-982,-3 2 0,-1-3-1039,-5-3 1,-3-2 896,-8 8 1,0 0 711,0 5 0,-8 9 0,-1 1 0</inkml:trace>
  <inkml:trace contextRef="#ctx0" brushRef="#br0" timeOffset="2936">6292 1916 8026,'-2'12'3159,"-4"0"1,6-2-1999,0 1 0,8-1-1543,10-4 1,5-4 381,1 4 0,7 4 0,-4-1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4:15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246 158 8106,'0'-17'619,"8"7"1,2 2-511,8 8 0,-7 0 203,1 0-301,-8 0 0,10 8-45,-9 4 1,1 3 149,-6 3 1,-8 7-116,-3 5 0,-11 3 28,-1 2 1,-3 0-71,3 0 0,-2 0-102,-5 1 1,-1-1 117,8 0 1,-1-6-11,7 0 0,-1-7-50,0 1 27,1-3 0,7-3-167,4 1 163,4-8 1,4 3 35,4-7 0,0 0 10,12-6 1,-11 2 57,11 4 0,-4-4-33,3 4 1,1-2 15,-1 2 1,-7-3-5,-4 9 1,-4 0 24,-2 5 1,0 7 284,0-1 1,-2 9-104,-4-3 0,-4-2 195,-7 2 0,5-7-27,0 1 0,8-3 32,-1-3-263,3 1 0,4 0-33,3-1 0,5-5 67,8 0 0,-1-3 11,1 3 1,-1 4 134,1-5 1,-2 5-111,-5 2 1,3 1 286,-8 5 0,6-3-58,-7 8 1,1-1-35,-6 1 0,0 2-217,0-7 1,-6 5-31,1-6 1,-7 1-6,6-7 1,-2-1-90,2-4 1,4-3-737,-3-3 418,3-4-445,2 6 0,0-10 326,0-4 0,2-4-1058,3-7 0,-1-10 180,8-9 1,2-1 14,9-10 0,-1 3 423,7-3 788,-8-4 0,13 6 0,-7-8 0</inkml:trace>
  <inkml:trace contextRef="#ctx0" brushRef="#br0" timeOffset="671">738 650 8106,'0'-17'1212,"0"-1"1,6 7 137,0-1-951,8 8 1,-10-4-416,7 8 0,-5 8 192,6 4 0,-8 5 398,2 7 0,-4 3-170,-2 8 0,-2 2-116,-4 4 0,2-2-251,-8 8 0,8-8-255,-1 2 1,3-6-507,2-5 1,0-5 143,0-7-109,0-1 1,0-5 263,0 0 1,0-10 70,0-2 1,5-14 12,1-10 1,2-9 38,-2-2 0,-4-8 118,4-10 1,-4 1 131,-2-1 1,0-2 255,0-3 1,2 5-164,4 0 1,-3 3 249,9 9 0,-6 0-62,6 5 1,-1 1 83,7 0 1,-6 8-144,-1 3 1,-5 5-15,6 1 1,-6 1 27,6-1 1,-9 6 152,3 1-307,4 7 203,-8-12-326,14 14 1,-12-6-28,7 8-166,-7 0 285,12 0 1,-12 0-21,7 0 0,-5 0 52,6 0 0,-6 6 40,6 0 66,-8 8 1,9-5-72,-7 9 0,2 0 105,-2-1 0,-4 1-23,4-1 0,1-5-24,-1 0 1,2 1 27,-2 11 0,-4-5-5,4 5 1,1-3-14,-1 3 0,0 1-6,-6 4 1,6 5-5,0-5 1,2 6-7,-2 6 1,-4-2 71,3 8 1,3 2-98,-2 9 1,6-1 5,-6 7 1,5-1-78,-5 1 1,6 5-181,-6-5 1,5 4 65,-5 3 1,6-3-165,-6-3 1,6 1 25,-7-7 1,3-3 109,-2-9 1,-4-4 197,4-8 1,2 0-43,-2 0 0,-1-7-24,-5-5 1,0-3 51,0-3 0,0 1 0,0-6-104,0-1-269,0-7-200,0 4 0,-1-8 202,-5 0 0,-4-8-518,-8-4 1,-5-3 214,-1-3 0,-5-5 20,6-1 1,-8-7 125,1 2 1,-1-10-43,2-2 1,-4-6 505,3 6 0,5-8 0,-1 4 0</inkml:trace>
  <inkml:trace contextRef="#ctx0" brushRef="#br0" timeOffset="1097">932 896 8053,'0'-25'507,"0"6"633,0-5-179,8 5 0,-5 1-338,9 0 0,-2 7-344,2-1 0,3 2 69,-3-1-58,4 3-88,1 8 1,-5-6-116,0 0-485,-1 0 121,7 14 1,-2 4-423,-5 11 1,-3-1-123,-8 7 1,0-6 321,0 7 0,-2-3 94,-4 2 0,-2-3 148,-3-9 0,1 1 315,4-1 1,4 1-33,-4-1 458,4-7-303,2 6 234,0-14-262,8 13 0,2-13-78,7 4 0,-5-4-54,0-2-81,-8 0 1,4 8-18,-8 4 0,0 3 226,0 3 0,-10 7 268,-8 5 1,-1 3 81,-11 2 0,3-6 302,-2 0 1,-2-5 84,7 5 1,7-7-348,5 1 1,6-9-236,-6-3-153,8-7 1,-1 4-144,10-8 1,5 0 113,8 0 0,1-2-63,5-4 1,3-5-206,8-13 0,-4 3-578,5-9 1,-5 7-511,10-6 0,-4 5 534,-2-5 0,0 6-119,0-7 0,-5 3 9,-1-2 0,-6-6 810,7-1 0,-9-7 0,5-9 0</inkml:trace>
  <inkml:trace contextRef="#ctx0" brushRef="#br0" timeOffset="1709">2039 106 8053,'25'-28'2187,"-7"5"0,-1 5-1515,-5 7 54,4-5-150,1 14-970,-7-6 255,6 8 1,-14 2 397,3 4 1,-10 10-175,-7 7 1,-6 14-153,-5-2 0,1 10-61,-7-4 1,8 6-260,-3-6 0,7 0 211,5-6 0,-2-5-1,8-1 0,1-8 146,5 3 1,7-11-93,5-1 0,6-6 321,5 6 0,4-8 133,9 1 0,-1-3 183,0-2 0,6-2-149,0-3 0,0 1 12,-6-8 0,0 8-370,0-2 0,-5 4-147,-1 2 0,-8 0-190,3 0 1,-11 0 212,-1 0 1,-8 2-823,2 4 1,-4 10 10,-2 7 0,-2 8-271,-4-1 1,-6 3 528,-11 2 1,-2 6 93,-5 0 0,-3 0 576,4-6 0,3 0 0,3 0 0,0-1 0,5-5 0,-2-4 0,15-7 0,-3-1 163,2 1 253,4 0 1,-4-3 643,12-3 1,-2-4 375,8-8-512,-1 8 0,7-7-503,-1 5 1,-5 2-148,0-2 1,-8 8-132,2-3 1,-4 7 88,-2 5 0,0 3-237,0 3 0,-8 4 171,-4-3 1,-4-3 193,-1 2 0,5-7-127,0 1 1,3-3 14,-3-3 1,4 1 128,8-1-154,0 1 0,2-2-80,4-5 0,4-3 107,7-8 0,7 0-224,-1 0 1,8-8-67,-1-3 1,-3-5-258,2-2 1,-1 1 137,1-1-812,-4 1 662,-15-1 1,4-5 9,-8-1 0,-1 1-106,-5 5 1,-7-5-348,-5-1 1,-6 3 263,-5 9 0,-6-2 420,-12 9 0,4 1-305,-4 10 0,3-3-264,3 9 0,8 6 19,4 5 618,3 1 0,10-7 0,2 1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4:14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1 106 8086,'0'-18'0,"0"1"226,0-1 0,0 7 333,0-1 1,0 6 939,0-6-481,0 8-706,8-3 0,-1 9 87,5 3 1,-2 5 219,-4 8 1,-2 7-197,7 4 0,-7 7-38,2 5 0,-2-4-444,2 4 0,-4-2-58,4 2 1,2-6-489,-3 0 1,3-2 237,-2-9 0,-4-1-46,4-5 0,-2-3-497,2-3 184,-4-4 1,7-8 337,-3 0 0,-4-14 206,4-3 0,2-15-155,-2-3 0,7 0 87,-1-6 0,4 4 289,1 2 1,3 0-98,3-1 1,-1 9 198,7 4 0,-6 11 205,7 6 1,-3 4 338,2 2 0,-3 2-44,-9 4 1,1 4 459,-1 7 1,1 7-102,0-1 1,-3 3-423,-3-3 1,2-2-708,-8 9 0,7-7 164,-1 6 0,-2-7-283,1 1 0,1-3-261,6-3 1,1-1-613,5-4 0,-3 1-31,8-7 0,1 0 1152,5-6 0,0 0 0,0 0 0</inkml:trace>
  <inkml:trace contextRef="#ctx0" brushRef="#br0" timeOffset="213">1495 264 8076,'-18'-8'3293,"8"6"-2484,2-5-390,16 7 0,2 0 898,8 0 1,-7 0-609,1 0 1,0 0-217,5 0 1,7 0-169,-1 0 1,8 0-716,-1 0 0,3 0-416,2 0 1,6 0-2135,0 0 2940,8 0 0,-12 0 0,6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4:12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8030,'7'-10'1302,"5"4"1,4 4-363,1 2 0,1 0-361,-1 0 1,7 0 141,-1 0 1,1 0-279,-7 0 0,1 0 47,-1 0-501,1 8 1,0 2-273,-1 8 1,-7-1 99,-4 1 0,2 5-157,-3 1 1,1 7-1310,-6-2 0,-2-2 656,-3 3 1,-5-1-1063,-8 6 2055,1 0 0,-1 0 0,0 1 0</inkml:trace>
  <inkml:trace contextRef="#ctx0" brushRef="#br0" timeOffset="486">35 756 8030,'-15'8'1849,"3"4"0,4-3-1518,8 3 0,0-6-253,0 6 30,0-9 0,0 13 415,0-4 0,2-2 1590,4 1-1519,-4 1 1,11 6-52,-7-1-465,0 1-310,2 7 1,-4-5 269,8 3-934,-9-11 409,5-4 23,-8-1-407,0-5-216,0 6 290,0-8 498,8 0 0,-4 0-70,8 0 1,-1-6-164,7 0 0,0-7 66,-1 1 79,1 4 214,7-7 1,-5 11-172,3-8 342,-3 8 1,3-4 0,0 6 713,-1-3 1,-3 3-465,-1-4 1,0 4 1173,-1 2 0,1-2-236,-1-4 1,1 4 1386,-1-4-1759,1-4-468,0 8 0,-1-11 0,1 5-201,-1-2 1,1-2-416,0-5 0,5-1-493,0 1 1,9-1 564,-3 1 1,2 5-447,-2 0 0,10 8 409,-3-2 1,3 4 409,-4 2 1,0 2-193,0 4 1,-2 4 316,-3 8 0,-5-1 669,-7 1 134,-1-1 0,-1 1-243,-5-1 1,-3 1-365,-8 0 1,-2-7-1036,-4 1 0,3-2-309,-9 2 1,0-5-733,-5-7 1,-7 0 679,1 0 1,-1-4-425,7-7 0,-1-3 1324,1-15 0,-9-8 0,-1-8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44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252 1 7932,'-11'21'3402,"1"0"0,-1 0-3116,-4-6 1,-5 8 98,-6 3-385,-7 11 0,-28 10 0,-4 9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4:10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88 827 9710,'0'-10'2044,"2"0"-1503,4 4 0,-2 4 111,7-4 1,-5 4 114,6 2 0,-6 0 204,6 0 1,-1 0-365,7 0 0,-6 0 111,-1 0 1,1 2-294,6 4 0,-1-4-189,1 4 0,-7-4-691,1-2 0,0 0 294,5 0-763,1 8-775,0-6-2032,-1 13 2568,1-5 1,-9 8-155,-3-1 1,-4 3-208,-2 3 1524,0-3 0,-15 21 0,-5-4 0</inkml:trace>
  <inkml:trace contextRef="#ctx0" brushRef="#br0" timeOffset="193">53 1459 8094,'-18'8'0,"7"-6"2408,-1 4-953,8-4-1272,-4-2 0,10-2 260,4-4 1,4 2 289,7-8 0,3-5-393,3-7 0,5-5-157,7 6 1,0-7-333,0 7 0,0-6-548,0 5 0,-2-1-3,-3 1 1,1 5-137,-8-5 1,1 5-433,-7 1 1,-1 1 548,-4-1 1,1-5 718,-7-1 0,8-7 0,-4 4 0</inkml:trace>
  <inkml:trace contextRef="#ctx0" brushRef="#br0" timeOffset="1426">650 598 8094,'0'-17'793,"0"-1"1228,0 8-1716,0 2 0,-2 8-355,-3 0 0,3 4 395,-4 8 0,-2 2 6,2 15 0,0 2-66,6 10 1,-6 2-154,0 4 0,1 4-178,5-4 0,0 3 36,0 3 1,0-2-215,0-4 1,5 2 84,1-8 1,6 5 87,-6-5 1,2-5-444,-2-7 1,-3-8 180,9 3 0,-8-5-200,2-1 0,-2-8-232,2-4 364,-4-5 0,5-4 111,-7-9 0,0-8-149,0-15 0,0-6 160,0 0 0,0-15 19,0-3 1,0-9 239,0-9 0,2 5 0,4-4 0,4 0-144,8 6 0,-1-5 69,1 11 1,5-2 74,1 1 0,5 5 120,-6 7 1,7 2 206,-7 4 1,0 6 103,-5 12 1,0-2-163,-1 7 1,1 1 352,-1 5 1,-1 1 415,-4-1-513,3 8 0,-5 3-97,8 7 0,-7 0-202,1 0 1,0 0-52,5 0 1,1 2-108,0 3 1,5 3 90,0 4 1,7 9 55,-7-3 1,6 3-242,-5-3 0,5 0 35,-5-1 0,5 1-48,-6-1 1,7-5 63,-7 0 0,0-1 38,-5 7 1,-2 0-31,-5-1 0,3 1-115,-8-1 0,0 3-15,-6 3 1,0-1 85,0 7 1,-2-5-220,-4 5 1,-6-8-27,-11 3 1,1 1-34,-7-1 1,0-1 110,-6-5 1,-1-3 27,1-3 1,0 2-18,0-9 1,6 1-218,-1-6 325,9 0 1,-4-6-197,7 1 168,8-9 65,2 4 0,16-7 136,4-1 0,4 6 66,1 1 0,3 5 279,3-6 1,-3 8-209,3-2 0,-3 4 279,-3 2 191,1 0-434,-1 0 0,-1 8-408,-4 4 1,-5 5-119,-7 7 0,-5 3-182,-1 8 0,-10-5 165,-2-1 1,1 0-195,-7 6 1,-1-5 173,2-1 1,-1-6-6,7 7 1,-1-9 269,1 2 1,5-3-244,0-2 408,8-1 150,-4 1-77,8-1 0,2-1-51,4-4 0,4-5 137,8-7 0,-1 0-140,1 0 1,7 0 60,4 0 1,5 0-30,1 0 0,0-5-66,0-1 0,0-8-150,0 2 1,-5 3-79,-1-3 0,-2 6-320,2-6 0,-3 3 79,-9-3 0,1 2-616,0 4 323,-9 4 378,7-13 0,-14 11 266,4-8 1,-6 6-161,-6-6 0,2 9 303,-8-3-120,1 4 1,-7-4-192,0 0 70,1 0-5,-1 6 114,1 8-26,-1-6 0,6 8 325,1-4 59,7-5 226,-4 7-41,8-8-311,0 8 1,0-4-63,0 8 0,0-1-35,0 7 0,2 0-10,4-1 1,-2 9-25,7 3 0,-5 10 61,6 2 1,-6 8-46,6-2 1,-7 9 31,7 3 1,-6-1-133,6-5 1,-6 0-138,5-1 1,-7-7 93,2-4 1,2 0-104,-2-5 1,2 3-2,-3-10 1,-3-4-192,4-1 1,-4-5-186,-2-1 203,0-1 415,0 1 1,-8-8-105,-3-4 0,-5-4 47,-2-2 0,1-6 90,-1 0 0,-1-8 257,-5 2 0,5-5-35,-5-7 1,7 5 227,5-5 0,-2-1-123,9 2 1,-7-9-76,6 3 1,0-4-2,6-2 1,2 0-202,4-1 1,6-1-180,11-4 1,-3 4 10,3-4 0,4 10-262,3 2 0,3 1-478,2-1 0,0 4-1022,0 7 0,2 6-1961,4 1 3664,-3 7 0,12-12 0,-5 6 0</inkml:trace>
  <inkml:trace contextRef="#ctx0" brushRef="#br0" timeOffset="2194">2952 317 8019,'10'-8'0,"4"4"472,-8-8 0,5 7 184,-5-7-671,8 8 0,-12-6 453,4 4 428,-4 4-263,-2-5-335,0 7 1,-2 5-308,-4 1 0,-4 8 96,-7-2 0,-7 9 15,1 3 1,-9 5 17,3-6 1,-4 9-125,-2-3 1,0 4 43,0 2 1,-1 0 10,1 1 1,0-7 21,0 0 0,8-2 64,3 3 1,7-3-152,5-3 0,4-5 124,8 4 1,4-3-155,8-2 1,7-3 46,16-3 0,8 4-51,4-5 1,10-1 174,1 2 0,3-6 112,-2 5 1,-11 1-44,5 6 0,-12-1 139,0 1 1,-10 7-153,-1 4 0,-11-1-27,-1 1 0,-3 0-4,-9 6 1,0 1-34,-6-1 0,-8 0-137,-3 0 0,-13 2 47,-5 4 0,-6-6-211,-6 0 0,4-1 72,-4-11 1,-2 0-129,2-5 0,-6-6-645,6 0 0,6-9 414,5 3 1,9-6-354,-3-6 0,13 3 852,5-9 0,4-8 0,2-7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4:24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264 1 8924,'16'2'147,"-4"4"0,3-3-147,-3 9 1,-2-6-165,2 6 0,-3-1 470,3 7 0,-4-6-171,-8-1 1,0 1-158,0 6 0,0 1 127,0 5 1,0-5 245,0 5 0,-8-3-123,-4 3 0,-3-3-113,-3 8 1,-5 1-31,-1 5 0,-7 0 5,2 0 1,-2-2-29,1-3 1,-1 3 5,8-4 0,-5-4 45,11-1 0,-5-5-106,10-1-8,5 0 24,-1-1 0,8-5-95,0 0 1,8-9 61,3 3 0,13-4 34,5-2 1,4 0-37,2 0 1,1-2 9,-1-4 1,0 5-201,0-5 0,-6 4 77,1 2 0,-15 2-47,3 4 0,-12 3 161,0 9 0,-5 7-1,-1 5 0,-1-3 77,-5 2 1,-4-2-86,-8 3 0,1 1 108,-1-8 0,3 3-64,3-3 1,-2-9-40,8 3 1,0-3 57,6 4 0,8-7-9,4 1 0,6-6 35,5 6 1,-2-8 106,9 2 0,-1 1 354,6-1 0,-2 2-215,-3-2 1,3 2 76,-4 3 0,-3 5-47,-3-4 0,-3 3-395,-3 3 0,-7 5-39,-4 1 0,2 1-218,-3-1 0,1-5 140,-6 5 0,-6 1-84,1-2 0,-9 1-591,2-7 1,-3-1 320,-3-4 0,0-3-533,1-3 1,-3-4 1053,-3 4 0,-4-12 0,-9-4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4:24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53 8044,'-8'-25'1715,"6"13"1,-4-4-1126,12 16 0,4 0-359,7 0 1,1 0-362,-1 0 0,1 0-460,-1 0 0,-5 2 121,0 4 1,0 2-564,5 4 1032,1 11 0,-1-3 0,1 15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4:25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10833,'-10'-10'1754,"2"2"0,14 10-1441,0 4 1,6-2-127,-6 8 1,5-7-110,-5 7 1,6-6-1066,-6 6 822,7-8-712,-3 11 0,2-7 0,0 4 46,-9-4 1,5-7-664,-8 5 149,0-4 650,8 6 695,2-8 0,7 0 0,1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4:25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721 35 8653,'10'-17'2951,"-2"7"-3261,-8 2 136,0 8 13,0 0 384,0 8 1,-6 2 49,0 7 0,-5 9 79,5 3 0,-8 6-238,2 6 1,-3 4-109,-3 8 1,1 9-96,-1 9 0,-2 1-155,-3 10 1,-2-6 155,-5 6 0,-3-6-18,4 6 0,3-8-144,3 2 0,-2-5 31,1-7 1,1-3-38,5-9 0,-5-1 82,-1-4 1,1-4-79,5-8 0,1-7 269,-1-5 1,-5-9-85,-1-3 0,1-7 71,5 2 0,1-6 179,-1-6 1,1-5-141,-1-13 1,2 5-86,5-5 1,3-3 28,8-2 1,0 1-212,0-1 0,0 5 105,0-5 1,6 6 20,0-7 1,7 9 10,-1-2 0,4 9 184,1 2 0,1 2 59,-1-1 0,1-5 91,0 4 1,9-3-145,8-3 1,2 1 125,10-1 0,6-5-136,5-1 1,9 1 19,-3 5 1,4 3 21,3 3 0,-3 4-34,-4 8 1,-3 0 23,-8 0 0,-2 2-32,-5 4 0,-5 4 8,-11 7 0,-5 7-30,-7-1 1,-9 6 0,-3-5 1,-4 5-6,-2-6 0,0 7-9,0-7 1,-8 1 28,-3-7 1,-7 1-15,-5-1 0,3-7 361,-3-4 0,-3-4 143,3-2 0,1-8 183,11-4 1,-3-9-368,8-3 0,0-7-206,6 2 0,2-4-81,4-2 0,4 5-203,7 1 1,9 6 63,3-7 0,2 9 135,-1-3 0,3 5-797,-4 1 1,4 1-210,2-1 1,1 8-543,-1 5 1,-2 3 448,-4 2 997,4 0 0,-13 15 0,5 5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4:26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7859,'-9'0'5753,"1"0"-8062,8 8 1697,8 2 1,-6 8 611,3-1 0,5 9 0,0 1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4:26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0 7863,'-17'0'2981,"-1"0"0,8 2-1640,4 4 1,6-4-2821,6 4 0,-2-2 1479,8 2 0,0-4 0,5 6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4:54.1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658 1384 8310,'11'-17'-1658,"1"-1"1539,-9 1 1,13 6 117,-5-1 0,5 0 0,1-5 0,0 0 1,6 0-1,0-1 1,8-1 0,-2-4 0,-2 4 79,2-4 0,-2 2-72,1-2 0,5 3 74,-4-3 1,2 4-68,-3 2 0,5-6 26,-4 0 1,4 0-10,1 5 0,1 1 1,-1 0 0,3-6-4,3 0 0,-1-2-6,7 2 0,-6 1-1,6-6 0,-5 5 3,5-6 0,-8 8-4,2-2 1,3-2 1,-3 2 1,6-6 2,-5 6 0,5-6 4,-6 6 0,6 0-1,-5 5 1,7 1-14,-2 0 0,2 0-2,-2-1 0,2 7-46,-8-1 0,8 3 50,-2-3 1,-1-1-45,1 7 0,0-8 29,6 3 0,0-3-1,-1 3 0,1-4 6,0 3 1,6-1 0,-1 1 0,3-3 35,-2 3 0,-5-3 11,5-3 0,-2 7-35,1-1 1,-3 3 2,4-3 1,1-1-11,-1 7 0,6-5-12,-7 5 1,7-6-4,-7 6 1,7 1 6,-7 5 1,9-6-6,-3 0 0,-2-2-6,3 3 1,-1 3 1,6-4 0,6 2-120,0-2 0,-5 4 127,-7-3 0,6 3 24,6 2 1,0-6-26,-6 0 1,0 1-1,0 5 1,1 0-3,-1 0 1,0 0-2,0 0 1,0 0-2,1 0 1,-1 1-1,0 5 0,2-4-5,4 4 1,-4 2 7,4-3 1,-4 7-8,-2-6 1,0 5 2,1-5 1,-1 7 2,0-1 0,-6-2 0,1 1 0,-1-1 1,6 1 0,0 5 25,1-5 1,-1 3-25,0-3 0,-2 4 29,-3-3 0,3 3-24,-4 3 0,5-1 48,1 0 1,-6 0-48,1 1 1,-1 1 3,6 4 0,0-2-11,0 8 1,-5-6-4,-1 6 0,-5 0-23,5 5 0,-1 1-10,1-1 0,4 7 14,-3-1 0,-3 1 14,3-7 1,-7 3-3,7 3 1,-8-4-2,1 5 1,-1 1 10,2-2 1,-3 8 0,9-1 1,-9 3 2,3 1 1,-4 1-3,-2 0 1,0 2-3,-1 4 0,1-3-1,0 9 0,-8-1-2,-3 6 1,1 2-277,-2 4 0,1 2 274,-7 4 1,1 2-36,0-9 0,-1 9-1,1-2 1,-6-2-8,-1 1 0,-1-5 35,2 6 1,4-2 1,-4 1 0,-4 3 68,-2-8 0,2 6-75,-2-6 0,0 7 80,-6-1 1,0 5-30,1 7 0,-1-5 9,0 4 0,-5-1-35,-1 1 1,-7 4-9,-1-44 0,0 0 1,4 46 0,-1 0 1,0-2-12,-6 2 1,0-4 56,0-8 1,0 1-41,0-1 1,-2 6-13,-4 1 0,2-1 22,-7-6 0,5 1 42,-5-1 0,-1 1-52,-5-1 0,0 3 5,-1 3 1,-5-4 11,0 4 0,-2-3-6,2-3 1,2 1-23,-8-1 0,0 3 20,-5 3 0,-1-4-21,1 4 1,-7-3 16,1-3 0,-6 1-30,5-1 1,-5 1-302,6-1 0,-8 1 332,2-1 0,19-43 0,-2-1 32,-29 38 0,28-37 1,-1-1-8,-1-2 1,1 1 0,2 0-1,0 0-6,-5 0 0,-1-1 0,2 2 1,0-1-17,-1-4 1,-1 0-1,0 5 1,-1-1 13,-1 0 0,-1-1 1,3-1-1,-1-1-28,-1 0 0,-1-1 0,0-2 0,-1 1-1,2-1 1,-1-1 0,-5 1-1,-2-1-2,2 1 1,-1-1 0,2-2-1,0 0-7,2 0 0,-1-1 0,-39 25 13,37-27 0,-1-1 0,1-1 0,0-2-4,-44 21 0,41-21 0,-2-2-4,-1-2 0,0-1 1,0 0-1,0 0 7,-43 15 1,42-18 0,0 0 19,-42 18 0,42-20 0,0-1-18,-2 1 1,0-1 0,2-4 0,0 1 51,-2 0 0,0 1 0,3-2 1,-2-1-58,-3 0 1,-1-1 0,2 1 0,0 0 2,1 0 0,0-1 1,0-2-1,-1-1-8,-2 2 0,0-2 0,0-3 1,-1 0-3,-2 1 0,0-1 0,2 0 0,-1-2 4,2 1 1,1-2-1,0 1 1,0 0 7,-3 0 1,-1 0 0,1 0 0,0 0-23,0 1 0,-1-2 1,-1 1-1,1-2 17,3 0 0,0-1 0,0-1 0,-1-2-2,1-2 1,0-1-1,2 0 1,1-1 20,-3-2 1,0 1 0,0 0 0,1 0 4,2-3 1,0 0-1,-2 0 1,0-1-23,5-2 0,0-1 0,-1-2 0,-2 0 1,1 0 1,-1-1 0,-2 1 0,0 0-3,2 3 0,0 0 1,-2-1-1,1-1 7,4-1 0,0 0 1,-2 1-1,0-1-18,-1-2 0,0-2 1,0 2-1,0 0 5,0-1 0,1 0 1,1-3-1,2 0-4,-1 0 1,0 0 0,0 0 0,0 0-15,-3-2 0,0-1 0,3-2 0,0 0-5,0-1 0,0 1 1,3 0-1,0 0 31,-3 0 1,0-1 0,3 0 0,1 0-1,-1-2 0,0-1 1,2 1-1,0-1 10,0 0 1,1 1 0,3 1 0,0 1-22,-1-3 0,1 0 1,-39-24 20,39 24 1,-1 1 0,2 1 0,0 0-13,1-1 1,1-1 0,-32-34 4,-1 0 0,33 31 1,1-1-30,4-1 0,1-1 0,-4 1 0,1-1-2,5-2 0,0 0 1,-3 4-1,-1-1 0,1-5 1,0-2 0,2 4 0,1 0-55,-1-6 0,2 0 0,1 0 1,0 0 57,1-3 1,0 0 0,1 2 0,1 0-3,0-2 0,1 0 0,-1 4 0,0 0 52,4-1 0,0 0 0,0-1 0,0 0-42,-15-36 0,0-5-86,1 5 0,5 7 164,0 4 1,6-2-32,-6 2 0,8 0-72,-2 6 0,6-2-1,5-4 1,-1-4-80,7-7 1,0 0 111,6-1 1,0-7-121,0-4 1,0 46 0,0 0 19,0-2 1,0-1 0,1 1 0,0 0 40,2-3 0,0-1 1,-1 1-1,0 0-74,4 0 0,-1-1 0,-2-1 0,0-1 126,3 2 1,0 1 0,-4 0 0,0 0-6,1-1 0,-1 1 0,0 4 0,-2 0 51,0 1 0,0 1 1,0-1-1,0 2 230,0-42 0,0 1-100,0 11 0,0-1 75,0 12 1,6-4 171,0 9 1,7-1-339,-1 2 0,3 1-35,2 4 1,3 5-120,3-5 0,6-4 145,11-1 1,-2 2-19,8-3 1,1-3-259,4-2 1,7-4 34,0 9 1,1-1 227,-1 2 1,-10 9-15,4 8 0,-4 7 521,4-1 0,-8 11-495,-4 6 1,3 4 203,-3 1 1,8 3-216,-2 4 0,6-5 100,6 5 1,1-5-205,5-1 1,9 0 102,-4-1 0,10 1-153,-5 0 1,1 0 28,-5-1 1,-7 7-68,0-1 1,-5 3 27,5-3 1,-9-1 116,-2 7 1,0-6-180,-6 7 175,-4-1 0,8 13 0,-5 3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4:57.570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4443 242 8432,'-5'-17'-870,"-1"0"1,-8 5 1073,3 1 0,1 1-17,-1-2 1,5-3-130,-6 4 1,9 1 75,-3-2-37,-4 1-55,8-6 0,-5-1-285,7 1 4,0 7 232,0-5 1,0 11-80,0-7 0,-2 7 73,-4-2-15,-4 4 0,-9 2 10,-4 0 0,2 2 11,-8 4 1,6 2 8,-6 3 1,6 4 5,-6-3 0,6 1 2,-6-1 0,6 3-11,-5-3 0,4-3 3,-4 3 0,5-1-3,-6 7 1,0 1 0,-6 4 1,1-2 25,-1 8 0,-5 0 2,-1 5 0,-5 3-11,6 3 1,-2-1 2,1 7 0,3-6 46,-8 6 0,7-5-47,-1 5 1,4-6 21,1 6 1,0 0-18,1 6 1,5-2-21,0-4 0,2 10-7,-2-4 1,-1 6-7,7-1 0,-6 5 26,6 7 1,-8-4-8,2 4 0,2-3-223,-2 9 1,6 1 219,-5-1 0,5 2-19,-6-2 1,6-4 17,-6 4 0,6 2-7,-6-2 1,8 2-1,-2-2 0,4-2-3,1 8 1,1-1-28,0 7 1,5-7-5,1 1 0,5 0-13,-6 5 0,8-5 34,-1 0 0,1-10 23,-2 9 0,4-10-23,-4 10 0,4-1 61,2-4 1,2 2-38,4-2 0,-2-2 7,8 8 1,-7-8 10,7 2 1,-3-4 5,3-2 0,3 0 14,-3 0 0,-3 0-28,3 0 1,-2 1-7,1-1 1,5 0 4,-5 0 1,2 0-6,-1 0 1,3 1-17,-3-1 0,-2 0 0,1 0 1,-1 0-7,1 1 1,-1 4-9,-4 1 1,-3 0-1,9-5 0,-2-3-74,1-4 1,4 4 87,-3-3 1,-2-3-5,1 3 1,-7-7-2,2 7 0,1-7 24,-1 7 0,0-7 6,-6 7 0,0-8 20,0 1 1,-2 5 5,-4 1 0,-1 4-17,-5 3 1,-3-7-15,3 0 1,-3 1 16,-3 5 1,-7-6 35,-3 1 0,-5-7 6,-2 7 1,-1-8-29,-4 1 0,-5-1 6,-7 2 1,3-7-32,2 1 1,-8 4-3,3-10 0,-10 6-33,5-12 1,-7-1 46,7-10 0,-9 1-20,3-7 0,-2-1 60,1-11 1,-1 3-1,7-9 0,2 1-48,10-6 0,-4 0 5,4 0 1,4 0-69,2 0 0,5 0 49,6 0 0,4-2-233,8-4 1,2 3 222,3-9 0,4-1-4,8-11 0,16-2 0,3-9 0</inkml:trace>
  <inkml:trace contextRef="#ctx0" brushRef="#br1" timeOffset="585">1123 2508 14121,'0'-45'-1163,"-6"5"-343,1 11 1192,-9 4 0,4 16 321,-7 3 109,0 4 0,0 4 94,-1 4 1,1 9-84,0 8 1,-6 10 1,0 1 0,-10 9 310,-2 9 0,-7 7-95,-10 4 1,-7 12-198,27-35 0,0 1 0,1 2 0,-1 1 168,-3 1 0,1 2 0,1 0 0,0 2-174,-4 3 1,-1 0 0,3-2 0,1 0-91,2-4 1,1 0 0,3-3 0,2 0-19,-20 32 1,9-11-257,3-1 1,7-9-151,10-8 0,5-4-162,1-7 1,7-3-38,-2-3 0,6-6-218,6-11 1,3 1 123,9-7 1,-1-4 421,0-14 0,8-7-88,4-15 249,4-9 1,1-1 0,1-8-1</inkml:trace>
  <inkml:trace contextRef="#ctx0" brushRef="#br0" timeOffset="840">881 2594 8565,'0'-17'161,"0"7"1,8 4 121,3 12 0,5 13-188,1 16 1,6 7 29,0 10 0,8 13-137,-3 5 1,3 10-180,-2 1 1,-4 9 311,-8 3 1,1-1-195,-1-6 0,0-7-34,1-4 1,-7-4-321,1-2 1,-7-5 287,7-1 0,-6-15-369,5-2 0,-5-3 106,5-9 0,-7-1 402,2-10 0,2-2 0,-2 8 0,-1 0 0</inkml:trace>
  <inkml:trace contextRef="#ctx0" brushRef="#br0" timeOffset="1011">656 3597 8586,'-27'-10'0,"4"-7"0,10 6 1711,1-7-1105,8 13 0,1-3-591,14 8 0,10-2-290,20-4 1,5 4-244,11-3 0,7-3 231,11 2 1,-2 0-534,7 6 490,-7 0 1,20 0 0,-5 0 0</inkml:trace>
  <inkml:trace contextRef="#ctx0" brushRef="#br0" timeOffset="1438">4651 3044 8553,'-8'-43'180,"6"15"0,-7 3 307,3 19 1,4 6-409,-4 6 0,-2 13-288,3 15 0,-7 18 70,6 17 1,-1 3 129,1 8 0,4 1-133,-4 5 0,4-5 137,2 0 0,0 0 0,0 5 0,0-13-35,0-4 1,6-9-21,0 3 1,7-15-132,-1-2 1,-3-7 147,3-5-212,0-7 0,5-4-34,0-11-140,0-4 1,1-12-186,-1-8 687,-7-7 0,5-23 1,-5-3-1</inkml:trace>
  <inkml:trace contextRef="#ctx0" brushRef="#br0" timeOffset="1820">4685 3044 8553,'10'-43'0,"0"7"140,-5-4 0,-3 3 315,4 2 0,2 7-128,-2-1 1,7 8-28,-2-2 0,7 5-192,5 7 0,4 3-111,7 8 0,3 0-250,3 0 0,-1 2 119,7 4 1,-6 3-145,6 9 1,-7-1 136,1 0 0,-11 6-228,-6 0 1,-4 2 31,-2-2 1,-1-1 135,-5 6 0,-5 1 176,-12 6 1,-3-1 9,-9 1 1,-5 5 197,0 1 1,-6-1-61,6-5 1,2-3 173,10-3 0,-3 2 121,8-8 1,3 6-98,8-6 1,11 2 143,7-2 0,8-2-59,-3 8 0,11-6-11,1 6 1,8-2-178,-2 1 1,-3-1 52,-3-4 0,-4-1-167,-1 6 0,-4-1-343,-8 2 0,-2-2 84,-15-4 0,0 2 85,-6 4 1,-10 3-148,-7-3 1,-16 10 17,-13 1 0,-12 2-29,-5-1 0,-12-5-526,-6 5 0,-1-5-748,1-1 1502,-4-8 0,8 1 0,-3-6 0,5-1 0,4 2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5:03.36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379 243 11451,'0'-18'-343,"2"1"341,4 0-491,-4-1 408,13 9 1,-11-5-138,7 9 0,-5-7 90,6 6 216,-1-7 75,6 3 0,-7-1 184,-4-1-48,3 8 399,-7-11-678,6 13 447,-8-13-415,-8 13 1,1-8-304,-5 4 222,-3 4 1,5-7-50,-7 3 0,0 4 86,-1-4 1,1 4-31,0 2 1,-1 0-15,1 0 0,0 0-52,0 0 1,-1 0 243,1 0 1,0 6 11,-1 0 0,-1 6-3,-4-7 0,4 9 49,-4-3 1,4 5 25,1 1 1,1 2-42,0 4 0,-1 4-88,1 8 1,6-1-29,-1 1 0,8 5-149,-2 1 1,6 5-2,6-6 0,12 6-250,10-6 1,7 1 52,5-7 0,4 1-54,8 0 0,-4-1 84,4 1 1,-9-1 34,8 1 0,-4-6 100,-1 0 0,-10-1 147,-7 7 1,-8 0 17,2-1 0,-11-5 2,-7 0 1,-3-2 303,-2 2 1,-13 3-28,-4-3 0,-18-2-23,0 2 1,-11-2-272,0 1 0,-2 3-301,2-8 1,-2 0 477,8-5-143,-8-1 1,3 0-1,-6 0 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41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1 234 8250,'8'0'800,"6"0"-228,-12 0-257,12 7 1,0 2 551,7 6 0,0 3-165,-5 3 0,-1-2-15,1 7 0,0-7-359,-1 2 0,1-3-263,0-3 1,-1-1-680,1-3 1,-5 3 310,-1-4-1977,1-3 1144,4 0-1535,-6 0 1332,-2-5 1339,-7-2 0,0-2 0,0-5 0</inkml:trace>
  <inkml:trace contextRef="#ctx0" brushRef="#br0" timeOffset="367">315 140 10086,'12'-2'181,"4"-3"1,3 1-50,12-6 0,1 4 9,-1-4 1,8 0 103,2-6 0,7 0-255,4 0 1,-3 6-22,3-1 0,2 6-53,-1-5 1,-3 6 79,-8-1 1,-3 5 156,-8 5 0,-1-1 142,-4 6 0,-5 1-130,-11 4 0,2 3 271,-6 3 1,-1-4-98,-5 4 1,0 2 128,0-2 0,-7 2-54,-4-3 0,-2 0-157,-3 6 1,0-5-28,0 5 1,1-7-117,-1 2 1,0 2-107,1-2 0,-6 0-309,0-6 0,0 1-918,5 0 0,0-2 616,1-4 1,-1 3-838,0-8 1,0 2 647,1-2 1,-3-3-733,-3 3 1524,4 4 0,-13-8 0,6 6 0</inkml:trace>
  <inkml:trace contextRef="#ctx0" brushRef="#br0" timeOffset="1204">456 281 8176,'-10'9'465,"-1"-4"706,8-3-602,-4-2-266,7 0 1877,0 0-2352,0 7 0,0-4-6,0 8 1,0-6-92,0 5 0,0-4-338,0 4-777,0-6 397,0 10 222,0-13 0,1 6 248,5-7 1,2-7 516,8-3 0,2-6 0,3-5 0,-2 5 0,7 1 0,-7-1 0,2 6 0,2 3-33,-2 1 1,0 5 17,-6 1 1,-4 0 574,-1 0 37,-6 0 0,8 1 236,-7 5 0,-1 1-319,-9 3 1,1 4-35,-6-4 0,-3 4-116,-8 2 1,4 0-230,-4 0 1,4-1 31,1 1 0,2-6-154,3 1 0,-1-6-894,7 6 545,0-8-264,5 4 0,1-2 325,5 1 0,2-1-13,8-5 0,7-2 79,3-3 0,2-2 215,-2-4 0,2-1-137,-7 7 0,0-2 237,-5 2 0,-6 3-157,1-3 243,-8 3-417,4 2 0,-14 7 124,-3 3 1,-6 11-184,-5 6 0,-9 2 120,-6 3 0,-1-6-41,6 0 0,1-7 162,4 2 1,-2 0 294,7-5 0,5 1 12,6-11 428,6 6-466,-3-4 1,14 1-95,4-4 0,4-3 74,6-2 1,-2-2-59,8-3 0,-1-4-163,5-6 0,-5-1-92,1 0 0,-8 1-193,2-1 1,-4 2-594,-1 4 633,-7-4 1,-2 5-70,-7-7 1,0 6 65,0-1 0,-6 6 94,1-6 0,-7 6 169,1-5 0,-3 5 0,-1-6 0,-1 2 2,0-1 1,2-4-90,4 3 0,1 3 415,4-3 1,3 6 2,-3-6 588,3 8-349,2-4 154,0 7-319,0 0 0,2 7 263,3 3 1,-3 6-112,3 5 0,-3 2-76,-2 3 1,0 5-44,0 1 1,0-4-156,0 8 0,-2-11-256,-3 6 0,3-3 175,-3 4 1,3-6-900,2 0 1,0-5 142,0 5-803,0-7 0,2 2 269,3-10 0,-1 1 1088,6-7 0,1-7 0,4-6 0</inkml:trace>
  <inkml:trace contextRef="#ctx0" brushRef="#br0" timeOffset="1817">488 909 8641,'-9'0'-24,"2"0"-457,7 0-55,0 0 538,-7 0 1,5-1 474,-3-5-218,3 5 1097,2-6-767,0 7 1,-2 0 809,-3 0-583,3 0-393,-5 0-45,0 7-317,6-6 182,-6 6 237,0-7-388,5 0 97,-5 0 156,7 0 380,0 0-400,0 7-159,7-5 0,2 5-194,6-7 0,1 0 54,0 0 1,1-2-48,4-3 1,2 2 91,3-8 1,2 8-60,-7-3 0,5-1 2,-5 2 0,0 0-132,-5 5 1,-1 0-84,1 0 235,0 0 0,-2 2-289,-4 3 0,-1-3-139,-4 3-77,-3-3 107,5-2 175,-7 0 179,0 0 346,7 0-170,-5 0-210,5 0-191,-7 0-3057,0 0 0,-2 5 2534,-3 0 0,1 7 29,-6-1 729,-1-4 0,-4 7 0,-1-5 0</inkml:trace>
  <inkml:trace contextRef="#ctx0" brushRef="#br0" timeOffset="2178">488 1067 8176,'-7'8'-316,"-4"-3"1040,4-3 1,-2 3 300,4 1-396,3-1-154,-5-5 442,7 0 39,0 0-639,7 0 0,2 0-43,7 0 0,-6 0 30,1 0 0,-1 0-96,6 0 0,0 0 34,-1 0 0,1 0-204,0 0 0,0 0 63,-1 0 1,1 0-586,0 0 0,-1 0 34,1 0 1,0 0-219,-1 0 0,1-5 316,0-1 0,-6-1-109,1 2 0,-6 2-176,6-8 0,-6 8-311,5-2 62,-6 3 323,3 2 120,-7 0-265,0 0 363,-7 0 0,-2 0 345,-7 0 0,6 0 0,-1 0 0,1 0 0,-6 0 0</inkml:trace>
  <inkml:trace contextRef="#ctx0" brushRef="#br0" timeOffset="2341">707 925 8157,'0'-9'1263,"0"-5"-322,0 13-182,0-6-89,-6 14 1,-1 1-230,-4 8 0,2 0-292,4 0 0,2-1-12,-8 1 0,8-6-123,-3 1 1,-1-1-261,2 6 1,0 0-589,5 0 1,0-1-2042,0 1 2875,0-7 0,7 5 0,2-6 0</inkml:trace>
  <inkml:trace contextRef="#ctx0" brushRef="#br0" timeOffset="2997">1 1428 11554,'10'2'814,"1"3"0,1-3-583,9 3 0,-2-3-581,7-2 279,0 0 1,6-2-532,-1-3 1,0 1 384,1-6 0,5 4-571,-1-4 1,6-1 327,-5-4 1,-1 6 63,-4 4 1,-1-2 103,1 2 1,-8-1 241,-3 6 0,-3 0 30,-3 0 1,1 2 629,0 3 29,-1-3 1,-1 7-88,-3-4 227,3-3-478,-6 5 0,8-7-226,0 0 0,0 0-78,-1 0 0,6-6-410,0 1 1,5-7 228,-5 2 1,2 1-143,-2-2 1,-4 8 324,4-2 1,-3 3-133,-2 2 0,-1-5 531,1-1 1,0 1-204,-1 5 0,-4 0 74,-1 0 0,1-2-92,5-3 1,-1 2-101,1-8 0,0 8 63,-1-3 0,1 0-255,0 0 0,-1-4-73,1 5 1,0-2 83,0 1 0,-1 5 60,1-5 1,0 5 6,-1 1 0,3 0 231,3 0 0,-4 7 190,4 3 1,-3 4 400,-3 2 0,-4-2-117,-1-4 1,-1 4 290,2-3 1,1-3-395,-7 3 0,2-6 258,-2 6-1344,-3-8 491,5 4-875,-7-7-887,0 0-98,7 0 0,-5-2 1890,3-3 0,4-4 0,-1-6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5:05.5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1090 415 8498,'24'-17'-8,"-4"0"0,7 5-820,-4 1 582,-4-1 1,14 0 103,-5 1 0,7-1 195,5-5 1,3 6 4,3-1 0,4-5 30,-4-6 0,4 0 5,2 5 0,-1-5 2,1 0 1,0 0 120,0 6 0,2 0-199,4-1 1,-3 3 68,9 3 1,-1-1-174,6 7 0,-1-5 82,-5 5 1,4 0-19,-3 6 1,1 0 32,-2 0 0,3 0-20,-9 0 0,7 0-21,-7 0 1,7 0 8,-7 0 0,7 8 45,-7 3 1,1 3-22,-6-3 1,0 5-2,0-5 0,0 7-4,-1 5 1,1-4 0,0 4 0,-6 2 5,0-2 0,-1 2-2,1-2 0,2 2-3,-8 4 0,1 3-2,-7-3 0,1 4-3,-1 1 1,-1 7 5,-4-1 0,3 1-60,-3-7 1,2 8 55,-2 5 0,2-3-30,-8 2 0,2-2 10,-2 2 0,-4 4-2,4-4 1,-4-2 17,-2 3 0,1-3 3,-1 2 1,-5 8 21,-1-8 1,-1 8-29,1-8 0,-3 7 30,-8-1 1,0 10 2,0-10 0,0 3 3,0-3 1,-2 0 13,-4 0 0,-1 6 4,-5-1 0,-3 1-1,3-6 0,-7 0 3,2 0 1,-10 5 35,9 1 0,-9 0-52,4-7 0,-5-4-35,5-1 0,-14-2 21,2 2 1,-3 2-2,3-8 0,-5 6-12,0-5 0,-8 1-6,2-2 1,-6-3-2,-6 3 1,2-3-9,-7-3 1,5 1-120,-5 0 1,-1-3 133,-5-3 0,0 2 5,0-8 1,-2 0 9,-4-6 1,4 0 1,-4 1 1,4-1 22,2 0 1,-2-5 5,-4-1 1,9-5-29,-3 6 0,-2-8-1,-4 1 1,0-3 19,6-2 1,0 0-12,0 0 0,1-6 52,5 1 1,-4-9-50,3 3 1,-3-5 4,-2-1 1,5 0-14,1-1 0,2-1 0,-3-4 1,3 2-20,3-8 0,4 0-13,-3-5 0,3-1 60,2 1 1,0-1-29,0 1 1,6-3 46,0-3 1,0 1-43,-6-7 1,6 6 13,0-6 1,7 5-55,-1-5 1,3 0 33,3-6 0,5 6-17,0 0 1,8 0-17,-2-6 1,4-2 52,2-3 0,5 8-26,0-2 0,7 3-5,-7-4 0,8 0 5,-1 0 0,3-2 44,2-4 1,7 5 103,5-5 1,-1 4-139,7 2 1,-5-5-61,10-1 1,4 0 55,2 7 1,4-7-126,1 0 0,8-1 109,5 1 1,2 4-79,3-3 1,0 1-70,0-2 0,0 6 108,0 0 1,0 1 32,0 5 0,-6 1-4,0-1 0,-8 8 2,3-3 1,-5 7 11,-1 5 1,5-4 19,0 5 1,1 1-29,-7-2 1,1 8 25,0-2 0,5 3-22,0 3 1,1 2 156,-7 3 1,1-1-209,-1 7 1,1 0-106,0 6 1,-1 0-19,1 0 1,5 8-225,0 3 0,1 11-857,-7 1 1250,-7 7 0,6-3 0,-6 8 0</inkml:trace>
  <inkml:trace contextRef="#ctx0" brushRef="#br0" timeOffset="1534">1505 5032 8190,'0'-17'1349,"0"8"-517,0 1-600,0 8 1,7 0 83,5 0 0,5 0 48,6 0 1,2 0-264,4 0 1,2 0 174,-8 0 0,7 0-655,-1 0 1,-2 0 304,2 0 1,-2 0-911,2 0 0,3 0 345,-3 0 1,-2 0-393,2 0 1031,-8 0 0,12 0 0,-6 0 0</inkml:trace>
  <inkml:trace contextRef="#ctx0" brushRef="#br0" timeOffset="2962">3926 4029 8207,'-18'-13'888,"1"-4"0,0 3-789,-1 8 0,1 5-428,0 1 1,5 0-178,1 0 1,5 7 95,-6 5 0,1 5 256,-6 6 0,-6 4 77,0 8 0,-10-1 198,-2 1 1,1 7-142,-7 4 1,-1-2 106,2 2 0,1-7 56,10 1 1,4-3-72,8-3 0,0-1 20,0-4 1,1-4-29,5-8 1,3 0-44,8 1 1,-6-1-21,0 0 0,1 1-1,5-1 0,2 0 85,3 0 1,-3 7 146,4-1 0,2 2 12,-2-2 1,-1 2-50,-5 3 0,0 5-20,0-4 0,0 4-62,0 1 1,0 1 35,0-1 0,0-1-40,0-4 0,-5 2-21,-1-8 1,0 5 28,6-5 1,0 6-26,0-6 0,-6 0-126,0-5 0,1-1 124,5 0 1,0-5-123,0-1 196,0 1-307,0-3 0,0 1 72,0-4 79,0-4 1,0 4-118,0-12 0,7-10-203,5-7 0,5-13-164,6 1 1,-2-11 182,8 0 1,0-4 41,6-2 0,-1-5-1,1-1 1,1-2-11,5 3 1,1 3 12,4-4 1,4 4 257,-4 3 0,-4 6 14,-1 5 1,-5 9 314,-1 2 1,-8 8 211,-4-2 0,2 6-303,-2 5 1,0-1 81,-6 7 0,1-5-1,-1 5 0,0 0 102,0 6 0,1 2-303,-1 4 1,-2 5-117,-3 12 0,1 1 102,-7 10 1,2-7-142,-2 13 1,-5-7-59,5 7 1,-4-3 31,-2-3 1,-2 1-65,-4 0 0,5-3 87,-5-3 0,4-2-139,2-4 1,-6-9 57,0 3 0,1-9-256,5 3 370,0-7 0,-2 4 101,-4-8 0,4-8-343,-4-4 0,4-11 130,2-6 1,0-5-156,0-6 1,0-5 106,0-7 0,2 6 196,4 0 0,-2 6-48,7-6 0,-5 5-43,6-5 0,-1 10-9,6 1 1,-5 1 4,-1 5 1,1-2 81,5 2 0,1 4-38,-1 8 0,-6 0 161,1-1 1,-2 1-128,1 0 0,3-1 157,-9 1 0,7 6-87,-6-1 1,5 6 23,-5-5-124,7 7 1,-9-6-8,8 5 0,-7 3-59,7-4 0,-6 4 91,5 2 0,-5 0-257,6 0 212,-9 8 0,11 1 40,-8 9 0,5 5 46,-5 0 0,0 13 172,-6-1 0,0 13-127,0 4 0,0 9 174,0 14 1,0-2 11,0 8 0,0 0-376,0 5 0,-2 1 249,-4-1 0,-2 2 6,-3 5 1,-3-9-253,9-3 1,-7-4 17,6-14 1,-1-3-136,1-3 1,4-11 180,-4-5 1,4-7 26,2-5 1,0-4 171,0-8-214,0 1 35,0-9 282,-7-1 0,5-10-383,-4-4 1,-2-5-169,2-12 0,-5-4-427,5-8 1,-5-5 368,5 0 1,-8-12-51,3 6 0,1-8 107,-1 8 1,-1 1-15,-5-1 1,5 8 52,1-2 0,-1-3 29,-5 3 1,5 0 199,1 5 1,7 2 22,-2 5 0,-1-5 305,1 4 1,0 2-143,6-2 1,0 8 39,0-2 1,0 4 399,0 2 1,2 1-268,4 5 1,-2-3 328,7 9 0,-5-1-196,5 6 1,1 0-189,5 0 1,-5 0-241,-1 0 1,-1 7-260,2 5 1,-5 9 83,-7 2 0,0 8-129,0-2 1,-2 3-348,-3 3 1,-11 3 242,-7-3 1,-6 3 339,6-9 1,-6-4-123,6-2 0,-6 0 741,6-5 1,0 3-64,6-10 1,6-1 790,-1 1-968,8-7 0,-3 6 576,7-4-848,0-4 0,1 5 80,5-7 0,6 6-101,11 0 1,4 0 11,7-6 0,10 0-807,8 0 0,14-6-245,9 0 0,9-6-3273,3 7 4234,-1-1 0,10 6 0,-4-4 0,6-7 0,-47 1 0,0 0 0</inkml:trace>
  <inkml:trace contextRef="#ctx0" brushRef="#br0" timeOffset="3412">4271 4635 8442,'10'-8'1072,"0"6"-592,-5-4 1,3 2-30,4-1 1,5 3-150,0-4 0,1-2 97,5 3 1,-4-1-549,-2 6 1,6-2 207,0-4 1,2 4-857,-2-4 0,-2 5 501,8 1 1,-8 0-239,2 0 0,-3 1-108,-3 5 0,-6 4-904,1 7 1546,-8 0 0,3 1 0,-7-1 0</inkml:trace>
  <inkml:trace contextRef="#ctx0" brushRef="#br0" timeOffset="3628">4289 4998 8116,'0'11'-1203,"0"1"523,0-8 680,0 3-15,0-7 1,2 0 173,3 0 1,-1 0 342,8 0 1,-6-5 186,5-1-435,1-8 1,9 11-160,-4-9 1,10 8-119,-10-2 1,6 3 442,0-3-420,4 4 0,8-6 0,-1 8 0</inkml:trace>
  <inkml:trace contextRef="#ctx0" brushRef="#br0" timeOffset="4029">6087 3735 8072,'-7'-17'1149,"5"8"1,-12 5-793,8 15 0,-1 3-339,1 15 0,2-1-113,-7 7 165,7 0 0,-12 7 22,5 4 0,-6-2-117,-7 2 0,3 0-35,-7 6 1,-1 6 0,-6-1 1,6 1-117,0-6 0,3-6 45,-3 0 1,4-7 3,7 1 1,1-9 13,0-2 1,5-8-288,1 2 0,5-10-450,-5-1-166,7-8 147,-4 3 868,8-7 0,0-7 0,8-11 0,1-9 0</inkml:trace>
  <inkml:trace contextRef="#ctx0" brushRef="#br0" timeOffset="4240">5897 4289 8072,'10'-8'0,"-3"6"0,-7-13 601,8 13 1,3-4 883,13 12 1,-3 4-870,8 7 1,-6 0-92,5 0 1,1 1-279,6-1 0,-3 6-185,-3 0 0,2 2-27,-8-2 0,6-4 50,-6 4 1,2-3-743,-2-3 0,-10 0 11,5 1 0,-5-1-325,4 0 0,-7 0 250,-4 1 1,2 5-311,-3 0 1,-1 0 1030,-10-6 0,-3 8 0,-9 2 0</inkml:trace>
  <inkml:trace contextRef="#ctx0" brushRef="#br0" timeOffset="4595">5828 5015 8072,'-10'-8'0,"-5"7"0,3-5 1666,5-4-1119,-1 8-749,8-5 68,8 7 0,1 0 177,9 0 0,5 0 315,0 0 1,0 0-219,-6 0 0,0 5-122,1 1 1,-1 8-190,0-3 0,-5 6 156,-1 6 1,-7-1-233,2 6 0,-6 1 48,-6 6 0,-5-1 102,-13 1 0,-2 5 216,-9 1 1,6-1 265,0-5 1,2-7 56,-1 1 0,5-2 393,11 2 0,-1-2-285,7-4 1,2-4-138,10 4 1,-1-6-211,13-5 0,-3 1 3,14-7 1,2 0 0,9-6 0,4 0-183,8 0 1,0-2-276,0-4 1,-8-3-211,-4-9 0,-3 1 236,-2 0 1,-10 5-1760,-8 1 1408,0-1 0,-19-3-143,-4 3 1,-13 5 55,-21 7 0,-14 2-558,-15 3 1221,-16 5 0,-11 15 0,44-12 0,1 1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5:15.2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18 105 8246,'0'-25'0,"0"6"0,0-5 0,0 11 1118,0 1-334,0 9-561,0-5-149,0 8-79,0 0 1,7 8 79,5 3 1,-3 12 48,3 6 0,-8 4 62,2 1 1,-5 3-19,-1 3 1,0 4-92,0 8 1,-1-2 73,-5-4 0,2 2-132,-8-7 1,7 5 158,-7-6 1,6 1-260,-5-7 0,7-1 119,-2-4 1,4-3-107,2-2 0,0-11 26,0 4 1,0-9 21,0 3-37,0-7-3,0 4 118,0-8 0,2-2 144,4-4 0,-2-3-389,7-9 1,1-1 79,5-4 1,0 2-237,1-8 0,5 6 21,0-6 0,8 1 43,-3-7 1,5 0-40,2 1 0,-1 3-154,1-4 0,-1 10 354,1-9 0,0 9-149,-1-4 0,-7 8 385,-4-2 1,2 6-87,-2 5 337,0-3 1,-5 13-85,-1-4 0,-6 10 39,1 2 0,-6 13 107,5-2 1,-5 12 318,5 0 0,-5 3-180,6 3 1,-6 5-85,5 1 0,-7 5-487,2-6 0,1 2 100,-1-1 1,8-3-266,-3 8 0,12-7 115,6 1 51,4 4 0,17 0 0,3 8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5:18.9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882 0 8576,'0'10'-761,"0"-2"1,-2-8 405,-4 0 354,5 0 130,-7 0-102,8 0 0,2 5 142,4 1 0,-3 0-125,9-6 1,-8 2 37,2 4 0,3-4-8,3 3 0,-3 3 0,3-2 0,-1 2 4,7-3 1,-7 5 15,1 7 0,-1 2-32,6 4 1,1 4 4,-1 8 0,0 0-73,1-1 1,-1 1 66,0-1 0,6 7-146,0-1 0,0 0 83,-5-5 0,1 5-13,4 1 1,-4 1 30,4-2 0,-4 4-13,-1 8 0,-1-4 61,0 4 0,-1-2-53,-5 14 0,3-1 75,-9 6 1,7-2-63,-6-3 0,0 3 108,-6-4 0,0 7-28,0 5 1,0-2-3,0 7 1,0-5-286,0 6 1,0 5 269,0 7 0,-2 1-13,-4-2 1,4-2-8,-4 8 1,-3 0-74,3-46 0,0 0 0,-9 46 65,-3 0 1,1-2-288,0 2 0,6-48 0,-1 0 287,-11 42 1,11-43-1,1 0-3,-7 44 0,7-44 1,-1 1-42,1-1 1,-1 0 0,-2 1 0,-1 0 1,4-1 1,-1 0-1,-3 5 1,0 0-7,0-2 1,1 0-1,-2 2 1,-1-1 3,0-1 1,-1 0 0,-1-1 0,-2 0-32,1-2 0,0 0 0,-1 2 0,1 0 15,3-2 1,0 0 0,-3-1 0,0 0-57,0 1 1,-1 0 0,-2-4 0,0 0 43,3 1 1,0 0 0,-4-1 0,0-1-12,-22 42 1,1 1 21,-1-1 0,8-7-187,-3-4 0,11-4 181,1-2 1,2-7-3,-2-5 0,4-9-161,8-2 1,0-7 336,-1 1 0,3-11-492,3-6 1,-1-4 323,7-1 0,-1-9-360,1-3 0,4-6 257,-4-6 1,6-5-587,6-12 691,-4-4 0,13-8 0,-5 0 0</inkml:trace>
  <inkml:trace contextRef="#ctx0" brushRef="#br0" timeOffset="366">87 5603 8228,'-27'-17'0,"8"-6"-72,7 0 115,8 0 0,-4 11-502,8 1 0,-1 7 92,-5-2 257,4-3 212,-6 7 70,8-6 1,2 8-81,4 0 0,-2 0 0,7 0 0,1 2 11,5 4 1,0-2-22,1 7 0,-1 6 118,0 6 0,-1 10-51,-5 2 0,5 1-92,-5 10 0,-3-5 46,-2 5 1,1-2-66,-1 2 1,0 2 65,-6-8 1,0 3-5,0-3 1,-6-5 62,0-1 1,-5 1 123,5-6 0,-2-4 3,2-2 0,5-4 136,-5-2-303,4-7 50,2-3 0,17-26-220,12-15 0,15-30 5,-13 17 0,2-4 0,3-7 0,2-3-526,10-16 1,2-1 0,2 5 0,2 1 476,6-6 0,1 1 91,0 4 0,-1 2 0,0 1 0,-1 1 0,-1 0 0,0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5:28.0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745 0 8058,'-10'0'-1034,"2"0"1034,8 0 0,2 0 81,4 0-76,-4 0 1,13 6-16,-3 0 0,-3 5 17,3-5 1,-1 8 114,7-3 0,-7 7-106,1 5 1,-1-2 93,7 8 0,-1-1-73,0 7 0,0 1 14,1 5 1,-1-3-10,0 8 0,-5-5-9,-1 5 0,1-2-38,5 2 1,-5 2 48,-1-7 0,-1 5-73,1-6 0,5 6 49,-5-6 0,-1 3-26,1-3 0,-1-3 7,2 3 1,3 2-1,-3-1 1,1 1 13,-2-2 0,5-1 3,-5 7 0,3 0-11,-3 6 0,3 5 7,-8 1 0,5 5-96,-5-5 1,0 7 53,-6-1 0,0-3-5,0 3 0,0-7 23,0 7 0,-6-3-7,0 3 1,-2 3 12,3-4 1,1 5 9,-8 1 0,3 0-125,-3 0 0,-3 2 111,3 4 1,3-8 30,-3 8 0,1-2-17,-7 8 1,1 4 0,0-5 1,-1-1 31,1 2 0,0-3 2,0 3 0,-3 4 4,-3-5 0,4 5 5,-4 1 0,2 1-245,-2-1 0,4 1 230,-4-1 1,-2-5-27,1 0 1,-4-6 28,5 5 1,-8-7 33,2 2 1,2 4-44,-2 2 0,1-2-3,-7 1 0,0-1-31,1 2 1,-1 1-11,1-7 1,-1 0 34,0-6 1,3-5-97,3-1 1,-2-1 86,8 1 0,0-5 8,6-12 1,-2-4-65,-5-7 1,5-6-16,-4-1 1,10-7 2,1 3 1,6-13-177,-5-5 226,7 3-694,-11-7 605,13 6 0,-6-10-175,8-4 0,0-3 271,0-9 0,0 1 0,0 0 0,0 0 0</inkml:trace>
  <inkml:trace contextRef="#ctx0" brushRef="#br0" timeOffset="323">174 4964 8365,'-17'0'1103,"-1"0"-1452,9 0 200,-7 0 0,14 7-137,-3 5 1,3 3 207,2 2 0,0 8-10,0 4 0,0 4 87,0 1 1,0 3 57,0 3 1,5 6-58,1 12 0,0-4 42,-6 4 1,-2 1 48,-4-1 0,-1 1 12,-5-1 1,-3-4 161,3 3 0,-1-9-107,1-1 0,-3-9 169,3 2 1,5-9-46,1-2 1,4-14-70,2 3 1,0-11-78,0 5 1,10-8-30,7 1 1,8-18-166,9-10 1,9-16-103,3-7 0,11-19-629,7-10 470,-27 31 0,1-2 0,4-2 0,2 0 0,4-4 0,0 0 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5:26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1 8458,'-17'0'-2397,"7"0"2374,2 0 1,7 0 12,-5 0 264,4 0-177,-6 0 273,8 0 94,0 0-358,0 8 1,-2-5-33,-4 9 1,3-2-1,-9 1 1,6 4-13,-5-3 0,7 3-4,-2 3 0,-2 5-10,3 0 1,-7 2-14,6-2 0,-5-2-58,5 8 1,-2 0 74,3 5 1,3 1-12,-4-1 0,-2 7 7,3-1 0,-7 2 6,6-1 1,-1-3 1,1 8 0,2 0 5,-8 6 0,9 0 29,-3 0 0,2-6-36,-2 0 1,4 0-30,-3 6 0,3 0 34,2 0 1,-2 0-40,-4 0 0,4 0-7,-4-1 1,4 1-3,2 0 1,0 0-4,0 0 1,0 0-1,0 0 0,2 0 11,4-1 1,-4-4 3,4-1 0,1 0 53,-1 6 1,0 0-49,-6-1 1,2 3 4,4 4 0,-4-4-8,3 3 0,3-1 5,-2 2 0,-1-3 2,-5 9 1,6-7 0,0 7 0,6-6-9,-7 5 0,9-2-5,-3 3 0,-1 3-5,1-3 1,-5-5 10,6-1 0,-3-3-17,3 3 0,3-6 29,-3 0 0,-3-2 1,3-10 0,-1 6-7,7-5 1,-3 5 1,-3-6 1,3 6-20,-3-5 0,-3 5 14,3-6 1,-3 6-10,3-6 0,3 7 11,-3-7 1,-3 2-8,3-1 1,-3-5 58,3 4 1,3 3 4,-3-3 1,-3 6-12,3-5 0,-2 5 11,1-6 1,5 8 16,-5-2 0,-1 4-36,1 2 1,-5-6-1,5 0 0,1-5 11,5 5 1,1-8 33,-1 2 0,0 3-67,0-3 0,1 0-4,-1-5 1,6 5 83,0 1 0,0 1 8,-5-2 0,-1 3-98,0 3 0,4 2 41,-3-8 0,3 2 27,-10-1 0,5-5-21,1 5 1,0 1 52,0-2 1,1 1-101,-1-7 0,0-5-1,1 0 0,-1-2 7,0 1 0,-5 3-8,-1-8 1,1 6 3,5-6 0,0 8-6,1-2 0,-7-2 20,1 1 1,-3-6-72,3 1 1,3-4-153,-3-2 1,-3 4 115,3-3 0,-6 3-144,5-10 0,-1-1 68,1 1-39,5-7 0,-12 10-71,7-9 1,-5 1-49,5-6-257,-7 0 420,12 0 0,-15-7-282,5-5 1,-4-3-9,-2-3 1,-8-5 435,-3 0 0,-12-8 0,-4 5 0</inkml:trace>
  <inkml:trace contextRef="#ctx0" brushRef="#br0" timeOffset="457">761 5811 8027,'-17'0'-593,"7"0"944,-5 0 229,13 0-262,-6 0-260,8 0 1,2 0 126,4 0 1,-2 0-14,7 0 0,-5 0-14,6 0 1,-7 0 21,7 0 1,0 2 9,5 4 1,0 4-38,0 7 1,1 6 49,-1 0 1,2 8-32,4-2 1,-4 5-169,5 7 0,0-3 55,0 8 1,-1-6-90,-6 7 1,2-7 71,4 6 0,-4-8-155,4 3 0,-3-7 83,-3-5 1,-6 2 61,1-8 1,0 0-74,5-6 1,-6-5 55,1-1 0,-3-5 49,3 6 58,3-8-61,-5 3 0,0-9 17,-5-3 0,3-7 120,-2-11 0,0 0-98,-6-12 0,0 3-21,0-14 1,0-8-171,0-10 0,0-5 99,0-6 0,2-4-675,3-7 0,7 0 74,11-1 0,-2 1-92,8-1 0,-12 40 0,0 0 685,3-2 0,1 0 0,2-2 0,0 0 0,-1-1 0,0 0 0,2 0 0,2 1 0,2-1 0,0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9:05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925 295 8243,'0'-10'888,"0"3"784,0 7-491,-8 0-827,6 0 1,-6 7-75,8 5 1,0 3 15,0 3 1,0 1-45,0 4 1,-5 2-16,-1 4 0,0 3-253,6-3 1,0-2 83,0 2 0,0-6-245,0 6 0,2-8 80,4 2 0,-2 2-61,7-2 1,3 0 193,9-6 0,-2 6 18,8 0 1,-6 2 44,6-2 0,-6-3 9,5 3 1,-6-4-80,1-2 0,-6 1 27,-6-1 0,3 0 108,-8 0 1,-1 1-18,-5-1 0,0 2 122,0 4 0,-7-4-217,-5 5 0,-5 1 8,-6-2 1,2 2 1,-8-2 1,0-4-132,-6 4 1,7-6-513,-1-5 0,6 1 267,-6-7 1,8 0-1056,-2-6 0,5-2 153,7-4 0,-3-11 1216,9-12 0,-1-4 0,6-1 0</inkml:trace>
  <inkml:trace contextRef="#ctx0" brushRef="#br0" timeOffset="187">977 675 8195,'0'-11'1424,"0"-1"1,7 7-1391,5-7 0,5 1-55,6-7 1,-2 5-69,8-4 1,0 9 143,5-9 1,-1 3-105,-4-3 0,-2 7-393,-4 4 1,-4 4-391,4 2 832,-11 0 0,3 8 0,-5 2 0</inkml:trace>
  <inkml:trace contextRef="#ctx0" brushRef="#br0" timeOffset="799">147 866 8194,'-8'-18'-65,"4"-5"-42,-8 0 0,3-6-566,-3 6 770,5 0 0,5 4 321,-4-4 0,4 2-300,-4-8 0,4 6-71,2-6 0,2 6 45,4-6 1,-2 2 11,7-1 0,1-5 31,5 4-93,8 4 1,0-8 42,4 5 0,4 1 33,-5-2 0,7 6-107,5-6 1,3 8 56,3-2 1,4-2-50,-4 2 1,4 0 43,2 5 0,5 1-85,1 0 0,0 2 70,-6 3 0,-1-1-6,1 7 1,2 0-2,4 6 0,-6 0 1,-1 0 0,1 2 52,-6 4 0,-1 3-48,1 9 1,-8-1 17,3 0 0,-3 8-11,2 4 0,-5-2-110,0 2 0,-1 0 66,-5 5 0,-2 1-15,2-1 1,-8 3-4,2 3 1,-4-3-13,-2 3 0,1 6 62,-1 6 0,-7 0-117,-5 6 1,-3-5 287,-2-1 1,0 0-69,0 0 0,-7-2 96,-5-4 0,-9 4-14,-2-4 0,-8 2-101,2-2 1,-3 4-43,-3-4 1,-7 4-12,-4 2 1,-10 0-259,-2 0 0,-9-6 297,-2 0 0,0-7 165,-6 1 1,-4-11-107,-2-6 1,-3-12-50,-3-5 1,-1-4-58,-4-2 0,3-15 0,-3-8 1,4-20-80,43 16 0,3-3 0,3-3 0,3-4-138,3-4 0,3-4 0,-3-4 0,2-2-398,7 0 0,2-2 1,2 0-1,4-1 294,5 2 1,4 0 0,7-46-651,18 0 0,0 50 1,4 0 906,5-1 0,4 0 0,2-1 0,3 2 0,3 4 0,3 1 0,2 2 0,0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9:12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225 398 8135,'0'-9'1646,"0"-7"-1226,0 14-241,0-13-1,0 5 1,0-7 49,0 0 175,8 7 113,-6-5 57,5 13-67,-7-6 186,0 8 860,0 0-1244,0 8 0,0 2 5,0 7 1,-2-6-74,-3 1 0,1-6-86,-8 5 0,7 1 27,-7 5 1,6 0-163,-5 1 0,5-1-97,-6 0 0,3 0 104,-3 1 1,-3 1-19,3 4 1,3-2 80,-3 8 0,3-2 39,-3 2 1,-1 3-42,7-3 1,-6 4-21,7 1 0,-3-3 39,2 4 1,4-4-12,-3 9 0,-3-2 55,2 3 0,0-3-2,6 8 1,0 0-54,0 6 1,0 0 11,0 0 0,0-2 109,0-4 1,6 4-98,0-4 1,2 10 16,-3 1 1,3 3 33,4-2 0,3-3-16,-4 9 0,5-1-185,1 6 1,0-1-201,1-5 1,-1 2 325,0-7 0,1 0-77,-1-6 0,-6-8 11,1-4 1,-6 2 9,5-1 0,-1-3 14,1-9 0,3 2-81,-8-8 1,1 6 2,-1-6 1,-4 0-10,4-6-261,3 0-727,-7 1 466,6-9-21,-8 7 0,0-16-253,0 0 0,0-10-578,0-13 1,-6-14 252,0-15 1,1-13 1154,5-10 0,0-15 0,0 2 0</inkml:trace>
  <inkml:trace contextRef="#ctx0" brushRef="#br0" timeOffset="824">1332 18 8069,'0'-10'258,"8"3"355,-7 7 240,7 0-165,-8 0-26,8 0-291,-6 0 0,7 0 99,-3 0 1,-2 0-58,8 0 0,-7 7-156,7 5 1,-1-3-53,7 3 0,-7 1 57,1 10 1,-1-1-19,7 6 0,-3 1-53,-4 6 0,5-1 29,-5 1 1,-1 5-18,1 1 1,-5 7-9,6-2 0,-8-4-161,1-2 0,-3-3-76,-2-2 0,0-1-15,0 1 1,0-8 142,0-4 0,0 2-181,0-2 185,0 0 0,0-6 155,0 0 0,0-5-178,0-1 17,0-7 395,0 4-255,0 0 3,0-6 0,0 3-79,0-10 0,0-5-303,0-7 0,0-6-50,0 0 1,0-8-53,0 2 0,0-11 87,0-7 1,2-2-147,4-3 0,2 6 32,3-1 0,5 3 17,-5-2 0,-1-2-22,1 8 0,1-1 98,5 7 1,0 7-4,1 4 0,-1 4 84,0 1 1,0 3 143,1 3 1,5-1-32,0 7 0,2 0 212,-2 6 0,-4 0-12,4 0 0,-4 0-61,-1 0 0,-7 0 853,1 0-690,-1 0 1,7 6 296,-1 0-409,-8 0 0,1-6 8,-4 0-6,-4 7-318,5-5 253,-7 6 10,0-8-6736,0 0 5450,-7 0 0,3 0 1146,-8 0 0,1 0 0,-6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9:15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70 138 8144,'0'-9'1007,"0"-6"0,0 11-525,0-8 50,0 8 0,0-5 428,0 3-67,0 4-180,0-6 35,0 8-559,-8 0 82,6 0 1,-7 2-47,3 4 0,4 4 16,-4 7 0,-1 8 59,1 4 0,-6 3-115,7 3 0,-1 5-15,6 1 1,0 7-69,0-2 0,0-4-223,0-2 1,8-3-238,3-2 0,1-9 239,5-3 0,-4-3-38,10-3 1,-1-7 24,1-5 1,-4-3-106,4-2 1,4-2 126,2-3 1,-4-7 50,-2-11 0,2-2 21,-2-4 0,-2-3 34,-10 3 0,3-4 77,-8-2 0,-1 1-90,-5-1 0,0 1 137,0-1 1,-7 1-73,-5-1 1,-1 0 260,1 1 1,-3 5-21,3 0 0,-3 8-129,-2-2 1,-1 9-1004,1 3 0,6 5 70,-1-5-1274,8 7 1117,-4-4 930,8 8 0,0 8 0,0 1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9:15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8090,'9'0'-177,"-1"0"1532,-8 0 185,0 0-658,8 0-215,-6 0 137,13 0-487,-5 0 0,7 2-26,0 4 1,-5 4-3,-1 7 0,3 8 0,9 4 1,-4 5 82,4 7 1,2 12-138,-2 17 1,2 10-8,-13-31 1,-1 0-1,-2 1 1,-1 0-208,1 7 1,0 2 0,-1-1 0,-1 1 137,-3 4 0,-2 1 0,1-3 0,0 1-367,-3 1 1,0 0 0,-1-1 0,0-1 104,-2 0 0,0-1 1,1-4-1,-2-2 30,-4 1 0,-1-1 0,-5 42-276,4-43 0,-3-2 0,-14 40-193,-1-5 0,1-15 183,-2-13 1,8-6 544,-2-6 0,0-6 66,5-11 0,-3-10-633,10-7 0,1-8 213,-1 1 1,5-5-1017,-6-5 1,8-13 760,-1-11 0,3-11 423,2-6 0,15-12 0,4-3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9:16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8074,'-17'0'-758,"-1"0"929,1 0 0,0 0 417,-1 0 1,1 0-213,0 0 1,-1 8-129,1 4 1,0 5 335,0 6-307,-1 4 1,3 7-75,3 1 1,-3 9 59,4 8 1,1 4 182,-2 13 0,9 10-243,-3 13 0,2-40 1,0 2-4,1-2 0,0-1 1,0 1-1,1 0 97,1 0 0,2 0 0,0 48-85,2-46 0,0 1 1,1-2-1,2-2-123,11 47 1,-8-48 0,-1 0-162,10 42 0,-1-1-212,0-11 0,6-11-575,0-11 0,6 0-388,-6-6 1,6-6 561,-6-18 0,0-3 19,-5-7 0,-1-9 215,0-3 1,0-4 10,1-2 1,-1-10 560,0-7 1,8-16-1,2-11 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40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220 1 10805,'-7'15'1048,"-3"1"0,1 1-705,-2 4 0,1-1-97,-6 6 1,1-5-180,-1 5 0,2-5-76,3 5 0,-3-7-151,4 2 0,1-3-120,-1-3 0,6 1-456,-1 0 1,-2-6-824,2 1 596,0-8-739,5 4 1702,0-7 0,0-7 0,0-1 0</inkml:trace>
  <inkml:trace contextRef="#ctx0" brushRef="#br0" timeOffset="232">47 173 8053,'-10'-8'152,"-1"2"0,6 3 752,-5-2-79,6 3-345,-3-5 695,7 7-346,0 0 1,12 3-444,4 8 1,5-4 143,0 14 0,-4-7-295,4 7 1,2-2-206,-2 2 1,0-4-322,-5 4 1,3-3 268,-3-2 0,3-3-1554,-9-2 1,4 3 193,2-4 1382,-7-3 0,5 7 0,-6-5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9:20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18 312 7011,'-10'0'1997,"3"-2"-823,7-4-816,0 4 1,7-5 72,5 7 0,5 0 467,6 0-530,4 0 0,8 0-90,-1 0 0,3 2-39,3 3 1,-1-1-169,7 8 1,-8-8-191,2 1 0,1 3-673,-7-2 0,3 0 461,-14-6 0,6 5-1076,-6 1-244,0 0-725,-6-6 2376,-7 0 0,-10 0 0,-10 0 0</inkml:trace>
  <inkml:trace contextRef="#ctx0" brushRef="#br0" timeOffset="216">312 53 7982,'0'-18'696,"0"1"1067,0 7-1379,0 3 0,0 9-160,0 3 1,6 7 130,-1 11 0,7-2 96,-6 8 0,-1 6 121,-5 5 0,0 8-212,0-2 0,0-2-88,0 2 1,0 0-365,0 6 1,0-6-397,0 1 0,0-3-133,0 2 1,-5-4 374,-1-7 1,0-3-1390,6-3 0,2-10 521,4-7 1,-2-8 1113,7 2 0,1-20 0,5-5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9:17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0 346 7925,'8'-10'326,"-4"1"-221,7 3 1,-5 4 94,6-4 0,-9 3 144,3-3 142,4 4 29,-8-6 106,13 8-184,-13 0 0,11-2 440,-7-4-302,0 5 24,2-7-345,-6 8 1,7 0 345,-3 0-378,-4 0 1,7 0 279,-3 0-326,-4 8 0,8-7 0,-4 5 1,-5-2 4,5 2 0,-2-2 36,2 7 1,-4-5-30,4 5 0,-3 1 26,3 5 1,-4 1 120,4-1 0,-4 8-164,-2 4 0,0 3 29,0 3 0,0 0-111,0-1 0,0 1-199,0-1 0,0-1-11,0-4 1,0 2 98,0-8 1,0 0 26,0-6 0,0 0 93,0 1 31,0-1 0,0-6-45,0 1-38,0-8 242,0 3 309,0-7-726,0 0 97,0-7 0,0-9-261,0-7 0,0-7 144,0 1 0,0-12-504,0-5 0,2-4 235,3-2 1,7 1 45,11-1 0,-4 7 148,4 5 0,2 4 54,-2 1 0,2 6 100,-2 0 0,-3 8-47,3-2 1,2 4 291,-2 2 1,0-1-53,-6 1 0,0 0 70,1 0 1,-1-1-10,0 1 0,-1 5 25,-5 1 0,4 1-153,-3-1 1,-2-3 72,1 9-43,-7-9-37,11 12 0,-13-7-60,4 3 108,-4 4-343,-2-6 105,0 8 1,2 0-402,4 0-296,-4 0-875,5 0 234,-7 0 530,0 0 0,0 8 1,0 1-1</inkml:trace>
  <inkml:trace contextRef="#ctx0" brushRef="#br0" timeOffset="867">1038 657 7964,'0'-9'1002,"0"-7"1,7 12-544,5-7 1,5 7-16,6-2 0,4-1-36,8 1 0,7 0-15,4 6 0,4 0 141,2 0 0,4 0-371,-4 0 1,1 0 72,-12 0 1,5 6-429,-6 0 0,1-1 200,-7-5 1,-1 0-765,-4 0 0,-4 0-348,-8 0-201,0 0-94,1 0-487,-9 8 1886,-1-6 0,-23 6 0,-5-8 0</inkml:trace>
  <inkml:trace contextRef="#ctx0" brushRef="#br0" timeOffset="1083">1608 329 9859,'0'17'912,"0"0"1,-1 6-193,-5 0 1,4 14 9,-4-2 0,-2 5-266,3 0 0,-7-3-681,6 3 0,1 2 190,5-1 1,-6-1-1188,0-5 0,0-1 419,6 1 1,2-8-107,4-4 0,-2-10 104,7-1 0,1-8 797,5 1 0,8-18 0,2-6 0</inkml:trace>
  <inkml:trace contextRef="#ctx0" brushRef="#br0" timeOffset="1287">2317 190 7964,'0'10'2376,"0"0"-1489,0-5-231,0 5 0,0 13 429,0 0 1,0 8-68,0-2 1,0 5-454,0 7 1,0-3-987,0 8 0,0 0 304,0 6 1,0-2-592,0-4 0,6 4 330,0-4 378,0-3 0,-6 7 0,0-6 0</inkml:trace>
  <inkml:trace contextRef="#ctx0" brushRef="#br0" timeOffset="1692">1505 1954 7859,'-8'-17'1106,"6"7"-251,-6-5 512,1 13 388,5-6-1167,-6 8 1,8 8 143,0 4 0,0 11 247,0 5 1,0 13-393,0 5 1,0 2-198,0-2 1,0 4-460,0-4 1,0-4 124,0-1 0,0-5-933,0-1 1,0-8 78,0-4 1,0-4-433,0-2 1,0-5-709,0-1 624,0-7 1,2 2 1313,4-12 0,3-11 0,9-10 0</inkml:trace>
  <inkml:trace contextRef="#ctx0" brushRef="#br0" timeOffset="2132">3130 467 8016,'-9'0'702,"1"0"0,10 0-136,4 0 0,-2 0-97,7 0 0,1 2-37,5 4 0,0 11 38,0 12 1,6 13 230,1 10 1,-1 8-158,-6 9 1,0 10 18,0 7 1,-7 2-475,-4 10 0,-5-47 0,0 0 49,-1 1 1,0 0-1,-1 5 1,0 1-636,-1-3 1,-2 0-1,-3 0 1,-1-1 295,-3 1 1,-1 0-1,-5-2 1,-1 0-32,4-1 0,-1-1 0,-5-2 0,-2-2-273,-13 46 0,-5-7-567,0-5 1,9-6 492,-4-12 0,12-5 290,0-12 1,4-4-512,2-7 0,5-8-230,1-4 1030,7-12 0,-4-3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9:16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1 363 8586,'17'0'1176,"0"0"0,3 0-898,3 0 1,4 0-112,7 0 1,3 0 59,3 0 0,-2 0-8,9 0-49,-9 0 1,4 0-89,-7 0 1,-1 0-168,1 0 1,-6 6-934,0 0 0,-8 0 535,2-6 1,-10 5-1465,-1 1 1947,-8 0 0,11 2 0,-5 1 0</inkml:trace>
  <inkml:trace contextRef="#ctx0" brushRef="#br0" timeOffset="221">398 35 8064,'-7'-10'3181,"5"-5"-2029,-6 13-553,8-6-20,0 8 1,2 10-119,4 7 0,-4 8-87,4 10 1,1 7-189,-1 4 0,0 4-143,-6 2 1,0 6-985,0-1 0,0 3 603,0-3 1,0-3-1237,0 4 1,0-6 709,0-6 0,0 0 864,0-11 0,0 3 0,0-11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9:23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396 122 7962,'-5'-18'491,"-1"1"839,-8 0-994,5 0 0,-3 5-242,1 1 1,7 5-50,-2-6 0,2 8-448,-1-1-77,3 3 400,-14 2 1,5 4 179,-12 7 1,2 8 59,-8 16 1,8 7 55,-2 4 0,-2 20-58,2 9 1,-1 3-205,7 9 0,0-1 368,8-34 0,1 0 0,-8 42 173,10-42 1,1 0 0,-5 42-138,4 4 1,4-8-123,-3 3 1,10-13-1010,7-5 0,5-6 45,6-5 1,-2-10-497,8-8 0,-6-16 610,6-1 0,-8-8-175,2-3 0,2-9 41,-2-3 911,0-4 0,2-17 0,2-5 1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9:27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8005,'-9'0'2577,"1"0"-1921,8 0 1,2 0 125,4 0 1,3 0 665,9 0-956,-1 0 1,2 0-100,4 0 1,2 0-200,4 0 1,2 0-680,-8 0 1,6 0 398,-6 0 1,0 2-983,-6 4 1,-1-3 605,-5 9 0,3-1-1029,-9 7 0,1 1-19,-6 4 1510,-8-4 0,-9 14 0,-10-6 0</inkml:trace>
  <inkml:trace contextRef="#ctx0" brushRef="#br0" timeOffset="127">1 520 8005,'0'11'6278,"0"1"-5784,0-8 0,15 3-644,8-7 0,17 0 364,12 0 0,2-2 225,9-3 0,1-3-1701,5-4 1,-2 5 1261,-3 7 0,-5-8 0,-7-2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9:23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18 346 7993,'-10'-9'4274,"2"3"-4175,8 12 1,8 3-89,3 9 0,-1 1-186,2 4 0,5-2 190,6 8 0,0-2 34,-6 2 1,1 3-197,-1-3 0,-2 4 111,-3 1 1,1 1-289,-7-1 1,6-5 97,-7 0 0,7-8-207,-6 2 325,-1-4 215,-5-9 19,0-2 1,0-10 423,0-4 1,0-5-370,0-12 1,2-10-90,4-8 0,-4-5-115,4 6 1,1-8 89,-1 2 1,8 4-22,-3 1 1,5 7-70,1 5 0,-2-2-166,-3 8 1,9 2 35,-4 9 1,4-1 71,-3 7 0,-1-5 64,0 5 1,0 0-29,1 6-306,-1 0 1,0 0-60,1 0 0,-7 2-39,1 4 1,-3 3-25,3 9 473,-4-1 0,-1 0 0,3 1 0</inkml:trace>
  <inkml:trace contextRef="#ctx0" brushRef="#br0" timeOffset="216">813 675 8041,'17'0'431,"1"0"0,7 0-197,3 0 0,7-2 272,5-4 1,5 2-508,6-7 0,-1 7-408,-4-2 0,3-1-207,-9 1 0,-2-6 235,-9 6 1,2 1-51,-8 5-190,0 0 621,-6-8 0,-7-2 0,-2-7 0,-8 0 0</inkml:trace>
  <inkml:trace contextRef="#ctx0" brushRef="#br0" timeOffset="390">1297 329 7966,'-11'0'991,"-1"0"-290,8 0 1,-9 2-231,7 4 0,0 5 11,6 12 1,0 4-151,0 8 1,0 5 44,0 0 0,0 3-285,0-3 0,0-1-343,0 7 1,2-6-289,4 6 1,-2-7-666,7 1 1,1-4 719,5-1 484,1-8 0,-1-2 0,0-8 0</inkml:trace>
  <inkml:trace contextRef="#ctx0" brushRef="#br0" timeOffset="1040">1902 658 7962,'18'-10'0,"-1"-5"228,0 3 1,-5-3 382,-1-3 0,7-7-443,5-3 1,2-5-334,-2-2 1,4-1-408,7-5 0,-7 3 302,-4-8 0,-4 6 151,-1-7 1,-9 9 122,-3-2 1,-4 9 272,-2 2 1,0 8 3,0-2 1,0 9-17,0 3 0,-2 7-126,-4-2 1,3 4-33,-9 2 0,6 8-196,-5 4 0,-1 9 69,-5 2 0,0 13-5,-1-1 1,3 11 57,3 0 1,-1 4 151,7 2 1,-5 0 62,5 0 0,0 0 177,6 0 1,0-3-150,0-2 0,0 1-36,0-8 0,6 6-442,0-6 1,5-1-10,-5-10 0,0-2-76,-6-4 1,5-10 174,1 4 1,0-9-527,-6 4 572,0-9 1,0 3 291,0-12 1,0-5-194,0-12 1,0-4 133,0-8 1,0-7-294,0-4 1,2-2 126,4 2 0,3-2-162,9 7 0,-1 1 126,0 6 1,6-1-124,0 0 0,2 14 33,-2 4 0,-2 9 71,8-3 0,-6 7 65,6-2 0,-6 6 180,6 6 0,-6-2-139,6 7 1,-8 1 114,2 5 0,-9 0-61,-3 1 1,-7 5-28,2 0 0,-4 6-447,-2-6 1,-4 7 4,-8-1 0,-3-2-144,-20 2 0,3-2 281,-14 2 1,1-4 110,-1-8 1,-4-2 352,4-3 0,4-5-212,2-7 0,5 0 568,6 0 0,4 0 46,8 0 1093,7-7-1126,3 5 1,10 0-116,9 8 1,1 9-111,16 2 1,-6 1 86,6 5 0,0 2-69,5-2 1,1 8-169,0-3 1,-1-1-186,1 2 0,5-2 111,1 2 1,-1-2-1344,-6-4 0,1-4-12,0 4 1,-7-4-1822,1-1 3018,-8-9 0,4 7 0,-7-7 0</inkml:trace>
  <inkml:trace contextRef="#ctx0" brushRef="#br0" timeOffset="2103">813 2387 7895,'10'0'-526,"-1"0"522,-3 0 2,-4-8 1,11 4 294,-7-7 120,0 7-291,2-11 1,-5 7-29,9-4 0,-6-1 73,5 7 1,-7-2 172,2 3 324,3 3 7,1-14 36,7 14-530,1-13 0,-1 6 25,0-9 1,1 1-59,-1 0 1,6-1-185,0 1 1,6-6-365,-6 0 0,0-6 248,-6 6 0,6-8-214,0 2 0,-5 3 125,-7-3 1,-1 2 6,1-2 1,-3-4 99,-8 5 1,0 1 29,0-2 0,-2 8 46,-4-2 0,2 5 181,-7 7 1,-1-3 8,-5 9 0,6-1-98,-1 6 1,0 2 103,-5 4 0,0 3-75,0 8 0,-1 3 140,1 3 1,0 4-22,-1 7 0,1 3-46,0 3 0,1 4 78,5 8 0,-4 0 213,3 0 1,2 2 140,-1 3 1,5-3-177,-5 4 0,5-4-346,-6-3 0,8-4 85,-1-1 1,3-8-301,2 2 0,0-5-100,0-6 1,0-4-892,0-8 672,0 0-51,-8-7 599,6-2 1,-7-16-83,3-3 1,4-13-88,-4-4 1,-2-13 80,3-5 1,-1 2 9,6-2 0,0 7-13,0-1 0,8 0-25,3 5 0,4-1-44,3 13 1,5 0-11,0 5 0,2 7 114,-2-1 0,2 8-72,4-1 1,3 3 162,-3 2 0,-2 0-82,2 0 1,-6 2-23,6 3 1,-8-1-113,2 8 1,-4-7-183,-1 7 1,-3-6 74,-4 5 1,3-5-181,-8 6 1,-1-7 64,-5 7 1,-2-8 109,-3 1 0,-7-3 293,-11-2 0,-4 0-135,-7 0 1,3 0 283,-4 0 1,10 0 215,-9 0 1,5 6 435,0 0 1,-2 0-285,8-6 0,2 7 204,10 5 0,-3 3-289,8 3 0,1 5-166,5 0 1,2 6 268,3-6 0,7 7-121,11-1 0,6 2-62,11-2 0,-1 1-220,7-7 0,2 1-145,9-7 0,5-2-598,7-3 1,2 1 554,4-7 0,4-8 0,7-8 0</inkml:trace>
  <inkml:trace contextRef="#ctx0" brushRef="#br0" timeOffset="3318">2957 588 8308,'10'0'149,"5"0"37,-5 0 352,0 0 332,5 0-573,-13 8 1,6 2-64,-8 7 0,0 0-154,0 1 0,0 5 10,0 0 1,1 7 97,5-1 1,-4 4-40,4 1 1,-2 3-31,2 3 1,-5 5-6,5 6 0,-2 1 42,2 0 1,-4 8-51,3 3 0,-3 10 42,-2 2 1,0 10 34,0 1 1,0 8-169,1-42 1,-2 0 0,-1 46 132,-3 0 0,-5 0-280,2-46 1,-1 0 0,0 2 0,1 1 191,-1 0 1,0 0-1,-2-3 1,-3 0-51,0-3 0,-1 0 1,-11 43-318,11-43 0,1 0 0,-15 39 207,-6-1 0,1-11-67,-1-12 1,2-5-25,5-7 1,1-7 357,4-5 0,3-11-296,-3-6 1,10-6 384,1-5-667,1 3 1,-4-15 465,3 0 1,4-15-2333,8-14 2277,0-12 0,8-10 0,2-11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9:22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17 260 7980,'-7'9'0,"5"-1"0,-6-10 1263,8-4 0,4 4-620,7-3 1,5 3-420,18 2 1,-1-2-35,13-4 0,0 4-79,6-4 1,6 4-170,-1 2 0,1-5 22,-6-1 1,-2 0-281,-4 6 0,2 0-90,-8 0 0,-1 0-480,-10 0 1,-2 6 219,-4 0 1,-10 1-214,4-1-124,-11-4 1003,2 6 0,-8-8 0,0 0 0</inkml:trace>
  <inkml:trace contextRef="#ctx0" brushRef="#br0" timeOffset="216">519 0 7975,'-17'0'219,"-1"0"1,1 0 294,0 0 1,5 0-217,1 0 0,7 2 36,-2 4 0,4-2-451,2 7 1,0 1 70,0 5 0,6 6 311,0 0 1,5 14-19,-5-3 0,2 9-83,-3 3 0,-1-6-254,8 12 0,-8 2-289,1 3 0,3 1 97,-2-6 0,5-2-132,-5-4 0,8 2-713,-3-8 0,-1-5 83,1-6 1044,1-16 0,13 10 0,2-13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9:22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9407,'17'0'-924,"0"0"1,3 0 699,3 0 1,-2 0-137,8 0 0,-6 0-128,6 0 488,-8 0 0,11 0 0,-5 0 0</inkml:trace>
  <inkml:trace contextRef="#ctx0" brushRef="#br0" timeOffset="158">589 35 8083,'17'0'413,"-7"2"29,-5 4 181,5-4-690,0 5 0,9-7-283,4 0 0,-4 0-427,4 0 0,4 0 777,2 0 0,4 0 0,1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9:30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1 623 8381,'0'-17'1252,"0"5"224,0 1 0,9-1-868,9-5 0,-1 0-38,6-1 1,4-5-610,2 0 1,-4-5-583,-2 4 0,2-4-369,-2 5 0,0-8 501,-6 2 1,1 2-145,-1-2 1,-8-5 103,-3-7 0,-4 1-85,-2 5 0,0 9 389,0 2 1,-2 5 371,-4 2 1,-3 7-65,-8 5 0,-1 3 127,1 2 0,-2 13 388,-4 4 0,3 14-308,-3 4 1,4 7 156,2 10 0,0 0 66,-1 0 1,1 1 191,0 5 1,5-4-182,1 4 1,7-5-49,-2-1 1,4-6-348,2 0 0,0-7-187,0 1 1,0-9-324,0-2 1,0-8 276,0 2 0,0-10-441,0-1 80,0-8 351,0 3 1,0-16-60,0-8 0,6-10-143,0-14 1,1-5 86,-1-11 1,-2-3-126,7-3 0,-5 11 381,6 11 1,1 5-135,10 1 1,-2 10 264,8 8 1,0 2 59,6 9 0,-1 2 95,1 10 0,-6 3-193,-1 9 1,-8 5 177,-3 0 0,-2 6-304,-9-6 0,0 7-159,-6-1 1,0 4-82,0 1 1,-10-1 95,-7-4 1,-2 4-304,-10-5 0,2-4 123,-2-7 0,-2-2 115,8-9 0,-2 0 97,2-6 0,4-8 164,-4-3 1,4-5 157,2-1 754,-1-8 210,9 6-502,1-6 121,8 15 1,8 2-42,3 8 1,5 8 144,1 4 1,0 3-328,0 2 1,7 1-126,-1-1 1,5-2-176,-5-3 1,8 3 33,-2-3 0,-2 3-2166,2 2 0,0 1 993,5-1 1,-1-8-2660,-4-3 3534,3 4 0,-5-8 0,8 5 0</inkml:trace>
  <inkml:trace contextRef="#ctx0" brushRef="#br0" timeOffset="195">917 675 8368,'18'10'3191,"1"-3"-2616,4-7 0,4 0 13,7 0 0,3 0 312,3 0 0,-3 0-348,3 0 1,2-5-418,-1-1 0,-1 0-428,-5 6 0,-6-6-399,-1 1 0,-5-1-417,6 6-1601,-8 0 1802,4 0 0,-15 2 908,-4 3 0,-4 5 0,-2 7 0</inkml:trace>
  <inkml:trace contextRef="#ctx0" brushRef="#br0" timeOffset="471">1367 416 12425,'0'25'3314,"0"-4"-2636,0 8 0,-2 5 92,-4 7 1,2 1-363,-7-2 0,5 4-182,-5 8 1,5-6-952,-6 0 1,7-5 539,-7 5 1,8-8-1458,-2 3 1,5-11 275,1-1 0,1-9-314,5-3 1,4-8 1679,7-9 0,8-7 0,2-3 0</inkml:trace>
  <inkml:trace contextRef="#ctx0" brushRef="#br0" timeOffset="667">1868 485 8416,'2'-10'7096,"4"4"-4852,-4 5-1550,6 1 1,-2 7 86,-1 5 1,1 11-369,-6 6 1,0 5-186,0 7 1,-6 3-1883,1 8 1,-1 1 485,6 5 1168,0-4 0,-8 21 0,-2-4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9:29.437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433 87 10201,'0'-17'-423,"0"5"220,0 1 121,0 7 1,0-6 889,0 4-159,0 4-190,0-13 0,-2 13 125,-4-4-644,5 4 0,-9 2 210,4 0 0,2 2-137,-7 4 1,5-2-27,-6 8 1,7-1 129,-7 6 0,1 8-148,-7 4 0,1 4 75,0 1 0,-1 3 41,1 3 1,-2 10 38,-4 8 1,4 13 121,-4-2 1,0 14-337,5 3 0,-3 5 172,15-40 0,1 1 0,-3-1 1,0 0-154,-1 6 0,1 1 0,2 1 0,0 0 154,0 4 1,1 0-1,2-2 1,0-1 93,-3 7 1,1-1 0,2-6 0,2-1-5,-2 5 0,0-1 0,-1-2 0,0-1 160,1-5 1,1 0 0,-2-3-1,2-1-96,2 47 1,0-7-5,0 1 1,0-4 128,0-1 0,0-14 132,0-4 0,2-6-504,3 1 1,-3-7 89,4-11 1,2 3-199,-2-9 0,1-6-67,-1-5-1463,-4-8-697,6 4-242,-1-15 1849,-5-2 0,6-18 738,-8-7 0,8-16 0,1-11 0</inkml:trace>
  <inkml:trace contextRef="#ctx0" brushRef="#br1" timeOffset="452">848 122 8366,'25'0'1177,"4"0"1,4 1-718,1 5 1,1 4-181,-1 7 0,-5 2 60,0 4 0,-8 4 7,2 8 1,-6 5-1,-5 1 1,-4 7-152,-8-2 1,-2 4 16,-4 2 0,-4-6-97,-7 0 1,2-6-266,3 6 0,-3-13-326,3 1 0,5-10 25,1-1-16,-4-12 339,8 5 0,-5-22 185,7 0 0,0-17-238,0-12 1,0-15-95,0-13 0,7 1 293,5-1 1,3 2 165,3-3 0,7 7 27,3 10 0,5 5-120,2 8 0,1 7-20,4 4 1,-3 3-241,3 3 1,-3 2-254,-3 3 0,-5 5 135,0 7 0,-8 0-144,2 0 0,-4 0-190,-1 0 0,-3 7-1299,-3 5 1919,-5 3 0,1 2 0,2 1 0</inkml:trace>
  <inkml:trace contextRef="#ctx0" brushRef="#br1" timeOffset="656">1713 467 10726,'17'0'31,"0"0"568,1 0 0,7-7 949,3-5 0,5 3-805,2-3 0,-1 6-24,1-5 0,1 5-1068,5-6 1,-9 9 262,9-3 0,-14 4-1404,7 2 1,-11 0 596,0 0 1,-3 8-103,-3 3 1,-8-1 46,-3 1 0,-4-5 948,-2 6 0,0-1 0,0 6 0</inkml:trace>
  <inkml:trace contextRef="#ctx0" brushRef="#br1" timeOffset="836">2111 225 9555,'0'12'2264,"0"-1"1,0-5-1799,0 6 1,0 5 79,0 6 0,0 8-160,0-2 0,-2 3-205,-4 3 1,2 5-284,-8 0 0,9 3-420,-3-3 0,-2 2-117,2 4 1,1 3-986,5-9 0,2 4-1431,3-9 3055,5-5 0,15-12 0,2-1 0</inkml:trace>
  <inkml:trace contextRef="#ctx0" brushRef="#br1" timeOffset="3257">1436 2421 8288,'-9'-7'0,"1"-3"370,8-7 1,15 3 0,8-1 156,8-4 1,9-10-565,1 0 1,5-3-428,-6-3 0,1 0 64,-7 1 1,-1-1 39,-4 1 1,-6 5 87,-12 0 1,3 0 73,-9-5 1,1-3-14,-6-3 1,-2 1 121,-4-7 1,-3 10 52,-8 1 1,-1 2 302,1 10 0,2 0-44,3 6 0,-3 7 279,3 5 1,3 3-154,-3 2 0,6 0-120,-5 0 1,5 7-61,-6 5 0,3 3 104,-3 3 0,-3 5 110,3 0 0,3 11-33,-3-5 1,1 13 192,-7-7 0,7 5-116,-1 1 0,3 3 142,-3 8 0,-3 5-221,3 1 0,3 0-77,-3-6 1,6 5-219,-5 1 1,7-1-95,-2-5 0,4-7-283,2-5 1,0-4 51,0-1 1,0-2-825,0-5-19,0-3 370,8-7 1021,-6-9 1,6-9-180,-8-11 0,5-6-17,1-7 0,0-2 15,-6-9 1,2 0 199,4 1 0,-4-7-272,3 1 0,-1 0 23,2 5 1,-2 1-70,7-1 1,-5 8-298,6 4 1,-1 4 159,6 2 1,1 1 37,-1 5 1,6-3 338,0 8 1,8-1-12,-2 1 0,-2 4 120,1-4 1,-5 6-227,6 6 1,-8-2 21,3 7 0,-11 1-298,-2 5 1,-7 1 116,2-1 0,-4 8-93,-2 4 1,-8-2 31,-3 1 1,-10 1-386,-2 6 0,-10-3 171,-2-3 1,1-4 149,-7-7 0,-1-3 173,2-4 0,1-3 241,11-8 1,-3 0 729,8 0-724,0 0 1,13-2 269,4-4-251,4 5 1,10-7 74,4 8 1,9 0 207,2 0 0,8 0 354,-3 0 0,5 0-424,2 0 1,-3 6-16,-3-1 0,2 9-1023,-8-3 1,2-1 453,-2 1 0,-6 1-530,1 5 0,-1 1 407,-6-1 1,5 0-3291,1 0 3529,0 1 0,1-1 0,-1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46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 16 8216,'9'-7'1004,"-2"6"-492,-7-6 404,0 7 4032,0 0-4475,0 7 1,0 7-109,0 7 0,-7 6 40,-4 0 0,3-3-181,-3 2 0,1 0-16,-6 6 1,2-8-135,4-3 1,-3-3-254,8-3 0,-2 1-2340,2 0 1939,3-7 0,-3 3-2957,10-7 2573,4 0 0,12-7 171,0-3 1,1-3 31,-1-8 761,-3 0 0,12-7 0,-6-1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9:34.681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1194 1 11254,'9'0'-2101,"-1"0"1188,0 0 700,-6 0 187,5 0 0,-7 2-249,0 4 10,0-5 0,0 15 242,0-5 1,0-3 0,0 0 0</inkml:trace>
  <inkml:trace contextRef="#ctx0" brushRef="#br1" timeOffset="836">1228 35 9036,'0'-9'1991,"0"1"-1418,8 8-87,-6 0-167,6 0 1,-8-2 160,0-4 77,7 5-172,-5-7-13,6 8 2,0 0-367,-6 0 84,13 8 1,-11-7-269,7 5 130,-7 4 135,12-1 0,-9 9 35,5-1 1,1-5 22,-7-1 0,6 3 8,-7 9 1,9-4 21,-3 4 1,-1-2 14,1 2 1,-1 2-42,2 4 1,3 4 32,-4-5 1,-1-1-85,2 2 1,-7 0 46,7 5 0,-6-5-107,5 0 0,-5 0 60,5 6 0,-7-7-11,2 1 0,2 0 64,-2 6 0,1-1-14,-1 1 0,-4 5-10,4 0 0,-4 1 20,-2-7 0,1 7-42,5-1 0,-4 0 22,4-5 0,-4 5-142,-2 1 0,0 5 78,0-6 1,0 2-18,0-1 1,0-3-1,0 8 0,0 0-25,0 6 0,-2-6 16,-4 1 1,-2-3-3,-3 2 0,-4 2 94,3-8 0,-3 6-69,-3-5 1,7 5 51,-1-6 1,1 1 21,-6-7 0,5 6 7,0 1 0,1-1-2,-6-5 0,-1 5 102,1 0 0,-2 9-191,-4-3 1,2-2-39,-8 2 1,6 0-45,-6 6 0,6 0 45,-6 0 0,8 0-197,-2-1 1,-2-1 137,2-3 0,-6-3 75,6-4 1,-6-3 48,6 3 0,-6-4 6,6-1 1,-8 5 40,3 1 0,-5-1 22,-2-5 1,-1 5 124,-4 0 0,3 1-60,-3-7 0,-3-5 199,3 0 0,0-6-61,5 6 0,8-10-108,4-2 0,-2 1-99,2-7 1,0-1-150,6 1 0,-1-7 120,1 2 0,0-2 15,0 1 0,-1-3-106,1 4 0,0 2 77,-1-2 0,1 1 133,0-1 0,0-2-135,-1 7 1,-1-5-22,-4 6 0,4-6 69,-4 5-89,3-7 1,3 5-2072,0-3 1512,7-4 0,3 4-2262,7-12 0,7-5 385,5-12 2378,19-12 0,13-17 0,17-9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9:42.7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35 502 5741,'0'-12'0,"0"1"0,0 7 0,7-11 0,-5 13 0,14-14 77,-14 14 8,5-5-92,-7 7 7,0 0 0,0 0 0</inkml:trace>
  <inkml:trace contextRef="#ctx0" brushRef="#br0" timeOffset="939">17 467 7905,'-9'0'-1428,"1"-2"1372,8-3 29,0 3-24,0-6 48,0 0 0,0 5 37,0-9 104,8 8-91,1-11 1,3 7-1,-1-3 0,-5-5-17,6 5 1,-7 1 8,7-1 0,-2 5-69,1-6 0,5 6 62,-5-5 0,4 1-37,3-1 0,-1-5 26,0 5 1,1-4-113,-1-3 1,2 7 82,4-1 0,-4 1-8,4-7 0,-3 7 39,-3-1 0,0 7 2,1-7 0,-7 6 9,1-5 0,-1 7 9,6-2 1,-5-2-37,-1 3 1,1-3 11,5 2 1,1 4-31,-1-3 0,0 1-14,0-2 1,1 4-9,-1-4 0,0 2 15,1-1 0,-1 3-10,0-4 1,0 2 12,1-2 0,-1 4-5,0-3 1,1 3 38,-1 2-31,0-8 0,1 6 53,-1-4 1,0 4-24,0 2 1,1 0 7,-1 0 0,0 0-22,1 0 0,-1 0 0,0 0 1,0 6-3,1 0 8,-1 7 0,0-5-22,1 4 0,-1 3 16,0-3 0,1-3-33,-1 3 1,0-7 25,0 7 0,-5-2 0,-1 1 1,1 4-6,5-3 5,1 3 0,-1 3-1,0-1 0,-5-2 1,-1-3 0,-5 3 6,6-3 1,-9 3-6,3 2 1,2 1 4,-2-1 1,-1 0-19,-5 1 1,0-7-1,0 1 0,0 1 11,0 10 1,0-7 0,0 7 0,0-8 1,0 8 0,0-4-4,0-1 1,0-1 10,0 0 0,-2 0-11,-3 1 0,3 5 11,-4 0 1,-4 2-6,-1-2 0,1-4 2,-1 4 0,-1-4 0,-5-1-1,0-1-1,-1 8 0,1-6 0,0 4 0,-3-4 0,-3-1 0,4-3 41,-4-3 0,-2 3-38,2-4 0,-6 5 66,6 1 1,-2-5-60,2-1 0,2-1 1,-8 1 1,6 3 19,-6-8 0,6 1 0,-6-1 1,3-4 65,-3 4 0,-4-2 10,4 1 0,2-3 69,-1 4 0,-1-4-73,-6-2 1,2 0-24,5 0 0,-3 0-74,8 0 0,-6 0-6,6 0 0,-2 0 33,2 0 1,4 0-20,-4 0 0,3-8-60,3-3 1,-6-1 65,0-5 1,0 3 92,6-9 0,-1-2-95,1 2 1,6-7 83,-1 1 0,6-4-90,-5-1 1,7-1 4,-2 0 1,4 3 9,2 3 1,0-2-7,0 8 1,2 0-232,4 6 0,4-1 71,7 1 0,0 2-309,0 3 1,3-1-7,3 7 454,-4 0 0,14-1 0,-7-3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9:45.0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1 883 7191,'17'-10'95,"-6"-3"-78,1 7 1,-6 0 54,5 6 1,-7 0 96,12-8 53,-7 7 0,8-7 19,1 8 0,-1-2-105,0-4 1,6 4 54,0-4 0,10-1-133,2 1 1,-1-5 10,7 5 0,1-6-154,-2 6 1,6-5-322,-5 5 1,-1 0 164,-5 6 241,-1 0 0,1-7 0,-1-3 0</inkml:trace>
  <inkml:trace contextRef="#ctx0" brushRef="#br0" timeOffset="379">1056 450 8203,'-10'0'63,"2"8"-28,8 4 1,0 11-181,0 6 1,0 3 123,0 3 0,0 1-18,0 5 0,0 3-39,0 8 0,0 0 100,0-1 1,0-4-206,0-1 0,0-8-22,0 2 0,0-5-18,0-6 0,0-4-26,0-8-29,0-7 160,8-3 0,-6-8 118,4-5 0,3-4 0,1-7 0</inkml:trace>
  <inkml:trace contextRef="#ctx0" brushRef="#br0" timeOffset="933">1332 226 8377,'8'-18'-264,"-6"7"264,4-1 0,1 6 228,-1-5 1,7 5-186,-1-5 0,3 1-248,3-1 0,1-5 156,4 5 1,-4 1-156,4-2 1,2 3 200,-2-3 1,0-1-2,-5 7 1,1-5 201,4 5 0,-4 0-81,4 6 1,-4 0 3,-1 0 1,-1 0-145,0 0 0,1 0 21,-1 0 1,-6 2-12,1 4 0,-3-2-175,3 7 0,3-1 144,-3 1 0,-2 3-35,1-9 0,-5 7-40,5-6-12,1 7 172,5-3 0,-1 1-39,-5 1 0,3-6 220,-9 5-188,9-7 0,-10 9 73,7-7-30,-7 8 0,9-5-1,-7 9 1,2-3-99,-2-4 0,-4 5 57,3-5 1,3 11 22,-2 1 1,0 2 20,-6-2 1,0 5 6,0 13 1,5-3-31,1 8 1,0 0 4,-6 6 0,0 0-7,0 0 0,6 2 6,-1 4 1,1-5-128,-6 5 0,0-4 122,0-2 1,0 0-170,0-1 1,0-4 126,0-1 1,0-8-100,0 2 1,0-9 62,0-2 0,0-2-5,0 2 0,-6-4-79,1-8 0,-7-5-132,6-1 0,-7-1-112,1 1 1,-3-3 97,-2-8 1,-3-2-434,-3-4 686,4-3 0,-21-16 0,3-2 0</inkml:trace>
  <inkml:trace contextRef="#ctx0" brushRef="#br0" timeOffset="1750">1211 571 8413,'0'-17'-410,"2"8"1369,4 3-744,-4 4-354,13 2 1,-5 0 215,7 0 0,0 0 16,1 0 1,1 0-18,4 0 0,-2-2 22,8-4 0,-6 2-167,6-7 1,-2 7 9,1-2 1,3-1 18,-8 1 1,0-8-45,-5 3 0,-1 1-248,0-1 0,-7 5 26,-4-6 0,-5 7-125,-1-7 300,0 1 0,0-7 0,0 1 0,-7 5 213,-5 1 0,-1 5-66,1-5 1,-3 7 90,3-2 1,-3 4-23,-2 2 1,5 2 177,1 4 1,-1-2-94,-5 7 0,5 1-53,1 5 0,5-4 4,-6 5 0,3-5-33,-3 10 1,-1 2-176,7-2 1,-5 8 113,5-2 1,-6-2-21,7 2 1,-1-6 20,6 5 0,0 1 4,0 6 1,2-3 17,3-3 0,-1 2 3,8-8 0,-1 6-83,7-6 1,-3 0 61,-3-6 0,3 1-30,-4-1 0,5 0 37,1 0 1,0-7-13,1-4 0,-7-2 20,1 1 4,-1-3 33,7 6 1,-7-8 16,1 0 0,-7-6 7,7 1-67,-8-9 0,3 4 0,-7-1-44,0-1 1,6 7 5,0-7 0,0 6-45,-6-5 21,0 7-34,0-4 116,0 1 0,-2 5 92,-4-4 182,4 4-259,-13 2-45,5 0 0,-1 0 1,-1 0 1,6 0-4,-5 0 15,7 0 0,-6 0 50,5 0-54,3 0-21,-14 0-117,14 0 145,-13 0-65,13 0-33,-6 0-84,8 0 0,-5-2 39,-1-4 1,-2 4-176,2-3 1,5 1-87,-5-2-277,-4 4-408,1-13 362,-1 13 680,-5-6 0,13 0 0,-6-1 0</inkml:trace>
  <inkml:trace contextRef="#ctx0" brushRef="#br0" timeOffset="2084">1367 1384 8202,'-16'-7'640,"5"-5"953,-4 4-1641,13 1 1,4 5-1,15-4 0,4 2-73,14-7 1,1 5 94,10-6 1,6 1-269,0-7 1,-2 3-89,2 4 1,0-3-90,-6 8 0,-2-5 73,2 5 398,-8 0 0,5-1 0,-9-3 0</inkml:trace>
  <inkml:trace contextRef="#ctx0" brushRef="#br0" timeOffset="3200">2681 1 9987,'17'0'679,"1"0"0,-1 0-597,0 0 0,6 2-265,0 3 1,6-3-142,-6 4 1,0-4 154,-5-2 1,-1 6-983,0 0 802,0-1 0,-5-5-205,0 0 1,-9 2 106,3 4 0,-6-2 213,-6 7 1,3 1 233,-9 5 0,0-3 0,-5 3 0,0-4 0,0 11 0,-6-5 0,-1-2 0,1 0 0,6 1 0,6 5 0,-1 0 0,1-6 0,-7-5 0,7-3 138,-1 3 0,1 1 223,-7-7 1,7 5 212,-1-5-229,8 8 1,-9-11-40,7 9 1,-1-6 146,1 5 1,2 1-361,-8 5 1,7 0 92,-7 1 0,6-1-287,-5 0 1,7 1-111,-2-1 1,-1 0-87,1 0 0,0-5 166,6 0 0,0-7-115,0 7 0,2-8 99,4 1 1,3-3 34,9-2 0,1-2 24,4-3 0,10-5 5,7-7 0,-2 1 202,-9 5 1,4-3-35,-4 9 1,-4-3-28,-2 2 0,-4 4-43,-2-3 5,0 3-95,-7 9 1,-2 3 79,-8 7 0,0 0-12,0 1 1,-8 1-4,-3 4 1,-5-2-136,-1 8 1,0-6 150,-1 6 1,1-8 4,0 2 26,7-4 0,-3-1 58,7-1 199,0-8-234,-2 7 0,7-12 129,-5 7-144,4-7 1,2 6 454,0-5-279,8-3 1,-5 12 123,9-8-179,-8 7 0,9-3 124,-7 7 0,0 0-203,-6 0 0,5 1 73,1-1 0,2-5-162,-2-1 1,-2-1 96,7 1 1,1 3-26,5-9 1,-6 3 0,1-2 0,-1-4-3,7 4 0,-1-12-61,0-6 1,1-3-96,-1-2 0,2-3-283,4-3 1,-9 4 171,3-4 0,-6-2-83,1 2 1,1 0 69,-7 6 1,0-1-95,-6 1 0,-8 6 81,-3-1 0,1 8 52,-1-2 1,-7 5 30,-5 1 0,-2 1 141,2 5 0,-2 4 236,-4 7 1,-1 2-141,7 4 0,-8-1 354,2 6-259,-4-6-58,-1 2 1,5 0 144,0-1 1,6 2-53,-6-2 0,8-4-127,-2 4 0,4-4-55,2-2 1,-1-1-227,1-5 0,2 5-90,3-5 212,-3-3 451,5 7-329,1-13 0,1 8 88,8-4 1,0-3 111,0 9-14,0-1 0,6 7-28,-1-1 1,9 0 142,-3 1 0,7-7 251,5 1 1,0-1-213,11 7 0,-1-7 291,13 1 1,8-9-211,9 3 0,7-4-943,4-2 0,11-9-139,7-9 1,-39 9 0,0-1-144,-1-4 0,0-1 743,-3 1 0,2-1 0,2 1 0,1 0 0,-2-1 0,0 1 0,1-1 0,0-1 0,-1 0 0,1-1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9:54.5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1402 744 7000,'-10'-2'-386,"4"-4"409,4 4 0,0-5 19,-3 7-39,3-8-12,-6-2 1,8-7 68,0 0 1,0-1-38,0 1 1,0 6 277,0-1-268,0-7 13,0 7 0,0-11 90,0 12-102,0-5 0,0-1 4,0 0 1,0 5-32,0 1 0,0-1-22,0-5 0,2 5-100,4 1 1,-4-1 77,3-5 0,-1-2-11,2-4 0,-2 4 34,7-4 0,-7 3-5,2 3 1,4-6 11,1 0 0,-1 0 11,1 6 1,-1-1-31,1 1 1,5-6-14,-5 0 42,5 0 1,1 11 6,0 1-15,-7-1 0,5-3 72,-3 3 1,3 3-66,2 3 0,1 4 3,-1-4 0,0 4 13,1 2 1,1 0 3,4 0 1,-2 2 7,8 4-53,-8-4 1,6 19 0,-6-4-176,2 3 199,8-1-6,-12 6 0,6-4-7,-8 8 1,1 0 1,-1 5 1,-2 3-2,-3 3 0,-5 0-13,-7 12 0,0-9 3,0 8 0,0 1 9,0 0 1,-13 8 3,-4-14 1,-4 8 24,3-8 1,-7-4-27,-4-2 0,-3-5 106,-3-6 1,1 2-57,-1-8 0,0-2 9,1-10 0,-1-1 13,1-4 1,-1-4 103,1 3 0,-1-5-67,0-5 1,1-5 94,-1-7 0,8-6-161,4 0 0,4-8 55,2 2 1,1-9-158,5-3 1,-3-1 11,9 2 1,-1 3 28,6-3 1,2 5-103,4 6 1,3-1-222,8 6 0,1 7 350,-1 6 0,8 7 0,2-4 0</inkml:trace>
  <inkml:trace contextRef="#ctx0" brushRef="#br0" timeOffset="645">1 2145 8046,'9'-35'-720,"7"-7"540,-7 13 0,11-11 0,3 11 386,6-4 0,3 4-45,3 1 0,1 6-332,5-1 0,3 4 160,8 2 0,-2 1-233,-4 5 230,4-4 1,-8 13 0,6-4-44,-2 4 1,-7 4 27,1 4 1,-4 3 0,-1 9 1,0 5 17,-1 0-18,1 7 4,-8-3 0,-2 14-2,-8-1 0,0 6 20,1-6 0,-7 7-1,1-7 0,-9 8 64,3-2 1,-4-2-69,-2 2 1,-9 0 71,-9 6 0,-1-6-63,-10 1 1,-5-7 131,-7 6 1,-5-8-32,6 3 1,-8-10 50,2-3 1,1-6-86,-1 1 0,6-12 15,-6-5 0,6-4-87,-7-2 1,9 0 65,-2 0 1,9-8-83,2-3 1,8-7 67,-2-5 1,11-4-398,7-7 0,7-9 48,9-3 304,8-4 0,16-1 0,-1-1 0</inkml:trace>
  <inkml:trace contextRef="#ctx0" brushRef="#br0" timeOffset="964">1298 1833 8063,'-10'-7'117,"3"-3"-98,7 0 1,1-5-372,5 4 371,4 3 1,9-13-280,4 3-16,4-3 256,8 4 0,5 0-201,0-1 1,-5 1 39,-6 0 0,-2 7-73,1 5 0,3 3 125,-8 2 129,0 0 0,-5 0 0,-1 0 0</inkml:trace>
  <inkml:trace contextRef="#ctx0" brushRef="#br0" timeOffset="1119">1471 2024 8008,'-18'-8'0,"3"4"962,4-7-938,3 7 1,10-6-555,4 4 0,5 3 212,12-9 1,8-5-182,15-6 499,0-8 0,14 4 0,-8-8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9:51.8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1367 416 6907,'-2'-10'-667,"-4"4"812,4-3 26,-5 7-127,7-14 1,-2 14 50,-4-3-113,4 3 1,-6 0 102,8-4-129,0 4 0,0-7 111,0 3 0,0 2 57,0-8-86,0 1 1,6-6 2,0-1 1,2 3-27,-3 3 0,-1-1 5,8 7 1,-7-5-145,7 5 1,-6-8 71,5 3 1,-5 1-19,6-1 0,-7 1 58,7-1 1,-6-3-39,5 8 95,-7-7 1,6 5 10,-5-3 0,-3 1-25,4 4 0,4 4 0,-1-7 9,9 3 1,-1 4-11,0-4 0,0-1-46,1 1 1,1-6 13,4 7 1,-4-3-7,4 2 0,-9 4 0,-3-3-19,1 3 70,5 2-43,0 0 102,1 0 0,-9 2-90,-3 3 0,2-1 23,-2 8 1,1-1-16,-1 6 1,-4 3 1,4 3 0,1-2-5,-1 8 0,2-8-6,-2 2 0,-3-4-70,9-2 0,-6 1 32,5-1 0,-5-5-56,6-1 1,-7-5 76,7 5 1,-3-5-238,3 6 173,3-9 0,-11 13-10,8-5 1,-8-1 39,1 1 1,-3 3 7,-2 9 1,0-2 31,0 8 0,0-6 6,0 6 0,-7 0 47,-5 5 1,-3 1-77,-3-1 1,7-1 142,-1-4 1,1 2-74,-7-8 0,1 0 13,0-6 0,0 0-5,-1 1 1,1-1 3,0 0 0,-3 1 58,-3-1 0,2 0-66,-8 0 0,6 1-93,-5-1 0,6-5 88,-1-1 0,2 1-134,-2 5 1,8-8 64,-8-3 0,13-2-9,-7 2 1,3-4 23,-3 4 1,2-6-15,3-6 1,-3-6-5,3-11 0,-1 2 10,1-8 1,-3 0-89,3-5 0,5-3 86,1-3 1,4 3-499,2-3 516,0 4 0,0 1 0,0 0 0</inkml:trace>
  <inkml:trace contextRef="#ctx0" brushRef="#br0" timeOffset="790">1 2162 8365,'0'-17'-563,"0"5"-704,0 1 1114,0-1 1,0-5 341,0 0 0,2-1-148,3 1 0,5-6-13,7 0 1,1 0-26,-1 6 1,0-6 41,1 0 1,-1-2-30,0 2 0,6 1-10,0-6 1,0 6-1,-5-1 1,5 4-22,0 2 1,0 2-3,-6 3 1,0-1 57,1 7 1,-1-6-30,0 6 0,-5 1-9,-1 5 12,1 0 1,5 0 4,0 0 1,1 2-22,-1 3 1,0 5-2,1 7 1,-7 1 12,1-1 0,-3 0-5,3 0 1,1 7 50,-7-1 0,6 0-47,-7-6 1,3 0 70,-2 1 1,-4-1-35,3 0 1,-3 2 3,-2 4 0,-5-9 36,-1 3 0,-8-3 11,3 3 0,-5 0-27,-1 0 0,-6 1 1,0-1 1,-2 0-67,2 1 1,2-1 50,-8 0 1,8 1-91,-2-1 0,-2 0 54,2 0 0,-2 1-14,2-1 0,4-6-29,-4 1 0,5-6-205,7 5 37,-5-7-296,14 12 44,-13-15 1,21 3 441,0-15 0,7-8 0,4-16 0</inkml:trace>
  <inkml:trace contextRef="#ctx0" brushRef="#br0" timeOffset="1230">987 1764 8213,'-10'0'104,"-5"0"-431,13 0 73,-6-7 142,8-3 0,6-7 184,-1 0 0,9 1-4,-3 5 0,5-5 22,1 5 1,6-5-7,0-1 1,6 0-144,-6 0 0,6-1-48,-6 1 0,8 0-129,-2-1 0,-3 7 96,3-1 1,-8 8-148,2-1 0,2-3 117,-2 2 1,1 0 169,-7 6 0,-8 0 0,7 0 0,-7 0 0</inkml:trace>
  <inkml:trace contextRef="#ctx0" brushRef="#br0" timeOffset="1447">1108 1972 8182,'0'-12'-204,"0"1"0,7-1 92,5-5 1,11-2 133,6-4 1,5-4-77,7-8 0,-1 1-16,12-1 0,-8 3 76,14 3-199,-8-4 0,9 6 0,-7-7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0:09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8137,'10'-7'570,"-2"3"262,-8-8-336,0 9-194,0-5 0,7 8 58,5 0 0,-2 0-2,1 0 0,1 0 18,5 0 1,0 0-63,0 0 0,-5 6 178,0-1 0,-1 7-226,6-6 0,-5 5 266,-1-5-278,1 0 227,5 1-298,1-5-39,-1 6 1,-8-6-404,-3 4-86,4-4-391,-8 5 272,13-7 0,-11 0-1365,7 0-1181,-7 0 2239,12 0 1,-14 8 770,3 4 0,-3 11 0,-2 4 0</inkml:trace>
  <inkml:trace contextRef="#ctx0" brushRef="#br0" timeOffset="778">35 1004 8137,'-11'9'463,"-1"-3"789,8 4-900,-3-8 37,7 5-90,0-7 120,0 0-304,7 0-37,3 0 1,7 0-243,0 0 1,1 0 108,-1 0 1,0 0-185,1 0 0,-1 2 126,0 4 1,-1-2 133,-5 8 1,2-1 137,-7 6 1,2 3 75,-2 3 0,-4-2 198,3 8 1,-3-6-131,-2 5 1,0-6 86,0 1 0,0-4-189,0-2-220,0 0-121,0 1 158,0-9 0,2-1-504,4-8 1,9-10-22,8-7 0,14-17-223,-2-18 0,11-8 176,0-9 0,9-8-199,3-4 0,-26 40 0,0 0 357,25-40 0,7 6 278,-7 12 1,-5 5 11,-6 12 1,-5 6-18,5 11 1,-8 0 391,2 12 1,-11-3 10,-6 15 0,2-1 757,-2 6-640,0 0 1,-5 10 590,-1 7 1,-7 2-602,-5 10 1,3 0 130,-2 5 0,0 3-300,-6 3 0,0 4 41,0 8 0,-6 2-263,0 4 1,-7-5-38,1 5 0,-3 2-79,-3-3 0,3 1 172,4-6 0,-3-2 12,8-4 0,-5-4-14,5-7 1,0-1 8,6 1 0,8-8-137,3-4 1,5-6 143,1-5 1,8-5-135,4-7 0,-2 0 32,2 0 1,-1-9-77,7-9 0,0-1 74,-1-10 0,-1 1-133,-4-7 1,1 0 96,-6 1 1,-7-1-114,-6 1 0,-7-1 135,2 1 1,-4-1-10,-2 0 0,-6 7 113,0-1 1,-7 8 79,1-3 42,-3 5 1,-2 8-18,-1-1 13,1 8 0,0-3 78,0 7 1,5 0 354,0 0-34,9 0-294,-5 0-244,8 0-13,0 0 1,8-2 34,3-4 1,5 2 21,1-7 0,0 5-141,0-6 1,6 7 45,1-7 0,4 8-180,-5-2 0,6-1-572,-6 1 1,6 0 373,-6 6 1,6 0-633,-6 0 0,2 0 273,-2 0 1,-4 0 85,4 0 1,-5 2-30,-7 4 700,5 4 0,-7 7 0,8 0 0</inkml:trace>
  <inkml:trace contextRef="#ctx0" brushRef="#br0" timeOffset="1065">2249 1281 11607,'-10'1'-220,"4"5"0,6-2-1408,6 8 910,4-9 1,7 5 153,0-8 0,-5 6 86,-1 0 0,-5-1 478,6-5 0,-9 8 0,7 2 0,-4 7 0,-4 8 0,5-6-6,-7 4 0,0-2-3,0 2 1,2-3 127,4 3 1,-4-4 428,4-2 1,-2 1 480,1-1 0,-3-6 256,4 1-818,-4-1 1,4 7-686,-1-1 1,1-5 217,-6-1 0,0-7 0,0 4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0:16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53 8040,'-2'-10'516,"-4"4"0,4 2-530,-3-1 389,3 3-402,2-6 0,-2 8 51,-4 0 1,4-2 306,-4-4 56,4 4-207,-5-5 0,3 7-56,-8 0 1,7 5-184,-7 1 1,6 8 136,-5-3 1,5 5 87,-6 1 0,3 0 19,-3 0 1,-3 8-40,3 4 1,-1 4-7,1 2 0,-3 7 42,3 4 0,3 4 122,-3 2 1,8 5-76,-1 1 1,-3 9 149,2 2 1,1 3-887,5 8 881,0-7-105,0 12 1,0-12 213,0 8 0,0 1-507,0 10 1,1-1-26,5 7 1,-2-23 26,8-6 0,-3-12-122,3-5 1,3-2 142,-3-4 1,1-5-120,-1-12 0,3-4 285,-4-8 1,3 0-361,-3 0 0,5-1-245,-5-5 1,-1-3-291,2-8 1,-7 0-193,7 0 1,-8-4 237,1-7 1,-3-5-150,-2-18 1,0-5 832,0-13 0,0-7 0,0-3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0:17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7978,'0'-9'1825,"0"1"-1627,0 0 0,2 6 406,3-3-316,-3 3 0,8 2 303,-4 0-198,-4 0-176,13 0 0,-6 2 217,9 3-217,-1 5 1,0 7-29,1 1 0,-7 5 58,1 0 0,-3 2 5,3-2 1,-3-2-17,-3 8 1,-2-2 48,8 1 1,-9 5 27,3-4 1,2 4-145,-2 1 0,-1 1-1,-5-1 1,6 1-44,0 0 0,0-7-238,-6 1 1,5-6-17,1 6 1,0-8 120,-6 2 58,0 4 0,0-8 20,0 4-11,0-3-36,0-3 1,0-6 90,0 1 199,0-8-20,0 4-168,0-8-36,0-8 0,-2-2-297,-4-7 1,4-2-56,-3-4 1,3 2-48,2-8 1,0 6 97,0-6 1,0 6-40,0-6 0,0 6-16,0-6 0,5 6-48,1-6 1,2 6 49,-2-6 1,1 2 59,5-1 1,1-3 21,-7 8 0,8-6 38,-3 6 0,-1-2 18,1 2 1,1 4 60,5-4 0,-5 3 128,-1 3 1,1 6-63,5-1 0,0 2 96,1-1 0,-1-3 136,0 9 0,-5-7-43,-1 6 0,1-5 54,5 5 0,0 0-83,1 6 1,-1 0 31,0 0 0,0 0 12,1 0 0,-7 0 172,1 0 0,-6 6-55,5 0 0,-5 2 488,5-3-413,-7-3 0,4 8 198,-8-4-288,8-4 209,-6 5-1,5-7 8,-7 0 163,0 0-2250,-7 0 1253,5 0 0,-8 0-3446,4 0 1996,4 0 1762,-13 0 0,5 0 0,-7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0:15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8054,'0'-9'1361,"0"-1"-907,0 4-30,0 5 196,8-15 1,2 7-42,7-9-163,0 9 0,0 1-79,1 8 0,-7 0 119,1 0 0,-6 0 157,5 0 0,-5 8-133,5 3 0,-5 3-126,6-3 0,-7 3-158,7-9 1,-8 9-105,2-3 0,-3-3-32,3-2 1,-4-2-343,4 1-1070,-4-3 778,-2 6-545,0-8-4316,0 0 5435,0 8 0,0 1 0,0 9 0</inkml:trace>
  <inkml:trace contextRef="#ctx0" brushRef="#br0" timeOffset="163">104 502 8062,'10'0'4181,"-3"0"-3964,-7 0 1,2 0-58,4 0 1,-2 2-276,7 4 0,1-4-537,5 4 1,-3-4 522,3-2 129,-4 0 0,12 7 0,-7 3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0:21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70 8098,'-11'-6'-283,"-1"1"-71,8-9 1,-9 10 402,7-7 1,-2 7 625,3-2-360,3-3-213,-14 7 0,13-6 373,-9 8-100,8 0-100,-11 0-74,13 0 8,-14 0-116,7 8 0,-3-1 36,1 5 1,5 3-35,-5-3 0,1 3 11,-2 2 0,-1 1-14,7-1 1,-5 2 63,5 4 1,0 2-1,6 4 0,-6 6 25,1-1 0,-1 7 126,6 5 1,0 9-127,0-3 1,2 12 108,4-1 1,-3 4 56,9 3 0,-3-1-213,3 0 0,3 0 258,-3 0 1,1-7-151,-1-5 1,3 3-174,-3-2 1,3-1 129,2-5 1,-5-6-141,0 0 1,-7-7-16,7 1 0,-6-9-210,5-2 0,-5-2 42,5 1 0,-7-8-361,2-9 193,-4 1 1,4-1-806,-1 1 154,1-8 1,-6-4 158,0-12 0,0-11-1151,0-6 1935,0-19 0,8-13 0,2-18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47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 1 8216,'0'9'1151,"0"-2"868,0-7-547,0 0-1151,0 7 0,0-4-63,0 8 0,-2-1-219,-3 6 0,3 5 98,-3 0 1,1 7 38,-1-2 1,1 3 0,-6 3 0,6-2-69,-1-4 0,3 2-31,2-7 0,0 0-182,0-6-7,0 1 0,2-2-242,3-4 1,4-3-182,7-7 0,0 0 280,-1 0 1,6-12-9,0-4 1,2-3-34,-2 4 0,-4-6 59,4 0 0,-3-2 174,-3 2 0,-6 4 244,-4-4 0,-3 3 312,-2 2 0,0-1-287,0-4 0,-2 9 314,-3-4 1,2 4-205,-8-4 1,1 2 9,-6 4 1,0-2-164,0 6 1,1 1 35,-1 5 0,0 0-87,1 0 1,-1 0-185,0 0 1,6 0-480,-1 0 0,3 2 322,-3 3 0,-1-1-289,7 6 0,-1-5 203,6 6 1,0-6-896,0 5 1,2-4 381,3 4 1,4-6 190,7 1 0,5 2 260,0-2 0,7 0 121,-2-5 1,5 0 111,6 0 1,-4 0 173,4 0 0,1-5-35,-1 0 1,-1-6 4,-4 6 0,-2-5 463,-4 4 0,2-1 126,-7 2 1,-6 3 359,-4-3 1,-6 3 312,5 2 391,-6 0-658,10 0-404,-12 0-402,5 0 0,-6 0 80,5 0 1,-5 7-106,5 4 1,-5-2 74,-1 1 1,0 2-98,0 9 0,-5-3 48,0 3 0,0 1-118,5-1 1,0 0-79,0-5 46,0 0 0,0-1-68,0 1 193,0-7-413,7-2 1,1-7 41,8 0 0,0 0 49,-1 0 1,1-7 101,0-4 1,0-3-100,-1-1 1,-4 1 132,-1 3 0,-1-3-27,1 4 0,-1-4 226,-4-2 0,-3 6-113,3-1 1,-3 1 200,-2-6 1,-7 0-34,-3 1 1,1-1-35,-1 0 1,-1 6-39,-5-1 1,1 6 513,-1-5-1854,0 6 696,0-3-1115,1 7 742,6 0-2441,2 7 3297,7 2 0,7 13 0,2 3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0:25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87 7870,'-6'-12'-600,"0"1"950,-7 7-150,3-12 0,0 13 324,5-9 315,-5 8-85,1-11-503,-9 13 0,1-6-64,0 8 0,5 6 40,1 0 0,-1 15 36,-5 2 0,1 15-4,5 8 0,-5 12 1,5 6 0,3 16-72,2 7 1,3-36-1,-1 1-97,1 0 0,0 0 0,0-1 1,0 0 283,3 47 0,6-6 123,0 6 0,7-9-422,-1-3 1,3-7 25,2-10 1,-1-2-596,-5-3 0,5-12 140,-5-12 1,8-5-129,-1-7 0,7-3-113,-14-7 1,8-9-567,-7-3 1,3 2 409,3-3 0,-7-8-199,1-15 949,-1-7 0,7-17 0,-1-2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0:28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7944,'0'-10'-1658,"0"-5"1382,0 13 703,0-6-8,7 8-138,-5 0 1,14 0 0,-5 2 628,4 4 0,5 13-240,3 16 0,4 11-253,7 17 0,3 10 376,-16-27 0,-2 1-1222,-4 0 1,-1 2 756,6 6 0,0 1 0,-6 1 0,-1 0 169,4 3 1,1 1-1,-2-1 1,0 1-420,-1-1 1,-1 1-1,-1-3 1,-1-1 38,-2 1 0,-2-1 1,-3 1-1,-1 0-441,0 2 0,-2 1 0,-5 1 0,-2 1-693,-2 3 0,-3 0 0,-6-2 0,-5 1 1017,-6 7 0,-3 0 0,1 1 0,-2 0 0,-8 7 0,-3 1 0,-2 3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0:25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8548,'17'8'1142,"1"3"1,-3 5-874,-3 1 0,3 0 229,-4 1 1,5 1-126,1 4 1,-5-2 64,-1 8 0,-5 0 3,6 5 0,-9-5-154,3 0 0,-2 0-231,2 5 0,-4-1-188,3-4 0,-3 1-49,-2-7 0,0 1-268,0-7 0,0-6-384,0 1 614,0-8 1,0 1 59,0-10 0,0-7 77,0-11 0,0-6 36,0-11 1,6-10 67,0-8 0,7-5 215,-1 5 0,3 3-1,2 8 0,7 5 95,-1 8 1,0 3-65,-6 8 1,6 2-50,0 15 1,2-6 76,-2 7-177,-4-1 0,6 12-3,-7-1 1,-3 9-166,-3-3 1,1-1-279,-7 2 1,1-1-620,-1 6 0,-4 1-42,4-1 0,-4 0-782,-2 1 1771,-8-1 0,-2 8 0,-7 2 0</inkml:trace>
  <inkml:trace contextRef="#ctx0" brushRef="#br0" timeOffset="237">934 363 7956,'0'-9'3285,"8"1"-2699,3 8 0,5 0-217,1 0 1,0 0-48,0 0 1,6 0-19,1 0 1,-1 0 123,-6 0 0,0 0-361,0 0 1,1 0-211,-1 0 0,0 2-242,1 4 1,-1-2-547,0 7 0,0-7 50,1 2 0,1-4 376,4-2 1,-9 0 504,3 0 0,-4 0 0,5 0 0</inkml:trace>
  <inkml:trace contextRef="#ctx0" brushRef="#br0" timeOffset="442">1781 0 12745,'0'18'692,"6"5"335,0 0 1,0 15-188,-6 2 0,-6 9 95,0 2 0,-2 9-865,3 3 0,3-1-600,-4 1 0,4-7 224,2 2 0,2-5-738,4-1 1044,-4-8 0,13 6 0,-5-5 0</inkml:trace>
  <inkml:trace contextRef="#ctx0" brushRef="#br0" timeOffset="1384">156 1781 7887,'-18'0'1400,"9"0"-336,1 0-605,8 0 0,8 0-73,3 0 1,-1-1-219,2-5 7,-1-4 0,12-7-43,0 0 1,2-3-159,-2-3 1,-4 2-456,4-8 0,1 2 355,-7-1 1,4-3-346,-10 8 0,-3-8 192,-2 2 1,-4-1 277,-2 1 1,-6-4-22,0 4 1,-7 4 422,1 2-344,-3 4 1,-2 4 84,-1 3 1,7 4 79,-1 8 0,7 0-66,-7 0 0,6 6-14,-5 0 0,5 9 27,-6 3 0,9 7 360,-3 9-425,-4 1 94,8-1 0,-5 9 231,7 3 0,0 4-129,0 2-1,0 5 73,0 1 1,0 5 75,0-5 1,-6 0-109,0-7 1,0-1-422,6-4 0,-5-3-155,-1-9 0,0 1-211,6-1 0,0-7 122,0-4-241,0-11 356,0 3 1,0-15-84,0 0 1,0-15-6,0-14 1,0-5 102,0-7 0,0-5 187,0-12 1,2-3-81,4-8 0,3 7-30,9 5 0,1 5-4,4 6 0,2 3-29,4 9 0,3 9 79,-3 8 1,2 1-16,-2 10 1,1 1 196,-6 5 0,4 7-64,-5 5 1,0 3 163,-5 3 0,-9-1-48,-3 0 0,-4 2-141,-2 4 1,0-1-26,0 6 1,-8 1-94,-3 6 0,-10-3 53,-2-3 1,-8 4-179,2-4 1,2-4 256,-2-2 0,2-10-99,-1-1 1,-3-8 594,8 1 1,6-3 37,5-2 528,0 0-347,3 0-360,1 0 1,10 0 32,4 0 0,3 0-18,9 0 1,-1 6-281,0 0 1,6 7 38,0-1 0,1-3-379,-7 3 1,2-6-320,4 5 1,-4-5-672,4 6 0,-3-7 450,-3 7 1,0-8-1285,0 1 2039,1 5 0,-1-8 0,0 6 0</inkml:trace>
  <inkml:trace contextRef="#ctx0" brushRef="#br0" timeOffset="1652">1107 1799 9240,'0'9'1459,"0"-1"1,8-8-982,3 0 0,4 0 186,3 0 1,1 2-234,4 4 0,2-4-168,4 3 0,3-3-169,-3-2 0,4 0-196,2 0 1,-7 0-117,1 0 0,-6 0-1035,6 0-260,-8 0 1,4 0-210,-8 0-298,-7 0 2020,5 0 0,-13-7 0,6-3 0</inkml:trace>
  <inkml:trace contextRef="#ctx0" brushRef="#br0" timeOffset="1896">1816 1574 8385,'11'0'1821,"1"0"-1648,-8 0 0,9-2 945,-7-4-356,0 4 1,-6-3 333,0 10 0,0 1-501,0 11 0,0-1 21,0 13 0,0-1-231,0 7 0,0 2-118,0 3 0,0-4-629,0 5 0,0-5 279,0-1 1,0-3-336,0-3 1,2 2 337,3-8 0,-3 2-2031,4-2 0,-4-9 2111,-2 3 0,8-4 0,1 5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0:24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7940,'19'0'1180,"4"0"0,4 0-584,8 0-431,-1 0 1,7 0 15,-1 0 1,0 0 61,-5 0 1,2 0-146,3 0 0,-9 0-242,3 0 1,-5 0-377,0 0 0,-2 0-34,-4 0-423,-4 0 977,6 0 0,-15 8 0,-3 1 0</inkml:trace>
  <inkml:trace contextRef="#ctx0" brushRef="#br0" timeOffset="200">381 1 7860,'-25'0'0,"13"9"2050,0 8 1,3 8-980,3 10 0,2 0-125,10-1-622,-4 8 1,6-5 42,-8 3 1,0 3 28,0-3 1,0 8-625,0-2 0,0-2 228,0 2 1,0-1-1524,0 1 1,7 2 466,5-8 1056,-4 0 0,15 3 0,-4 1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0:22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6240,'17'0'1406,"7"6"-695,-1 0 0,0 13-239,-6-2 1,0 6-15,1 0 1,-1-2 49,0 8 0,0-2-185,1 2 0,-3 4-108,-3-5 0,1 3-116,-7-2 1,1 4-211,-1-5 1,-4-3 135,4-1 0,-4 0-425,-2 0 189,0-1-138,0-6 570,0-7 0,0-5-92,0-10 0,0-5-118,0-7 0,0-8-11,0-4 0,-2-10-76,-4-1 1,4-8 95,-4 2 1,5 2-122,1-2 0,7 7 41,5-1 1,1 3 38,-1 3 0,3 7-30,-3 4 1,3 5 9,2 7 1,1 1 125,-1 5 0,0 3-110,0-4 22,1 4 1,-1 2-71,0 0 1,-5 6-157,-1-1 0,-5 9-159,6-3 1,-8 5-540,1 1 0,3 0-996,-2 1 1923,0-1 0,1 0 0,3 1 0</inkml:trace>
  <inkml:trace contextRef="#ctx0" brushRef="#br0" timeOffset="192">726 364 8083,'0'10'31,"0"-3"0,8-7-83,4 0 0,9 0 641,2 0 0,2 6-179,-2 0 1,-4 0-214,4-6 1,2 0-12,-2 0 1,6 0-555,-6 0 0,0 0-186,-6 0 0,7 2-431,-1 3 1,0-3 500,-6 4 484,0-4 0,8-2 0,2 0 0</inkml:trace>
  <inkml:trace contextRef="#ctx0" brushRef="#br0" timeOffset="418">1626 36 8024,'-10'0'3376,"2"0"-3119,8 0 1,0 7 871,0 5-450,8 3-360,-6 10 0,6 2 327,-8 8 0,2 1-219,3 4 1,-3-1-931,4 7 0,-4-6-23,-2 6 0,2-7-260,4 1 0,-4 1 518,3-7 268,-3 5 0,6-13 0,2 9 0</inkml:trace>
  <inkml:trace contextRef="#ctx0" brushRef="#br0" timeOffset="1400">260 1817 7975,'0'-10'-1087,"0"2"1886,0 8 2770,0 0 0,1 6-3300,5 0 1,-2 0-170,8-6 1,-7-8-157,7-4 0,-1-5-87,7-6 1,5-2-324,0-4 0,0-3-344,-6 3 1,-5-4 346,-1-1 1,-7-7 96,2 1 0,-4 1 73,-2 11 1,0-5 207,0 4 0,-2 4 17,-4 2 1,-2 4 483,-3 2-364,-4-1 0,5 9 37,-7 3 0,5 4 226,1 2 1,-1 2-107,-5 4 0,1 5 75,5 12 1,-5-2-97,5 8 0,1 0 13,-1 6 1,1 1 69,-1 5 0,1 1 165,4 4 0,4 10-10,-3-4 310,3 11-368,2-9 0,0 5-223,0-7 0,0 6 36,0-1 1,0-1-563,0-10 1,0 2 268,0-7 1,0-1-85,0-5 1,0-7-54,0 1 1,0-8-664,0 2 660,0-11 1,-2-2-45,-4-5 611,4-3 1,-6-2 12,8-11-17,-7-5-161,5-1-22,-14 0 1,14-6-84,-3 0 0,3-2-167,2 2 1,0-4-256,0-8 1,6 1-37,-1-1 1,9-5-326,-3-1 0,10-5 16,2 6 1,2-1 279,-1 7 1,1-1 243,3 1 1,3 7 74,-8 4 1,8 5 187,-2 7 0,1 3-83,-1 8 1,-4 0 206,-7 0 1,-1 0-33,0 0 1,-5 8 180,-1 3 0,-7 5-205,2 1 0,-4 2-81,-2 4 1,-2-1-215,-4 6 0,-4-7 77,-7 3 0,4 1-55,-5-2 1,5 0 84,-10-6 0,4-2-29,1-3 1,1 1 161,0-7 0,-1 0 237,1-6 0,0 0 1045,0 0-674,7 0-147,-5 0 149,13 0 0,-6 2 587,8 3-598,0-3 1,6 8-76,0-4 1,7 1 70,-1 5 0,3 3-177,2-3 1,6 1 61,0-1 1,0 3-379,-5-3 0,5 3 9,0 2 0,2-1-387,-2-5-56,-4 5 1,14-9 0,-6 7-1149,-1-3 0,5-5 297,-8 6 0,2-7-836,-2 7 0,-3-8 731,3 2 1,2 1-1596,-2-1 2805,0 0 0,9-6 0,5 0 0</inkml:trace>
  <inkml:trace contextRef="#ctx0" brushRef="#br0" timeOffset="1896">2075 416 9064,'18'0'1014,"-7"8"-525,1 3 0,-1 5-150,6 1 1,1 0-65,-1 0 0,2 10 26,4 8 1,-3 7 128,3 10 0,4 8-16,1 3 1,-3 14-312,-2 9 0,-5 9 231,-12-44 1,-1 1 0,0 3 0,-2 0-265,-3 0 0,0-1 0,-1 1 1,0 0 148,-1-3 0,-2 0 0,0 3 0,-1 1-399,-3 1 0,-2 1 0,-1 4 0,-1 1-426,1 1 1,-1-1 0,-3-1-1,-1-1 517,2-5 1,0-2 0,-2-3 0,-1-3-60,-18 33 1,1-6-223,-1-11 0,8-5 8,4-7 0,-2-10-519,2-7 1,2-8 154,10-10 0,-5-7 160,5-5 0,1-18 566,-1-10 0,-1-16 0,-5-5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0:21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8063,'-10'0'1041,"2"0"-614,8 0 0,0 2-24,0 3 1,2-3-157,4 4 1,2-2 228,3 2 1,5-4-22,-5 3 1,4-3-147,3-2 1,-1 6-125,0 0 1,6 0-81,0-6 0,2 0-78,-2 0 1,-3 0-290,3 0 1,-4 0-674,-2 0 0,1 0 487,-1 0 1,-6 5-694,1 1 1,-8 2 313,1-2 1,-3 9 826,-2 8 0,-7 15 0,-3-1 0</inkml:trace>
  <inkml:trace contextRef="#ctx0" brushRef="#br0" timeOffset="150">52 537 8046,'-9'7'0,"1"-5"1961,8 14-1232,8-14 0,1 11-151,8-7 1,3 2-57,3-3 1,-2-1 160,8 8-394,-1-8-116,-1 11 1,6-11-1470,-4 7 0,5-7 360,7 2 1,1 2 935,4-3 0,12 1 0,-4-6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0:20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1678 7975,'-17'0'702,"7"7"1,3-3 490,7 8-384,0-8 268,0 3-492,0-7 0,2-2 13,3-3 0,-1-5-269,8-7 1,-1-6-126,7 0 1,-1-14-31,0 3 0,-1-3-73,-5 8 1,4-3-8,-3 3 1,3-4 86,3-2 0,-7 7-86,1-1 1,-7 2 25,7-2 0,-8-2-151,2 8 0,-4-5 99,-2 4 0,0-4-136,0 5 0,0 0 100,0 5 1,0 1-155,0 0 0,-6-1-30,0 1 0,-6 6 72,7-1-61,-9 8 50,5-4-200,-9 8 275,1 0 0,2 8 6,3 4 0,-1 3 52,7 2 0,-6 3 129,7 3 1,-7-2 217,6 8 0,-1-1-136,1 7 0,4 5 41,-4 1 1,4 7 71,2-2 0,0 2 73,0-2 0,0 4-192,0-4 1,0-2-237,0 2 0,0-1-35,0 1 1,2-4-244,4-7 0,-4-3-14,4-3 0,-4 2 161,-2-8 1,5 0-677,1-6 144,0-7-38,-6 5 358,0-13 418,0 6 1,0-18-285,0-7 0,0-4-217,0-14 0,0 4-41,0-9 167,0-4 173,8 7 0,-5-5-293,9 7 1,-1 1-142,7-1 52,-1 8 192,8-5 1,-4 13 43,8-5 1,-6 5 27,6 2 0,-6 5 78,6 1 1,-8 5 110,2-5 1,-4 7-29,-2-2 0,1 4-220,-1 2 417,0 0 1,-5 2-11,-1 4 1,-7-2-59,2 7 0,-4 1-97,-2 5 1,-6 0 12,0 1 0,-7-1 40,1 0 1,-5-1-4,-6-5 1,4 4 77,-4-3 1,4-4-128,1-3 1,-1-3 158,-4-2 1,4 0-37,-4 0 194,11 0-120,-3 0 1,11 0 142,-8 0 363,9 0-497,-5-7 1,10 5-33,4-4 0,3 6 128,9 6 1,-1-2-103,0 7 0,6 1 326,0 5 0,2 6 167,-2 0 218,-4 8-488,6-12 0,-7 12-135,-1-8 1,0 2-302,1-2 0,-1-4 51,0 4 0,1-4-352,-1-1-965,0-1 1,0-6 636,1 1 0,-7-8-2844,1 2 3525,-8-5 0,11-8 0,-5-3 0</inkml:trace>
  <inkml:trace contextRef="#ctx0" brushRef="#br0" timeOffset="522">1211 35 8180,'0'-10'36,"0"1"241,0 3 1,2 4-16,4-4 0,-2 4 349,7 2 60,-7 0-356,12 0 1,-7 8 141,8 4 1,1 3-156,-1 2 1,0 8-32,1 4 1,1 6-105,4 5 0,-4 6 108,4 12 1,-4 3-73,-1 8 1,-1 2-947,0 4 827,1-3 128,-9 12 1,-1-5-45,-8 7 1,0 1-352,0-1 0,0-1 241,0-5 1,-8-3-258,-3-8 0,-5-7 137,-1-4 0,0-5 117,-1-1 1,1-6 62,0 1 0,-1-11-71,1-1 0,6-3 550,-1-9 0,3-5-576,-3-7 0,-3-7 243,3 2 0,2-4-447,-1-2 0,1-2-380,-1-4 1,3-6-905,8-11 1,0 2 633,0-8 0,4-1-1267,7-11 2100,9-3 0,22-8 0,2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0:41.2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1228 8011,'-10'-17'-590,"4"0"1,4-1 501,2 1 0,0-2 102,0-4 0,0 4 40,0-5-52,8 5 1,-4 2-3,7 0 1,-1-1 3,2 1 0,3 0-13,-3-1 0,1 1 15,-2 0 0,5 0 0,-5-1 0,5 1 46,1 0 0,-5-1 5,-1 1 0,1 0 35,5 0 1,0-3-71,1-3 1,-1 4 15,0-4 0,6 2-2,0-2 1,6 2 1,-6-8 1,8 6-16,-2-6 0,3 6-4,3-6 0,0 8 1,-1-2 1,1-2-4,-1 2 0,1 0-53,-1 6 0,-1 1 55,-4 5 0,4-5-39,-5 5 1,3 1-9,-2-1 1,4 5-10,-5-6 1,5 3 19,2-3 0,5-1-7,0 7 1,3-6 15,-3 7 1,-3-7-3,3 6 1,2-7 19,-1 1 1,5 3-20,-6-3 1,2 1 50,-1-7 0,-5 7-5,4-1 1,3 1 86,-3-6 1,2 5-71,-1 0 1,-3 7 11,8-7 1,-2 8-54,3-1 0,3-3 4,-4 2 1,-2 0-18,2 6 1,0 0 35,6 0 1,-2 0-81,-4 0 0,4 0 84,-4 0 0,4 0-5,2 0 1,0 0-30,0 0 1,-6 2 0,0 4 1,0-2-9,6 7 0,0-7 3,0 2 0,-4 2-5,4-3 1,-10 7 17,10-6 1,-6 7-13,0-1 1,4-3 20,-4 3 1,4-6-2,2 5 1,-2 1 4,-4 5 1,4 0 5,-4 1 1,2-1 8,-2 0 0,4 0 8,-4 1 1,-2 1-5,3 4 0,-7-2-15,6 8 0,-2-8 36,2 2 0,2-2-14,-7 2 0,5-3 2,-6 3 1,6-2 6,-5 2 0,5-4 0,-6 4 0,6 2-24,-5-2 1,1 6 13,-2-6 1,-3 8-26,3-2 0,2-3 20,-1 3 0,1 0-89,-2 6 1,-3-1 31,3 1 0,-1-1-11,1 1 1,-4 0 21,5-1 0,-5 3-11,-1 3 0,-2-3 11,-5 3 1,5 2-2,-4-1 1,3 1-7,3-2 1,0-1 9,-1 7 0,-5-2-12,0 2 0,-6 0 6,6 0 0,-8-5-1,2 11 1,-4-4-1,-2 3 0,1-3-2,-1 4 0,-2-4 2,-3 10 0,1-10 1,-7-2 0,2 2 1,-2 10 0,-4-4 0,3 3 0,-3-3 88,-2-2 1,0-4-84,0 4 1,-2-4 4,-3 10 0,1-5-8,-8-1 0,1 0-1,-7 0 1,1-2-18,0-4 0,-1 2-7,1-8 1,-6 7 34,0-7 1,-8 2-16,3-1 0,1-5 41,-2 4 0,-6-3 0,-5-3 0,-2 1 12,1 0 1,3-1-19,-8 1 1,0-2 6,-6-5 1,-2 5-23,-4-4 0,4-2 0,-3 2 0,-3-6-72,3 5 0,-3-6 72,2 1 1,3 2-60,-9-2 0,1 0 45,-6-6 1,0 0-8,-1 1 1,1-1 34,0 0 0,0-5-123,0-1 0,-1 1 115,1 5 0,0-2 5,0-3 1,-2 1-38,-4-7 1,6 6 30,0-7 0,-1 7-8,7-6 0,-10 0 8,-2-6 0,0 5-2,6 1 1,0 0 33,0-6 0,-1-2 2,1-4 0,6-2 2,-1-3 0,7-4-20,-7 3 0,9-1-23,-3 1 1,4-3 31,2 3 1,0-1 26,1 1 0,1-1-72,4 7 1,-4-6-3,3 7 0,3-7 142,-2 6 1,8-5-138,-3 5 0,-1-7 2,2 1 0,-6-1-28,5 1 1,-7-3 13,2 3 1,-4-3 12,-2-2 1,6 5 77,0 0 1,2 1-39,-2-6 0,2-1 10,3 1 1,5-6-4,-5 0 0,11-6 7,1 6 0,2-8 18,-2 3 1,-2 1 5,8-2 0,-2 2 97,2-2 1,4 4-62,-4 8 0,4-1-169,1 1 1,-5 0-11,0 0 0,0 1-108,6 5 0,0-5 97,-1 5 0,1 1-85,0-1 0,5-1 26,1-5 1,-1 0-155,-5-1 0,5-5-117,1 0 0,7-15 79,-2-3 0,4-9-248,2-7 0,10-9 569,7-14 0,2 29 0,3-2 0,4-8 0,1-1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0:49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1 883 8418,'0'-10'368,"0"-5"-47,0 13-136,0-6 81,0 8 71,7 0 141,-5 0 431,14-8-606,-7 6 1,9-5 10,-1 7 1,2 0-114,4 0 1,-4 0 4,4 0 0,4 0-5,2 0 1,-2 2-187,2 3 1,0-3 129,5 4 0,1 2-180,-1-2 0,1 1-267,0-1 1,-1-4 185,1 4 1,-1-4-399,1-2 1,-2 0 48,-5 0 1,-3 5-148,-7 1 0,-1 2 39,0-2 0,-5 1-148,-1 5 0,-7 5-62,2 0 783,-4 1 0,-2 7 0,0-8 0</inkml:trace>
  <inkml:trace contextRef="#ctx0" brushRef="#br0" timeOffset="199">18 1574 8704,'-10'-17'799,"3"7"0,9 3-465,3 7 0,13 0-152,11 0 1,9-6-45,2 0 0,14-7 259,-2 1 0,9 3-128,-3-3 0,6 8-636,-7-1 1,8 3-261,-1 2 1,-3 0-1438,3 0 1985,-8 0 0,3 7 1,-7 3-1</inkml:trace>
  <inkml:trace contextRef="#ctx0" brushRef="#br0" timeOffset="932">2024 675 8405,'-10'-17'-341,"3"0"0,5-1 473,-4 1 0,4 5 99,-4 1 0,4 5-316,2-5 300,0 7-77,-7-4 1,3 2 133,-8 1-271,9-1 1,-13 8 108,5 3 1,1 1-74,-2 12 1,1-1 65,-6 17 1,1 1-3,5 17 1,-5 0 1,5 17 0,-5-2-104,-1 14 1,6-6 162,-1 6 1,6-1 24,-5 7 1,7-3 171,-2-3 0,4-4-74,2-8 0,2-2-6,4-3 0,2 1-89,3-7 1,10-1-148,-3-5 0,3-6-49,-4 0 0,0-7-310,1 1 0,5-11 102,0-6 0,0 0-114,-6-6 0,0 4-308,1-9 178,-1-4 0,0 1-119,1-3 1,-1-6 95,0 0 1,-5-8-304,-1-9 784,1-8 0,13-9 0,2-11 0</inkml:trace>
  <inkml:trace contextRef="#ctx0" brushRef="#br0" timeOffset="1465">2854 139 8505,'10'-27'-970,"5"2"0,-5 16 323,7 3 647,0 4 0,1 2 379,-1 0 1,6 2-204,0 4 1,0 3 72,-6 8 0,1 7-121,-1-1 0,-2 7 200,-3-1 0,3 6-121,-3 5 0,-5-3-69,-1 3 1,-4 2-6,-2-1 1,0 1-244,0-2 0,0-3 78,0 3 1,0-5-117,0-7 0,0 3 43,0-8 81,0 0-283,0-5 395,0-9 0,0-3 164,0-12 0,0-5-241,0-12 1,0-4-145,0-8 1,0-5 64,0-1 0,2-7 84,4 2 0,-2 2-21,7-2 0,1 8 15,5-3 1,6 5 57,0 1 1,6 6-55,-6 0 1,8 6-8,-3-5 0,-1 5 2,2-6 0,-2 8 22,2-2 0,-2 9-423,-4 3 0,-6 5 136,0-6 0,1 8-171,-7-1 0,-1 3 55,1 2 0,-7 7 372,2 5 0,-4 9 0,-2 2 0,0 8 0,0-4 0</inkml:trace>
  <inkml:trace contextRef="#ctx0" brushRef="#br0" timeOffset="1675">3753 433 8215,'-9'-17'17,"1"7"0,21 1 30,5 3 1,5 4-17,0-4 0,-2 2-15,8-2 0,-2 5 174,2-5 0,-3-2-21,-2 2 1,-3 1-227,7 5 0,-6 0-317,1 0 0,2 0-164,-2 0 0,6 5 285,-6 1 1,0 6-92,-6-7 0,0 7 344,1-6 0,-1-1 0,0 3 0,0 2 0</inkml:trace>
  <inkml:trace contextRef="#ctx0" brushRef="#br0" timeOffset="1879">4687 139 8341,'0'-23'-548,"0"0"1021,0 8 1,2 7-54,4 8 0,-2 0-1115,7 0 1,-5 0 484,5 0 0,-7 8 507,2 3 1,-4 12-93,-2 6 1,0 11 177,0 6 1,0 6-591,0 6 0,-6 3-542,0 9 1,-1 6 109,1 5 1,4 2 319,-4-2 0,-3 3 0,-1-5 0</inkml:trace>
  <inkml:trace contextRef="#ctx0" brushRef="#br0" timeOffset="2799">3338 2007 8259,'-17'0'323,"0"0"1,5-6 1097,1 0-681,7 0-321,-4 6 1,10-7-282,4-5 1,3-3-210,9-2 0,1-3 70,4-3 97,-4-4 0,8-1-101,-4-1 1,-4 6-355,4-6 0,2 0 224,-2-6 0,1 7-259,-7-1 1,0 0-321,0-6 1,-7 1 264,-4-1 1,-4 6 172,-2 1 1,0 6 136,0-1 0,-8 4 168,-4 2 0,3 7-132,-3 4 0,1-1 164,-6 1-61,-1 0 0,1 6 180,0 0 0,-1 6 89,1 0 1,6 5-88,-1-5 1,6 8 68,-5-3 1,1 12 24,-1 6 1,-3 0-111,8 5 1,1-1-36,5 13 0,-6-6 16,0 7 0,0-1 55,6 6 0,0-6-20,0 0 1,0-2-214,0 2 1,6 2 170,0-7 0,0-1-282,-6-6 0,5-1 19,1-4 1,0-2 37,-6-4 1,0-10 4,0 5-48,0-13 184,0 11 1,0-16 169,0 0 0,0-10-466,0-13 1,0 0 73,0-12 1,0 5 66,0-11 0,0 5 56,0 1 1,0 6-12,0 1 1,8 5-1,3-6 1,-1 8-13,1-2 1,1 3-3,5 3 1,6 6 12,0-1 0,2 2 90,-2-1 0,-2-3-57,8 9 0,-6-1 7,6 6 1,-8 0-113,2 0 63,-4 0 1,-3 8-2,-5 3 0,3-1-15,-8 1 1,-1 1-30,-5 5 1,0 0-119,0 1 1,0-7 18,0 1 0,-2-3 101,-3 3 1,1-4 183,-8-8 1,1 0-53,-7 0 0,-5 0 99,0 0 1,0 0-15,6 0 1,5 0 249,1 0 0,1 1 320,-1 5-247,3-4 1,2 8 473,1-4-614,-1-5 1,13 13 437,5-8 0,3-1-126,3-5 1,1 0-17,4 0 0,-4 6-174,4 0 1,4 0 100,2-6 0,-2 0-272,2 0 1,-1 0-213,7 0 1,0 2-941,-1 3 0,1-3 618,-1 4 1,-1-2-1856,-4 2 1,2 3 82,-8 9 2062,0-1 0,-6 8 0,0 2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0:52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8400,'0'-18'-952,"2"9"719,4 3 467,-4-4 1,13 1-60,-3-8 0,-3 5 28,3 0 0,-8 7 467,1-7-238,5 8 236,-8-3-264,6 7-353,-1 0 0,1 7 178,3 5 0,3 19-16,-8 9 1,5 16 40,-5 7 1,5 12 141,-5 6 1,2 5-394,-2 6 1,-4-3 203,3 3 0,-3 2-132,-2-2 0,0-5-85,0-6 0,-5-5-323,-1-1 0,-8 0 115,3-11 1,1-3-292,-1 3 1,-1-14 197,-5 1 1,5-10-10,1-1 1,-1-11-314,-5-6 1,5 0 487,1-6 1,5-1-1270,-5-11 1485,-1-3 1,-5-17-1,-1-14 1</inkml:trace>
  <inkml:trace contextRef="#ctx0" brushRef="#br0" timeOffset="341">1107 744 8140,'-7'-17'894,"5"7"0,-4 3-462,12 7 1,9 0-38,8 0 0,10-6 69,1 0 0,1 0-134,5 6 1,-1-2-41,1-3 0,-3 3-310,3-4 1,-4 4-317,-1 2 0,0 0 130,-1 0 1,-5 6-204,0 0 0,-8 7-263,2-1 1,-6 3 671,-5 2 0,-4 1 0,-8-1 0</inkml:trace>
  <inkml:trace contextRef="#ctx0" brushRef="#br0" timeOffset="558">1522 450 8428,'-17'-34'3417,"5"14"-2823,1 9-206,7 7-382,-4 4 0,8 8-341,0 3 1,0 7 281,0 5 0,-2 11 167,-3 12 0,-3 6-192,-4 6 0,-1 5-308,7 12 1,1-4-352,5 4 1,0-6 197,0-5 0,1 1-70,5-7 0,4-2 609,7-10 0,8 4 0,2-6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47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456 17 7916,'-15'-9'3782,"4"2"-3441,1 7 1,-1 2-163,-4 3 1,-6 4-28,0 6 1,-7 8 0,2 3 0,-9 2-119,-2-2 0,0 4-480,6-4 1,1 2 360,4-2 1,-2 4-901,7-4 0,0-3 315,6-2 1,6 1-434,4-1 0,3 0 1103,2-5 0,0 0 0,0-1 0</inkml:trace>
  <inkml:trace contextRef="#ctx0" brushRef="#br0" timeOffset="160">111 504 7916,'9'15'0,"3"1"352,-7 0 1,0 1-22,-5 4 1,-1-2 423,-5 8 1,-1-7-230,-3 7 0,-2-3-96,6 2 1,-4 2-190,5-7 1,-6 5-43,6-5 0,0 2-485,5-2 0,0-4 265,0 4 1,0-8-1611,0-3 1238,0 0 1,1-1-1786,5-4 1419,2-3 1,8-11-45,0-6 803,0-8 0,-1-8 0,1-1 0</inkml:trace>
  <inkml:trace contextRef="#ctx0" brushRef="#br0" timeOffset="523">237 629 7916,'0'-10'678,"0"-1"-162,0 1-136,0-6-81,7 0 1,-4 2-1,7 4 0,-1-4-143,2 4 0,1 1 308,-7-2-424,7 1 0,-3-4 114,7 3 1,-6-1-172,1 7 1,-1 0-11,6 5 1,-6-5-33,1-1 1,-1 1-29,6 5 83,0 0 0,-1 0 27,1 0 0,-5 0 20,-1 0 0,-5 0 552,6 0-162,-8 7-133,11 2 1,-12 6-9,3 1 0,-3 0 57,-2 0 1,0-1-51,0 1 0,0 0-61,0-1 0,0 3-10,0 3 1,0 3 21,0 8 1,0-1-75,0 1 1,0-1 25,0 0 0,0 1-122,0-1 1,0-5-134,0 1 0,0-6-215,0 5 0,0-7-363,0 2-594,0-4-798,0-1 802,0 0-753,-7-8 881,5-1-181,-12-7 1274,6 0 0,-15-7 0,-2-1 0</inkml:trace>
  <inkml:trace contextRef="#ctx0" brushRef="#br0" timeOffset="819">174 928 7916,'-16'0'2698,"6"0"-1195,-1 0-1300,8 0 0,-3 0 66,12 0 0,4 0 0,11 0 1,3-7 46,8-4 1,-4 3 79,3-3 1,-3 6-606,9-6 0,-9 8 223,-2-2 0,-7 3-340,2 2 1,-9 0 226,-1 0 0,-8 7-977,2 3 1,-5 4 505,-5 2 0,-9 5 200,-7 0 0,-5 5 251,5-5 0,0 0 445,6-5 0,4-2 791,1-4-874,6 4 0,-1-7-169,10 4 1,6-4 83,9-7 0,7-13-1252,9-2 1094,4-12 0,22-4 0,2-9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0:54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311 346 8457,'-9'-7'-1233,"1"5"1001,8-6 315,0 8-138,-8 0 0,1 2 78,-5 4 1,-3-2 161,3 7 1,3-5-95,-3 5 1,2-5 45,-1 6 0,-4-3-26,3 3 1,2 3 132,-1-3 0,-1 3-88,-5 2 1,0 3 37,-1 3 1,1 4 18,0 7 0,2 8-81,3 4 0,-1 10 87,7 2 0,0 13-67,6-2 1,0 12-285,0 0 1,2 3 312,4 3 0,3-3-1,9-3 1,5-1 19,0-10 156,0 3-237,2-12 0,-6 1-187,4-5 1,4-3 67,2-2 0,2-4-105,-3-8 0,5 1-19,-4-12 0,2-5-161,-3 0 0,-1-7-38,-4-6 0,-3 3-211,3-8 1,-4-1 190,-2-5 1,0 0 342,1 0 0,7-15 0,2-4 0</inkml:trace>
  <inkml:trace contextRef="#ctx0" brushRef="#br0" timeOffset="513">1245 87 8468,'10'-17'-822,"5"-1"1,-5 9 1226,7 3 0,2 4-10,4 2 1,-4 8-123,5 3 1,-5 12-3,-2 6 1,-5 4-35,-1 1 0,-5 1-103,5 0 1,-7 5-173,2 0 0,-2 3-81,2-3 0,-4-4 130,3 5 1,-3-5-505,-2-1 1,0-3-214,0-3 19,0-4 422,0-7 234,8-9 0,-6-5-12,4-16 0,1-7 27,-1-15 1,2-3-14,-2-3 1,-3-10 12,9-8 1,-3 2 174,3 10 1,3-2 50,-3 8 1,1 5 175,-1 7 0,3 6-97,-3-1 0,3 4 74,2 2 1,7 5-123,-1 1 0,2 5 110,-2-5 0,-4 5-281,4-6 1,-4 8 117,-2-1 1,1-3-632,-1 2 1,0 0-700,1 6 184,-1 0 0,-2 2 484,-3 4 0,1 4-292,-7 7 766,0 0 0,-6 8 0,0 2 0</inkml:trace>
  <inkml:trace contextRef="#ctx0" brushRef="#br0" timeOffset="934">2179 415 8208,'-17'-17'502,"7"8"-126,2 1 649,8 8 1,2 0-398,4 0 1,4 0-30,7 0 1,0 0-194,1 0 0,1 0-157,4 0 0,4 0-186,7 0 0,-5 0-231,0 0 1,0 0 89,5 0 0,-5 0-223,0 0 1,-6 0-1810,6 0 1096,-8 0 488,4 0 1,-13 6-1987,-1-1 2512,1 9 0,5-5 0,0 9 0</inkml:trace>
  <inkml:trace contextRef="#ctx0" brushRef="#br0" timeOffset="1376">2957 70 8254,'8'-16'0,"3"5"0,5 1 2252,1 4-1438,8 4 0,-4-5-132,8 7 1,-2 0-216,2 0 0,-4 0-392,-8 0-30,0 7 1,-1 3-12,-5 7 0,-3 3-194,-8 3 0,0 3-441,0 9 1,-14 0 43,-3-1 1,-10 9-472,4 3 0,-8-8 768,3 2 1,3-13-53,2 8 1,3-10 1661,3 4-871,7-8 0,3 4 102,7-8 0,7-5-272,5-1 1,11-7 133,6 2 0,5-4-186,7-2 1,1-8-286,4-4 0,4 3-1056,-4-3 1,-4 8 589,-1-1 1,-7 3 493,-5 2 0,-4 7 0,-7 3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0:57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1 640 8082,'0'-11'320,"0"-1"1,2 7 517,3-7 0,5 1-307,7-7 1,3-1-225,3-4 0,-4 2-199,4-8 1,2 2-26,-2-2 1,2-1-224,-2 7 1,-4-6-107,4 6 0,-4-2-372,-1 2 0,-3 3 243,-3-3 1,1-2-400,-7 2 1,0-2 357,-6 2 1,0 4 4,0-4 0,-2 4 385,-4 2 241,-4-1 364,-7 1-392,0 7 1,-1 3 93,1 7 1,6 7-80,-1 5 0,2 3-65,-1 3 1,-2-1 248,7 0 0,-6 8-70,6 4 1,-5 4 4,5 1 0,-5 6-174,5 1 0,0 5-60,6-6 1,-6 6 17,1-5 1,-1 3-129,6-9 0,0 7 100,0-13 1,0 7-105,0-7 0,0-4-16,0-2 1,0-4 92,0-1 0,0-1-125,0 0 0,2-7-74,4-5-234,-5-3 402,7-2-18,-8 0 0,0-7-73,0-5 0,6-5-17,0-6 1,1 2-136,-1-8 0,-2 8-8,7-2 1,-5-2-60,6 2 0,-1-2 169,7 2 1,-1 3-21,0-3 0,6 4 64,0 2 0,2-6 148,-2 0 1,2 0-127,4 5 0,4 3 134,-4 3 0,-2-1 280,1 7 1,-5-5-136,6 5 1,-8 0 58,2 6 1,-9 2-141,-3 4 0,-5 2-219,6 3 1,-8 10 23,1-3 1,-5 5-272,-5 0 1,-5 4 133,-7 7 1,-6-5-74,-1 0 0,-6-8-310,1 2 220,4-4 147,0-2 0,2-5 274,0 0 1,0-9 67,6 3 1,5-4 606,0-2-98,9 0 299,-5 0-339,8 0-282,0 0 0,8 0 169,3 0 1,5 0-114,1 0 1,6 0 54,0 0 1,2 0-321,-2 0 0,-2 0-253,8 0 0,-2 6-200,2 0 1,1 5-557,-7-5 1,6 7 404,-6-1 1,2 3-865,-2 3 1354,-3-9 0,5 6 0,-8-5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0:57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8147,'0'-10'862,"0"3"1,2 7 148,4 0-304,3 0 1,9 0-137,-1 0 0,6 0 89,0 0 0,6-6-262,-6 0 0,10-5-150,1 5 1,1-6-553,5 7 0,-5-1 280,-6 6 1,1 0-1002,-7 0 1,6 0 605,-6 0 1,-6 2-1090,-5 4 1,-2-3-69,1 9 1576,-3-8 0,0 11 0,1-5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0:57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8147,'6'-17'556,"0"0"0,0 5-121,-6 1 0,7 1-317,5-1 0,-2-5 329,1 5-209,-7 3 1,5-6 529,-3 9-208,-4-1 0,6 8-216,-8 4 0,0 3-88,0 9 0,0 8 147,0 9 0,-8 7-78,-3 10 1,1-2-503,-1 8 1,-1-2 60,-5 13 1,5-2-81,1-9 0,7-1-397,-2-5 0,-2-2-838,3-4 1,-1-4 1430,6-7 0,0-8 0,0-2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0:58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225 121 8377,'10'-7'-25,"-3"-3"67,-7-7 1,2 5 173,4 1 0,2 5-36,3-5 0,5 1 136,-5-2 0,3 3 165,-3 3 1,4 4-158,-3-4 1,3 4 93,3 2 1,1 12 388,4 11-480,4 4 0,2 27 82,-1 3 0,-4 13 135,4 16 1,-12 12-540,1 0 1,-13-39 0,-2 1 191,1-2 0,0-1 0,-6 6 1,-2 1-475,-3 2 0,-1 1 0,-3-1 0,-1 0 194,-3 6 1,-3 0 0,-4 5 0,-2 0-266,0 1 0,-2 0 0,-3 1 0,-1-1-119,2-2 0,0-2 1,1-5-1,0-1-448,5-7 0,0-1 0,-1 2 0,2-1 915,5-6 0,-1-1 0,-2 2 0,0-2 0,-7 32 0,2-7 0,0-6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0:58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8291,'7'-9'2035,"5"3"-1288,11 4 0,6 2-159,11 0 1,6-2-25,12-4 1,3 4-737,8-4 1,-5-3 182,-1-3 0,-9 5-217,-2 1 0,-8 4-237,-9 2 1,-3 0-536,-3 0 1,-10 0 306,-7 0 1,-8 2-1494,2 4 2164,-5-4 0,-8 13 0,-3-5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0:58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8245,'-2'-23'46,"-3"0"1,3 6 649,-4 5 1091,-4 8-1506,8-3 0,-5 18-549,7 12 1,-6 12 289,0 17 1,-7 7 143,1 5 1,-3 5-28,-3 6 0,7 4-256,-1 7 0,9 1-295,-3-1 0,4-7 234,2-4 0,0-4-950,0-2 1,8-9 1127,3-9 0,4 1 0,3-8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0:59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8224,'0'-9'-213,"0"-1"-184,0 5 1032,0 3-496,-8-6 1,0 16-13,-3 3 0,-5 6 96,5 6 0,-3 1-15,3 10 1,-5 1 88,5 17 1,-4 3-87,-3 14 1,3 8 147,3 4 1,-1 11-420,7 6 0,3-48 0,0 0 496,3 48 0,4-8-95,8-3 0,-6-12-236,11 6 0,-4-8 20,5-4 0,-1-8-272,0-3 1,0-6-201,1-6 0,-7-6 236,1-11 0,-3 2-182,3-8 1,1 0 581,-7-6-529,8 1 1,-7-7-376,5 1-97,3-9 1,-5 5 90,7-8 1,-5-2 620,-1-4 0,8-19 0,8-11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0:59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8341,'0'-9'517,"2"3"-362,4 12 1,9 5 1058,8 12-726,0 4 0,-5 10-3,-1 3 1,-6 4-169,1 8 1,-8-2-34,2-4 0,-5 4-31,-1-4 0,0 2-349,0-2 0,0 2-199,0-7 0,0-1-231,0-5 1,0-8-50,0-4-491,0-4 784,0-9 1,6-5 115,0-10 1,6-7-57,-7-11 1,9-12-6,-3-11 0,5-11 307,1-7 1,0-7 206,1 2 0,-1-4 226,0 10 1,0 9-88,1 2 0,5 13 124,0 5 0,0 7-123,-6 10 0,0 1-59,1 5 1,-1-3-259,0 9 1,6-3 154,0 2 1,-5 4-522,-7-4 0,1 4-215,5 2 0,-2 8-466,-3 4 1,1-1 197,-7 6 1,6-3-483,-7 9 0,7-2 1221,-6 2 0,7-4 0,-3 6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1:00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8231,'-10'10'290,"3"-3"1,14-7 180,5 0 0,3 0 296,3 0 1,5 0-213,0 0 0,6 0 52,-6 0 1,5 0-219,-4 0 0,4 0-140,-5 0 1,6 0-754,-6 0 0,6 0 312,-6 0-2881,0 0 1808,-6 8 1265,-7-6 0,-2 13 0,-8-5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47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252 48 8111,'-9'0'-305,"2"-7"1,9 0 1404,3-3 845,-3 3-874,5 7-352,-7-7 195,0 5-539,0-5 0,-2 14 338,-3 3 1,-4 4-84,-7 2 1,0 7 43,1 3 1,-6 2-385,0-2 0,-5 4-260,5-4 1,0 2-334,5-2 0,0 2 285,1-7 1,1 5-1359,3-5 0,4 0 657,7-5 1,0-6-3178,0 1 1525,0-8 970,0 4 1401,0-7 0,7-7 0,2-2 0</inkml:trace>
  <inkml:trace contextRef="#ctx0" brushRef="#br0" timeOffset="206">79 174 8089,'0'-16'264,"-2"2"3,-3 4 1,3 1 325,-3 4-217,-4 3 0,6-5 189,-8 7 734,8 0-871,-11 0 0,12 2 28,-3 3 1,3 4-92,2 6 1,0 1-11,0 0 0,0 5-162,0 0 1,2 0 29,3-6 1,2 1-505,3 0 0,4-1 258,-3 1 1,3 0-1207,1 0 1,1-6 606,0 1 0,5-6-2112,0 5 2734,0-6 0,-6 10 0,1-6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1:00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8223,'8'-10'0,"3"4"0,6 4 1864,7 2 1,2 0-853,9 0 0,-6 2-1073,0 4 1,-8 2 62,2 3 0,-6 4 187,-5-3 1,1-2-163,-7 1 0,0 3-199,-6 9 0,0-2-231,0 8 1,-8-2 228,-4 1 0,-5 5-532,-6-4 0,4 2 286,-4-3 0,4 3 783,1-8 1,9 6-31,3-6 1,4 0 162,2-6 0,10 1-311,7-1 1,2-5 98,10-1 0,0-7-552,5 2 1,3-2 169,3 1 0,-3-3-1187,3 4 1,-5-4 1284,-7-2 0,5 0 0,-6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1:01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0 796 8356,'0'-17'874,"0"-8"265,0 6 1,2-6-508,4 8 0,6-3 71,11-3 1,4 4-657,7-4 0,1-2 34,-1 2 1,-5-2-761,0 2 0,-2 2 257,2-8 0,2 6-11,-8-6 1,0 8 38,-6-2 1,-6-4-387,1-2 1,-8 2 193,2-1 1,-4-1 149,-2-6 0,-2 6 448,-4 0 0,2 3 144,-8-3 1,1 4 157,-6 7 0,-1 3-255,1 4 0,6 3 133,-1 8 1,0 2 17,-5 4 0,0 5 70,0 12 1,1 4 13,5 8 1,-5 1-115,5 5 1,-3 3 339,3 8 1,-3 1-176,9 5 0,-3-2 54,2 7 0,4-7-178,-4 2 0,5-5-60,1-1 0,0-6-24,0 0 0,0-5-240,0 5 0,0-13-186,0 1 1,0-5 116,0 0-465,0-4 235,0-8 200,0-7 0,1-10 46,5-12 1,-2-13-80,8-9 0,-3-11 36,3-12 0,3 1-160,-3-7 1,3 7 339,2-2 0,2 10-138,5 2 1,-5 15 255,4 3 0,4 8-76,2 9 0,-3 3 76,3 8 1,-8 6 168,2 0 0,-3 13 206,-3-2 0,-7 6-187,-5 0 0,-3 2 54,-2 4 0,-2 9-565,-3-3 0,-7 5 125,-11 1 1,2-9-288,-8 9 0,2-14 164,-2 7 1,-1-13-46,7-3 1,-1-3 54,7-9 0,2-2 78,3-10 0,5-4 150,7-7 1,0 0 381,0-1 0,1 1 582,5 0 1,-2 1-448,8 5 0,5-3 492,6 9 1,2-1-343,-2 6 1,-2 0-127,8 0 0,-8 2-182,2 4 1,-2-3 26,2 9 1,-3-2-462,3 1 0,-4 5-408,-2-5 1,0 4-1231,1 3 1,-1 1 871,0 4 1,1-4-1101,-1 4 1,0-5 1924,0-7 0,1 12 0,-1-4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1:01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8163,'-10'-7'2520,"3"5"0,16-6-1963,9 8 1,-1 0-178,6 0 0,-2 0-137,2 0 0,-2 0 704,8 0 0,-6-6-422,6 1 1,0-7-270,5 6 0,1-5-518,0 5 0,-3-2-699,-3 3 0,2 3-873,-8-4 1,0 4-179,-6 2-117,1 0 2129,-9 0 0,-1 0 0,-8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1:01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 33 8087,'0'-17'5028,"14"7"-4501,3 4 1,6 6-220,0 6 1,-3-2-101,3 8 1,-6-7-65,-6 7 0,3-1-138,-8 7 0,5-1-4,-5 0 0,-2 2-255,-10 5 0,-4 1-247,-7 3 0,-6 5 237,0-4 0,-6-4-1007,6-2 0,0 0 413,6-6 1294,-1 4-163,9-11 0,5 1 534,16 1 1,1-8-320,16 2 1,2-4 413,9-2 1,4-2-403,8-4 1,-6 2-206,0-8 1,-2 7-910,3-7 0,-1 1 481,0-7 1,-6 1-2295,12 0 2426,-4 0 0,4-1 0,0 1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1:02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609 17 8383,'8'-9'369,"3"3"1,5 4 374,1 2-397,0 0 1,3 0-21,3 0 1,-2 16 178,8 7 0,1 11-175,11 12 1,-3 18-8,8 22 0,-23-39 0,-2 2-138,3 5 0,-1 2 0,-2 3 1,-2 1 55,-4 3 0,-1 1 0,-2 3 1,-1 0-120,-5-1 0,-1 1 0,0 4 0,-2 0 62,-2 1 0,-2 0 1,-3 1-1,-4 0-206,-2-1 1,-3 0-1,0 1 1,-2 0-207,-7 2 1,-3 0 0,-1 5 0,-3 0-615,-5-2 1,-1-1-1,0 1 1,-2 0 620,-2 0 0,-2 0 0,-2-6 0,-1 0-132,-1 3 1,-2 0-1,-2-7 1,0-2-1079,3-2 0,0-1 1430,-4-5 0,0-1 0,7 2 0,1-1 0,-3-4 0,-2-2 0,0-3 0,-2-2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1:09.4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4306 7667,'7'-10'-262,"3"3"0,7 7 446,0 0 1,3 0 0,3 0-493,6 0 0,3-2 52,3-4 0,1 2 191,5-7 0,-5 5-68,5-6 0,-11 9 149,-1-3 0,-6 4 3,6 2 0,-14 0 65,3 0-38,-5 0 16,4 0 0,-5 0 146,-1 0 0,-7 2 38,2 4 1,2-3-111,-3 9 0,9-8-72,-3 2 0,5 1-5,1-1 1,2 6-98,4-7 0,-1 1 69,6-6 1,-5 2-21,6 4 1,0-4 14,6 3 0,-7 3-3,1-2 0,0 0-14,6-6 0,-6 5 12,-1 1 0,1 2 28,6-2 0,-1-4-36,1 3 0,0-3-2,-1-2 1,6 0 15,1 0 0,5 0-4,-6 0 1,8 0-23,-2 0 0,4 0 1,2 0 0,0 0-20,0 0 0,6-2 29,-1-3 1,1 3 41,-6-4 0,4-2-48,-5 2 1,11 1 1,-10 5 1,5-6-43,1 0 0,-2 0-8,7 6 1,-1 0-17,1 0 1,4 0-144,-3 0 0,1 0 54,-2 0 0,5 0 95,-5 0 0,-1 0 18,1 0 0,-5 0-3,5 0 0,-5 2 8,5 4 0,-7-4 13,2 4 0,1-4 113,-1-2 1,-1 5 3,-5 1 1,6 0-59,0-6 0,5 6-5,-5-1 1,7 1-19,-2-6 0,5 6-36,1 0 1,0 1 24,0-1 1,6-4-184,0 4 1,6 2 151,-6-3 1,5 7-9,-5-6 0,8 1 2,-2-1 0,1-4-4,-1 4 1,-4-4 73,-8-2 0,4 5-51,-4 1 1,4 0 66,-9-6 0,3 6-55,2 0 0,-6 1 4,1-1 0,-3-4-9,3 4 0,3 1 11,-4-1 1,5 0-6,1-6 1,-6 6-8,1-1 1,-3 3-11,2-2 1,3-2 13,-9 7 0,3-5-31,-2 6 0,1-9 15,5 3 1,3 2-2,-4-2 1,-1-1 13,1-5 0,-5 0-1,5 0 0,-1 0 11,1 0 0,4 0-16,-3 0 1,-3 0 17,3 0 1,-1 0-15,6 0 0,-2 6 9,-3 0 0,3 0-27,-3-6 0,-3 0-6,2 0 1,-5 2 17,5 3 1,-5-3-2,6 4 0,-7-4 70,7-2 0,-7 0-66,7 0 1,-7-2 161,7-4 1,-9 4-88,3-3 1,2 3-47,-3 2 1,3-6-8,-3 0 1,-1 0-10,8 6 0,-3 0-15,2 0 1,-1-5-22,-4-1 1,1 0-13,5 6 1,-3-6 42,-3 1 1,-4-3-22,3 2 1,3 2 13,-3-7 0,1 5 48,-6-6 0,0 3-10,0-3 0,0-3 5,-1 3 1,-1-3-17,-4-2 0,4 5 0,-3 1 1,3-1 140,1-5 1,-4 1-144,-1 5 1,-6-4-95,6 3 1,-7 2 81,1-1 1,-4 1-79,-1-1 0,0-5 43,-1 5 0,1-5-16,-1-1 0,-5 0 32,0 0 0,-6-1 15,6 1 0,-8 0 18,2-1 0,2 1 8,-2 0 0,0 0-3,-6-1 1,6 1-26,1 0 1,-1-6 10,-6 0 1,0-6 12,0 6 0,1-8-1,-1 2 1,0 2 48,1-2 1,-1 1 135,0-7 1,1 0-1,-1 1 1,-2-1-103,-3 1 1,3-1-25,-3 0 0,9-1 10,2-4 0,0 3-83,-6-3 0,2 3-17,4 3 1,4-7-167,8 1 1,-6-2 65,0 1 1,-1 3-167,7-8 1,-2 0 132,-5-6 0,3 6 72,-8 0 1,0-1 78,-5-4 1,-1 4-100,0 1 1,-1 6 289,-5-6 1,3 7 14,-9-1 0,1-2 14,-6 1 1,0 1-144,0 6 1,0-1-24,0 0 0,0 1-106,0-1 0,0 6 67,0 1 1,-2-1-90,-4-6 0,3 2 88,-9 5 1,8-5-126,-2 4 1,-1-3 80,1-3 0,-6 6-3,7 0 1,-7 0 66,6-5 0,-5-1 10,5 1 0,-7-1 60,1 1 0,2 5-96,-1 0 1,5 2 61,-5-2 0,5-2-41,-6 8 1,1-5-44,-6 5 0,5-1-18,0 7 1,1 0-8,-6 0 1,-1-1-2,1 1 0,0 0-18,0-1 1,-7 1 25,1 0 1,-2 0 11,2-1 1,2 1-6,-8 0 0,2-1-3,-1 1 0,-7 2-6,1 3 1,-1-5 16,-5 0 1,1-1 0,-1-5 1,3 4 49,-3 2 0,-2-1 3,1 1 0,1 0 56,5 0 1,1-1-92,-1 1 0,1 0-2,-1-1 1,-1 3 19,-5 3 0,5-1-67,-5 7 1,-1-5 3,2 5 0,-8-2-10,2 3 1,-4 1 33,-2-8 1,0 8-14,0-1 1,6 3 9,0 2 0,0-2-6,-6-4 1,0 4 33,0-4 0,0 4-25,0 2 0,0 0 5,0 0 0,1 0 4,-1 0 1,0 0 1,0 0 1,0 6-121,0 0 0,0 0 96,0-6 1,6 0 20,0 0 1,6 0-24,-6 0 0,7-2 152,-1-4 0,3 4-137,3-4 1,-1 2 64,1-1 1,-1 3-54,0-4 1,-5 4 7,0 2 0,-6-6-34,5 0 1,-7 1-91,2 5 0,-4 0 60,-2 0 1,0 0 32,1 0 0,-7 0 6,0 0 1,1 0-22,5 0 1,-2 5 63,-4 1 1,5 0 1,-5-6 0,2 0 114,-1 0 1,3 0-71,-4 0 1,-1 0 20,1 0 1,-2 2-76,3 4 1,3-4 25,-4 3 0,4-1-124,3 2 0,-1-2 65,0 7 0,0-5-123,0 6 0,0-8 122,0 1 1,0 3-19,1-2 1,-1 7 62,0-1 1,0-3 4,0 3 0,0-3-30,0 3 0,0 9-10,0-4 1,1 5-51,-1-5 1,2 0 64,4 0 1,-4 3-103,4 3 1,3-4 51,3 4 1,-2-4-14,1-2 1,1 1 30,5-1 1,-1-2-9,-4-3 0,3 3 144,-3-3 0,3 3-133,3 3 0,-7-3 175,1-4 0,-6 5-84,5-5 1,-5 5-33,6 1 0,-8 0-77,2 1 0,-2-1-5,2 0 0,-2 0 43,7 1 0,-5-7-12,6 1 0,-2-3-36,1 3 0,-1 1 40,-4-7 0,-4 2 47,4-2 1,-4-4-54,-2 3 1,0 3 116,0-2 1,-2 1-106,-3-1 0,3-2-1,-4 8 1,4-9-26,3 3 0,-7 2-6,0-2 1,1-1-27,5-5 1,-8 6 53,-3 0 1,1 0-13,-1-6 1,5 0 4,-5 0 1,1 5 6,-1 1 1,1 0 1,5-6 1,3 0 6,-4 0 1,-3 6-3,-3-1 1,3 1 5,-2-6 1,1 0 21,-1 0 0,3 0-29,8 0 0,-5 0 39,-1 0 1,0 0-35,6 0 0,-1 0 4,-5 0 1,4 0-14,-3 0 1,3 0-3,2 0 1,0 6-5,0 0 1,0 0-4,0-6 1,2 5-9,4 1 0,-2 0 16,8-6 1,-6 2 60,5 4 0,-5-5-9,6 5 0,-2-4 9,1-2 1,5 0-33,-5 0 0,3 0 7,-2 0 0,3 0-16,-3 0 1,3 0 1,3 0 1,5 2-105,0 4 0,0-4 105,-5 4 0,-1-5-117,1-1 1,5 0 89,0 0 0,0 0 38,-6 0 1,7 0-6,-1 0 0,0 0 7,-6 0 1,7 0 3,-1 0 0,6 0 18,-6 0 1,8 0-103,-2 0 1,2 2 72,-2 4 1,3-4-52,-3 4 0,4-4 13,2-2 1,-1 5-7,1 1 0,0 2 0,0-2 1,-3-4-8,-3 3 1,4 3 19,-4-2 0,4 5 10,1-5 0,-1 6 26,-4-7 0,4 9-31,-4-3 0,4 1 4,1 5 1,-5-7 39,0 13 0,-5-8 5,4 8 0,-1-2-24,2 3 0,4-5 3,-4 4 0,2 2 2,-2-2 0,4 2 4,-4-2 0,3 4 174,3 7 1,0-3-104,0 4 0,-1-5 64,1 11 0,0 3-96,-1 2 1,7 4-136,-1 2 0,7 2 91,-7 3 1,8-1-119,-2 7 0,-1-5 75,1 6 0,-2-7-166,3 7 0,1-7 142,-8 7 1,8-7 0,-1 7 0,1-9 308,-2 3 0,4-2-2,-4 1 1,4-3 14,2 4 0,-5 1-114,-1-1 0,0 5-18,6-5 0,6 6-22,0-7 1,9-1-23,2-10 1,2 4-159,10-4 1,-6-4 111,6-1 1,0-1-248,6-5 1,1 1-32,4-13 1,-3 6 17,3-6 1,-3-6-146,-3-5 1,-1-8-307,-4 2 1,2-5 19,-8-1 1,6 0 627,-6 0 0,7-15 0,-3-4 0</inkml:trace>
  <inkml:trace contextRef="#ctx0" brushRef="#br0" timeOffset="1430">3856 52 8124,'0'-12'-890,"0"1"446,0 7 1121,-7-4-306,5 8-770,-6 0 331,8 0 0,2 0 31,4 0 0,-2-2 39,7-3 0,-5 3-14,5-4 165,-7 4-158,12 2 0,-12 0 272,7 0-108,-7 0 60,11 8 0,-5 7-119,7 8 1,-5 2 18,-1-2 1,3-2-42,9 8 1,-4 0 2,4 6 0,2-1-117,-2 1 1,6 5 69,-6 1 1,2-1-106,-2-6 1,-2-3 50,8 4 1,-8-4 24,2 9 0,2-4 56,-2-1 1,2 5 6,-2 1 0,-4 5-17,4-6 0,2 8 9,-2-2 1,6-2-36,-6 3 0,6-1 29,-6 6 1,6 5-42,-6 1 1,8 0-12,-2-7 0,-4 1-16,-2 0 0,2 0 61,-2 0 0,0 0-2,-6 0 1,6-6-1,0 0 0,-2-2 6,-9 2 0,3 4-19,-3-4 0,3-2 3,2 3 1,1-1-141,-1 6 1,-5-1 66,-1 1 1,1-4-17,5 4 1,0-4 102,1 10 1,-7-2-14,1 1 1,-7-1 13,7 7 0,-6-5-55,5 5 0,-7-5 104,2 6 1,-4-7-74,-2 7 1,0-9 35,0 3 1,0-4 21,0-2 1,0-6-6,0 0 1,0-8 22,0 3 1,-2-7 9,-4-5 0,4-4 33,-4-8 13,-3 1-29,7-1 21,-14-7-593,14-3-240,-5-7 199,7 0 0,0-7 50,0-5 1,0-3-162,0-3 0,6-7 202,-1-3 1,9-5-305,-3-2 697,-3 1 0,7-1 0,-5 1 0</inkml:trace>
  <inkml:trace contextRef="#ctx0" brushRef="#br0" timeOffset="1851">4929 3355 7954,'-18'0'-1979,"9"0"2168,1 0 215,8 0 404,0 0-299,0-8-195,8 6 1,-4-5 175,7 7-83,-7 0-33,11 0-301,-5 0 1,5 2 136,-3 3 0,1 7-23,-7 11 0,2-2-23,-3 8 0,-1-6-9,8 6 1,-6 0-149,5 5 1,-5-5 89,5 0 0,-5-6-66,6 6 0,-7-2 97,7 1 1,0-3-129,5-7 0,-6-3 22,1-3-126,-1 3 231,7-13-69,-1 6 0,0-18 149,1-7 1,-5-10-86,4-14 1,-3-5-234,9-11 0,4-16 115,2-20 0,-10 43 1,2-1-709,2-12 1,0-1-1,2-2 1,0-1 377,1-7 1,0-2-1,2-2 1,1 1-7,0 4 1,0 2 0,0 4 0,0 3 331,-3 11 0,0 2 0,-1 1 0,0 0 0,21-36 0,-4 3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1:20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10069,'17'0'385,"1"0"-221,-1 0 1,-4 2-81,5 4 0,-5-4 42,10 4 0,-2-4 4,2-2 0,4 0 27,8 0 1,0 0-75,-1 0 1,1 0-5,-1 0 0,-1 0-42,-4 0 0,9 0-25,-3 0 0,3 0-81,-3 0 0,-6 0 87,-1 0 1,-1-6-133,2 0 0,2 0 140,-8 6 1,0 0-254,-6 0 1,1 0-48,-1 0 1,-6 0-417,1 0 80,-8 0-362,11 0 235,-13 0 1,6 2 736,-8 4 0,-16 4 0,-3 7 0</inkml:trace>
  <inkml:trace contextRef="#ctx0" brushRef="#br0" timeOffset="404">36 571 8303,'-12'-2'-1571,"0"-4"786,9 4 785,-5-5 74,8 7 2505,0 0-2432,8 0 0,3 0 507,12 0 1,-2 0-143,8 0 0,2 0-6,9 0 0,-1-6-204,7 0 0,6-5-243,5 5 0,9-8 37,-3 3 1,6-4-209,6-3 1,-9 1-183,3 0 1,-4 5 198,4 1 0,-5 1-970,-1-2 0,-13 5 445,2 7 1,-12 0-1149,1 0 1768,-13 7 0,-3 11 0,-7 9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1:25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8166,'-9'-8'264,"1"6"0,10-5-468,4 7 0,-1 0 142,13 0 1,-3 13 356,14 4 1,-6 12 205,6 0 1,0 11 264,5 7 0,1 16-229,-1 6 1,1 6-152,-1 0 1,-1 11-275,-18-37 1,-1 0-1,-1 3 1,-1 0-360,-3 3 1,-1 0 0,0 1 0,0 1 128,-2 3 1,-1 1 0,0 0 0,-2-1 132,-3 1 0,0-1 0,0-3 0,0 0-627,0-2 1,0-1 0,-6 42-160,0-9 1,-7-14 10,1-10 1,3-13 269,-3 2 0,6-14-41,-5-3 0,1-8 64,-1-10 467,-5-7 0,14 5 0,-5-5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1:26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173 399 8174,'-8'-18'0,"1"7"126,-5-1 0,-3 8 815,3-1-780,5 3 0,-7 4-125,8 3 0,-7 13 158,1 10 1,3 20-1,-3 10 1,1 11 469,-7 12-594,9 0 1,4-32 0,2 2 301,3 41 1,0 6-55,0-6 1,2 6-137,4-6 1,3-1 76,9-11 1,5-5-729,0-11 0,2 1 379,-2-7 1,-4-8-660,4-10 1,2-9 231,-2-3 0,0-8-32,-5-3 0,5-7-53,0-10 1,5-2 601,-5-4 0,8-19 0,-4-12 0</inkml:trace>
  <inkml:trace contextRef="#ctx0" brushRef="#br0" timeOffset="380">951 105 8206,'0'-27'750,"0"9"1,8 13-486,3 10 0,5 11 375,1 7 0,-2 8-272,-3-3 0,3 5 44,-3 2 0,-2 1-289,1 4-33,-7 5 1,4 5-131,-8-4 0,5 2-260,1-8 1,0 0-393,-6-5 1,6-2 361,-1-4 1,1-10-921,-6-8 335,0-7 875,8 4 1,-6-24-47,4-7 1,-5-15-140,-1-8 0,8-10 235,4-2 0,3-7 384,2 2 1,1 5 232,-1 6 0,6 8-301,0 9 1,6 9-9,-6 2 0,6 7-82,-6 6 1,2-3-210,-2 8 0,-4 1-54,4 5 0,-4 0-336,-1 0 1,-3 2-151,-3 3 1,1 13-1127,-7 10 1639,-1-3 0,3 16 0,2-5 0</inkml:trace>
  <inkml:trace contextRef="#ctx0" brushRef="#br0" timeOffset="550">1816 450 8167,'11'0'868,"1"0"0,7 0-1319,10 0 1,4 0 411,1 0 1,1-5 844,-1-1 1,1-2-517,0 2 0,-7 5-329,1-5 1,-8 4-803,2 2 0,-3 0 422,-3 0 0,-6 0 419,1 0 0,-1 8 0,7 1 0</inkml:trace>
  <inkml:trace contextRef="#ctx0" brushRef="#br0" timeOffset="850">2629 35 8289,'7'-11'312,"5"-1"0,5 8 286,6-1 0,4 3 243,8 2 1,-1 6-472,1-1 1,-2 7-244,-5-6 0,3 7-124,-8-1 1,-6 5 145,-5 6 0,-8 4-324,2 7 0,-6 1-264,-6 0 1,-4 7-91,-7 4 1,-2-4-383,-4-1 1,3-7 630,-3-5 1,4 2 231,2-8 1,2 0 243,3-6 0,4 0-262,8 1 0,8-7 763,4 1 0,11-8-77,5 1 1,5-3 247,2-2 1,5 0-520,0 0 0,3 0-141,-3 0 0,-5 0-1299,-1 0 1,-5 0 149,-6 0 941,-4 8 0,-1 9 0,-11 10 0</inkml:trace>
  <inkml:trace contextRef="#ctx0" brushRef="#br0" timeOffset="1938">1020 1920 11344,'14'-17'1015,"3"0"1,-3-1-593,9 1 1,4-8-151,1-4 0,3-3-236,-2-3 0,4 1-322,-5-1 0,-1 0-60,2 1 0,-8 1-398,2 4 0,-5-3 144,-7 3 0,-3-4 212,-8-1 0,0-1-235,0 0 1,-2 8 163,-4 4 1,-9 4 447,-8 2 0,0 7 17,5 5 0,-1 3 30,-4 2 1,4 3-56,-4 9 0,2 1 66,-2 16 0,3 0 498,-3 6 0,6 1-267,6 4 1,-5-1 438,5 7 1,3 0-109,2 6 0,-1 0 154,1 0 1,0-6-340,6 0 1,0-2-321,0 2 0,2-1 73,4-5 0,-4-6-117,3 1 1,3 0-490,-2-7 1,5-1 295,-5 2 1,0-13-1170,-6 1 562,0-4-1,0-3 428,0-2 1,0-22 158,0-3 0,-6-12-5,0 0 1,-5-3 20,5-3 0,-2-2 142,3-3 0,3 4-103,-4-5 0,12 7-52,5 5 0,5 0 50,1 12 0,0-4 382,0 9 0,7-1 83,-1 1 0,0 4 136,-6 8 0,0 0 70,1 0-158,-1 8 0,-2 2-87,-3 7 0,1-6-71,-7 1 0,0 0-405,-6 5 0,0 0 157,0 0-1088,0 1 175,-8-1 359,-2 0 1,-7-7 276,0-4 1,5-4-215,1-2 984,7 0-364,-11 0 698,13 0-344,-6 0 953,8 0-865,0 0 0,8 7 51,3 5 0,-1-3-107,1 3 1,7-6 10,5 5 0,0-5-300,-6 6 1,6-7 22,0 7 0,6-6-911,-6 5 1,6-7 134,-6 2 1,2 1-1199,-2-1 1,-4 2 609,4-2 0,-4-4-847,-1 3 1955,-1 5 0,0-8 0,1 6 0</inkml:trace>
  <inkml:trace contextRef="#ctx0" brushRef="#br0" timeOffset="2179">1972 1886 8155,'0'-12'546,"0"1"0,0 5 2123,0-6-2084,0 9 1,7-5-133,5 8 1,3 0 366,2 0 1,1 0-259,-1 0 0,0 0-152,1 0 1,5 0-169,0 0 0,2 0-989,-2 0 1,-2 0 211,8 0 0,-8 2-196,2 4 1,-4-3-169,-2 9 0,1-8-2344,-1 2 3243,0-5 0,1 7 0,-1 2 0</inkml:trace>
  <inkml:trace contextRef="#ctx0" brushRef="#br0" timeOffset="2380">2923 1626 8130,'5'-17'0,"1"0"0,6 5 1499,-7 1 2083,9 7-1825,-4-12-924,7 15 0,-2 1-68,-3 11 0,-3 4-288,-3 3 1,-4 7-1002,4 4 1,-4 9 414,-2 2 0,0 12-630,0-6 1,-8 14 280,-4-8 458,5 11 0,-16-17 0,4 4 0</inkml:trace>
  <inkml:trace contextRef="#ctx0" brushRef="#br0" timeOffset="2855">3718 243 8080,'8'-8'117,"3"8"1,12 10 273,6 13 0,6 6 543,5 11 1,2 12-422,5 11 0,1 10-284,-8 2 1,-5 10 338,-7 1 0,-12 10-373,-7-41 1,-1 0-1,-4 1 1,-2 1-172,1 3 1,0 1-1,-6 1 1,-2-1-253,-3 3 0,-1-1 1,-3-1-1,-1 1-56,-4 3 0,-1 1 0,0-6 1,-1 1 46,-1-2 1,0 1-1,3-5 1,0-1-486,-1-5 0,1-2 0,-18 44-147,7-11 1,1-12-795,-2-11 1663,8-12 0,-6-2 0,4-15 0,-4-8 0</inkml:trace>
  <inkml:trace contextRef="#ctx0" brushRef="#br0" timeOffset="3318">4652 1263 8066,'0'-19'3921,"0"2"-2870,0 11 1,15 4-398,8-4 0,10 2-231,7-1 1,-1 1-86,7-8 1,-6 6-92,6-5 1,-9 5-150,-3-5 0,1 7-233,-6-2 1,-4 4-378,-2 2 0,-2 0-1182,2 0 0,-9 0 811,3 0 1,-9 0-277,3 0 1,-7 8 1158,2 3 0,-12-3 0,-4 0 0</inkml:trace>
  <inkml:trace contextRef="#ctx0" brushRef="#br0" timeOffset="3514">4998 1004 8046,'-17'-18'2967,"-1"1"0,9 10-2301,3 7 1,10 9-417,1 14 0,3-2 270,-2 8 0,-4-4-119,4 10 0,-4-3-3,-2 14 1,-8 1-727,-4 4 1,3 1-894,-3 0 1,6 0 189,-5 0 1,7 0-2326,-2 0 3356,4-8 0,-5 6 0,-3-6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1:25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1 287 8125,'0'-17'0,"2"7"0,3 4 0,13 4 1330,11 2 0,5 0-709,6 0 1,5-7-287,7-5 0,-2 3-222,-4-3 1,2 6-54,-8-5 1,-2 7-178,-9-2 0,2 4-185,-8 2 0,0 0-1780,-6 0 1176,1 0 906,-1 0 0,-7 8 0,-3 2 0</inkml:trace>
  <inkml:trace contextRef="#ctx0" brushRef="#br0" timeOffset="176">260 10 8156,'-27'-9'2014,"10"9"339,11 11 0,4 7-1752,2 5 0,2 2-662,4 3 1,-4 5-519,4-4 1,1 4 273,-1 1 1,2 7-696,-2-1 0,-5 6 48,5-6 0,4 6-1138,1-5 2090,5-1 0,1-5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5:53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10220,'17'6'2994,"0"0"0,-7 7-2918,-5-1 0,3-3 2125,-2 3-747,-1-8-260,-5 11-937,0-5 0,0 1-293,0 1-1959,0-9 1348,0 5-892,8-8 0,4 0 705,11 0 0,-2-8-710,7-3 0,-5-10 679,6-2 0,-2 6 303,2 5 0,-5 8 276,-6-1 471,-1 3 0,-2 9 1203,-3 5 0,-5 9-888,-7 2 1,0 8 1868,0-3 1,0-1-1075,0 2 0,6-8-600,0 2 0,7-4-420,-1-2 0,3-5-236,2-1 0,1-7-430,-1 2 0,8-6-663,3-6 0,3-4-232,-2-7 0,3-6 1286,-3 0 0,4-7 0,1 3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54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8076,'10'0'322,"1"0"0,-6 0 301,5 0 0,-6 2 1714,1 3-1687,4 4 1,-2 6 187,3 1 1,-3 0-333,-7 0 1,0-6 2056,0 1-1794,7-1 0,-5 0 342,3 1-1924,-3-8 620,-2 4-2331,0-7-1451,0 0 3975,-7 0 0,-2 0 0,-7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1:22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139 519 8282,'9'-17'-569,"5"-1"618,-8 1 0,-1 0 332,-5-1-204,0 1 1,0 0-93,0-1 60,0 1 1,0 0-26,0 0 1,0 5 150,0 1 0,0-1-81,0-5 0,0 5-96,0 1 1,0 5 299,0-6-341,-7 9-142,5-5-122,-14 8 1,7 9 105,-9 9 0,7 7-73,-1 9 0,1 3 155,-6 3 1,5 0-2,1 12 1,5-2 321,-6 14 1,8-1-102,-1 6 0,1 4 32,-2 8 0,4-6-201,-4 11 1,4-3 413,2 4 1,2-1-70,4 0 0,-2-1 68,7-4 1,1-4-339,5-8 1,1-2 18,-1-4 1,2 1-249,4-12 0,2 1 124,4-12 1,2-1-224,-8-5 1,8-3-105,-3-3 1,-1 2-294,2-8 0,-8 0 327,2-6 1,2-1-561,-2-5 1,0-1-782,-5-4 1636,-1-4 0,0-10 0,1-11 0</inkml:trace>
  <inkml:trace contextRef="#ctx0" brushRef="#br0" timeOffset="470">1090 225 8166,'8'-10'-217,"1"3"538,8 7 0,-5-6-58,0 0 0,-1 0 28,6 6 0,-1 8-102,-5 3 1,5 1-49,-5 5 0,-3-3-45,-2 9 0,1-2 0,-1 2 1,2-4-68,-2 4 0,-5 2 114,5-2 1,-4 0-245,-2-5 1,2-7 37,4 1 1,-4-7-269,3 7 311,-3-8 254,-2 4 1,0-10-218,0-4 1,0 0-24,0-11 0,-5 3 77,-1-9 0,0 2-7,6-2 0,2 2 189,4-8 0,-2 8-88,7-2 0,1-2-194,5 2 0,2 0 44,4 6 0,-4-1 17,5 1 1,1 0-43,-2-1 0,5 7 15,-5-1 0,1 8-269,-7-1 1,0 3 69,0 2 0,1 2-789,-1 3 0,0 7 983,1 11 0,-1 4 0,0 8 0</inkml:trace>
  <inkml:trace contextRef="#ctx0" brushRef="#br0" timeOffset="661">2197 346 8345,'11'-2'2,"1"-4"1,-7 4-48,7-4 1,1 5 478,11 1 0,-5 0-181,4 0 0,-4-6 408,-2 0 1,1-2-267,-1 3 0,6 3-3,0-4 1,2-2-613,-2 2 1,-2 1-671,8 5 0,-6 0 280,6 0 1,-6 0 609,6 0 0,-8 7 0,4 3 0</inkml:trace>
  <inkml:trace contextRef="#ctx0" brushRef="#br0" timeOffset="857">3113 86 8236,'-6'-23'0,"1"0"0,-1 6 3593,6 6-1924,-8 7-1645,6-4 0,-3 10 248,10 4 1,-3 3 75,4 9 1,-4 7-129,-2 3 1,0 13 29,0 5 0,0 6-1212,0 5 0,0 3 622,0 3 1,0 5-2662,0-5 2892,0 4 1,8-5 0,1-3-1</inkml:trace>
  <inkml:trace contextRef="#ctx0" brushRef="#br0" timeOffset="1816">1851 1954 8176,'0'-17'632,"0"-8"0,7 6-247,5-4 0,0 9 73,5 3 0,-4-7-292,10-5 1,-3-6-80,-3 6 0,6-7 51,0 1 1,0-2 118,-6 2 1,1-3-707,-1 3 0,-2-2 244,-3 2 0,1-3-369,-7 3 1,0-2 250,-6 2 0,0-4-165,0 5 1,0 3 183,0 2 0,-8-2 47,-3 2 0,-5 0 131,-1 5 0,0 3 432,-1 3 0,7 5 84,-1 7 0,6 0-26,-5 0 4,-1 0-83,-5 0-210,8 7 0,-5 5 423,8 11-227,-7-4-19,11 14 0,-12-6 23,9 7 1,-1 9-97,6 3 1,0 4 281,0 2-318,-8-1 6,6 1 1,-5-2 123,7-4 0,0 2-914,0-7 322,0 7 228,0-19 0,0 11-106,0-11 1,0-4 15,0-2 1,0-4 98,0-2 0,0-5-30,0-1 61,0-7 785,0 4-528,0-8 1,0-8-373,0-3 0,-6-7 141,0-5 0,0 2-3,6-8 1,0 1-26,0-7 1,8 6-190,4 0 0,3 8 94,2-2 0,1-2-105,-1 2 1,6 0 402,0 6 0,0 5-181,-6 1 1,3 1 421,3-1 1,-4-3 57,4 8-261,-4-7 1,-2 11 23,1-4-444,-9 4 179,7 2 0,-13 2-182,9 4-309,-8 4 1,4 7-985,-8 0 1060,0 0 0,-6 1 139,0-1 0,-13-2 37,1-3 0,-3 1 205,4-7 0,0 2 149,-1-2 1,1-4 286,0 3 0,5 3-56,1-2 0,7 1 331,-2-1 1,-1-2 20,1 8 1,0-1-209,6 6 1,0-5 367,0-1 1,2 1-274,4 5 0,3-5 94,9-1 1,1-5 33,4 6 0,4-7 115,7 7 1,1-8-532,0 1 0,-1-1-421,1 2 0,-1-4-1197,1 4 0,-1-2 865,1 1 1,-6-3-3216,0 4 3724,-8 4 0,11-1 0,-5 9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1:31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191 485 8156,'-6'-29'-251,"0"0"341,-7 8 1,11-4 36,-4 8 0,-2 6-143,3-1 0,-3 8-12,2-2 0,2 4 123,-7 2-51,-1 0 1,-5 0 332,0 0-333,-1 8 0,3 9 207,4 12 0,-3 8 49,8 9 1,1 10 87,5 19 0,0 7-141,0 16 1,0 2-242,0-43 0,0 1 1,0-1-1,0 0 82,-1 0 0,2 1 0,2 4 1,1-1 14,2-3 1,0-1 0,1 1 0,1-2-43,9 42 1,3 0-117,3-12 1,-2-5-107,8-18 1,-1-5-142,7-12 1,0-6-155,-1-11 0,-5-4 100,0-8-911,0-7 1154,-2-2 1,5-10-792,-3-4 0,-2-9 904,2-8 0,-8-24 0,4 1 0</inkml:trace>
  <inkml:trace contextRef="#ctx0" brushRef="#br0" timeOffset="400">1125 226 8339,'0'-25'2034,"0"6"-1382,0 1 0,2 12-552,3 12 0,5 6 83,7 11 0,-1-2 109,-5 8 1,3 2-11,-9 9 1,7 4 32,-6 8 0,-1-4-263,-5 4 0,6-6 72,0 6 0,5-2-643,-5-10 0,6 1 224,-7-7 0,3-1-309,-2-4 0,-4-10-178,4-8 414,-4-7 1,-2 2 152,0-12 1,0-11 246,0-12 1,0-13-37,0-10 1,0-8-36,0-9 0,0-6 436,0 0 1,7 6-188,5 6 0,3 9 352,2 2 1,8 10-212,4 13 0,-2 4-84,2 8 1,0 5-371,5 1 1,-5 7 121,0-2 0,-8 4-119,2 2 1,-4 0 36,-1 0 1,-3 2-699,-3 4 0,3 5-110,-4 12 1,-1-1 870,2 6 0,-1 1 0,6 6 0</inkml:trace>
  <inkml:trace contextRef="#ctx0" brushRef="#br0" timeOffset="642">2162 381 8296,'0'-11'-15,"0"-1"906,0 8 0,2-3 283,4 7-94,3 0-529,9 0 0,-1 0 188,0 0 0,1 0-385,-1 0 0,2 0-164,4 0 1,-2 0-275,8 0 1,-8 2 145,2 3 1,-3-1-1066,-3 8 1,0-1 105,0 7-1997,1-1 766,-9 0 2128,7 1 0,-14-1 0,5 0 0</inkml:trace>
  <inkml:trace contextRef="#ctx0" brushRef="#br0" timeOffset="883">2854 191 8243,'33'-17'2064,"-5"0"0,5 5-1352,-4 1 0,4 1-50,1-2 1,1-1-61,-1 7 1,-1-2-152,-4 3 0,-4 3-436,-8-4 1,0 4 75,1 2 0,-9 8-593,-3 3 1,-4 5-68,-2 1 0,0 2-403,0 4 0,-2-2 247,-4 8 1,-1-8-76,-5 2 1,-1-3-193,7-3 727,-8 0 1,11-1-134,-9-5-99,8-3 222,-4-1 106,8-5 1,2 6-2,4-8-273,-4 0 443,6 0 0,-1 8 0,3 1 0</inkml:trace>
  <inkml:trace contextRef="#ctx0" brushRef="#br0" timeOffset="1883">2975 226 8164,'-10'-10'208,"3"1"537,7 3-84,0 4-388,0-14 0,2 15 28,3-5 0,-1 2-96,8-2 0,-7 4 266,7-4-346,0 5 1,5 2-217,0 5 153,0-4 1,1 14-188,-1-5 0,0-1 112,1 1 0,-7-1 107,1 1 0,-1 3 112,6-8 0,-5 5-124,0-5 1,-7 7-1,7-1 1,-8-3 45,1 3-185,-3-1 1,-2 7-67,0-1 0,0-5 57,0-1 0,0 1-141,0 5 1,-7-2 40,-5-3 1,-3 3-13,-3-3 0,7-3 75,-1 3 0,1-2 49,-6 1 0,-1-3 64,1-8 1,0 5 352,-1 1-153,1 0 237,0-6 286,7 0-185,-5 0-763,13 0 201,-6 8 96,8-6-61,0 5 1,2-7-257,4 0-157,-4 8 200,6-6 14,-8 6 127,0-8 1,1 0 18,5 0 0,-2 0-44,8 0 1,-7 0-95,7 0 1,-2-2 77,1-4 1,4 4-11,-3-4 0,-2 4 209,1 2 0,-5 0-105,5 0 1,-5 0 239,6 0 0,-7 0-91,7 0 0,-6 0 79,5 0 0,-5 2 43,6 4 0,-3-2 98,3 7-162,3 1 1,-5 5-5,7 0 0,-6 1-50,1-1 1,-8 0-26,2 1 0,1 5 177,-1 0 0,0 2-109,-6-2 0,0-2 3,0 8 0,-8-2-56,-3 1 0,-7-1-132,-5-4 1,2-3 49,-8 3 1,6-4-153,-6-2 1,8-5-139,-2-1 1,-2-7-365,2 2 1,0-4-677,6-2 0,0 0 569,-1 0 0,1-2 698,0-4 0,-1-3 0,1-9 0</inkml:trace>
  <inkml:trace contextRef="#ctx0" brushRef="#br0" timeOffset="2960">1055 2335 8096,'0'-42'0,"0"8"0,2 12 1997,4 11 0,13-8-1188,16-10 1,1-4-941,11-1 0,-9-1-43,2 1 0,-5-1-270,-6 0 0,1 1-464,-6-1 1,-7 1 503,-6-1 0,-1 0-41,1 1 1,-3-1 11,-8 1 1,-2-1-117,-4 0 1,-3 3 285,-8 3 1,-3 4 274,-3 8 1,4 7 37,-4 4 0,-2 4 297,2 2 1,-2 8 264,2 4 0,6 9-332,-1 2 0,1 8 112,6-3 0,1 11-98,-2 1 1,9 8 388,-3-2 1,4 4-135,2 2 0,0 6-38,0-1 0,2 1-243,4-6 0,-4-6-130,3 0 0,3-7-60,-2 1 0,5 2 135,-5-1 0,6-7-431,-7-5 0,3-8 142,-2 2-1184,-4-4 406,5-1 72,-7-9 209,0-1 404,0-31 1,0 8 26,0-20 1,-5 4-37,-1-3 0,0-7-86,6 1 1,8 0 135,3 5 1,7 0 99,5 1 0,-4 7 140,4 4 1,-2 4 326,2 1 0,-4 3-140,4 3 1,-3 5 163,-3 7 1,0 0 120,0 0-278,1 0 0,-3 2-397,-3 3 0,-5 5 130,-7 7 0,0 6-685,0 0 0,-2 2 49,-3-1 0,-5-3-154,-7 7 0,-2-6 332,-5 1 0,5-6-12,-4-5 1,-2 1 368,2-7 0,-6-1-343,6-5 1438,0 0-710,6 0 1615,7 0-124,3 0 1,20 0-1139,4 0 1,5 2 44,-5 4 1,6-2-226,0 8 0,8-3-107,-2 3 1,-3 3-492,3-3 1,0 1 135,6-1 0,-1 3-1000,1-4 0,-1-1-150,1 2 1,0-9-745,-1 3 0,1 2 1860,-1-2 0,1-1 0,0-5 0</inkml:trace>
  <inkml:trace contextRef="#ctx0" brushRef="#br0" timeOffset="3221">2318 2232 7990,'-17'-27'0,"-1"4"2919,9 11 1,3 5-1443,12 7 1,3-6-895,9 0 1,-1-2-383,0 3 1,6 1-194,0-8 0,2 8-87,-2-1 1,-4 3-309,5 2 1,-5 0-1574,-2 0 0,0 0 1075,1 0 1,-3 2-2037,-3 3 2921,-5 5 0,1 7 0,2 1 0</inkml:trace>
  <inkml:trace contextRef="#ctx0" brushRef="#br0" timeOffset="3550">3131 1903 8023,'0'-17'2599,"0"0"-1855,0 7 1,7-3-171,5 7 1,-3 0 259,3 6-354,-1 0 0,7 0 141,-1 0-497,0 0-178,1 0 0,-3 8-386,-3 3 1,-5 6-914,-7 7 0,0 2 628,0 9 1,-7 2-606,-5 3 0,-9-4 594,-2 5 0,-8-5 677,2-1 1,4-8 184,2-4 0,4 2 114,2-2 1,7-6 446,4-5 952,4-1-949,2-1 1,8 3 428,4-7 0,11-2-650,6-10 0,-1 2-212,7-7 1,-4-3-1187,9-9 0,-2 4 246,3-4 1,-3-2 682,8 2 0,-7-8 0,3 4 0</inkml:trace>
  <inkml:trace contextRef="#ctx0" brushRef="#br0" timeOffset="3921">3995 1 8158,'10'29'163,"7"0"0,2 7 400,10 10 0,0 12-220,6 5 0,-1 12 294,1 6 1,-3 5-546,-3 7 0,-4-3 204,-7 8 1,-13-49 0,-1 2-316,0 3 1,-2 1-1,-1-1 1,0 0 71,0 4 1,-2-1 0,-5-4 0,-2 0-86,1 5 0,-3-1 1,-4-6-1,-1 0-200,1 4 0,-1 0 1,-3-6-1,-2 0-850,-20 37 1,-1 0 651,7 1 0,-1-8-222,1-4 1,5-12 155,0-5 1,8-10 7,-2-2 0,3-15 3,3-3 485,0-6 0,7-1 0,5-4 0,3-4 0</inkml:trace>
  <inkml:trace contextRef="#ctx0" brushRef="#br0" timeOffset="4217">4652 1332 8023,'-9'-17'0,"1"0"0,10 7 1318,4 5 0,5-3-579,12 2 0,4-5-385,8 5 1,1-8-196,5 3 1,-5 1 14,5-1 0,-5 7-650,-1-2 0,-7-2 340,1 3 0,-8-1-336,3 6 1,-11 0 200,-2 0 1,-5 0-2458,6 0 2728,-8 0 0,-4-8 0,-10-1 0</inkml:trace>
  <inkml:trace contextRef="#ctx0" brushRef="#br0" timeOffset="4397">4929 987 10340,'-10'17'1023,"5"0"1,3 2-407,2 4 1,0-1-179,0 6 1,-6 1-106,0 6 0,-1-1-105,1 1 0,4 5-552,-4 1 0,-2-1-242,3-5 0,-1-1-640,6 1 0,0-3 419,0-3 1,0-4-1522,0-7 2307,8-9 0,1 7 0,8-7 0</inkml:trace>
  <inkml:trace contextRef="#ctx0" brushRef="#br0" timeOffset="4554">5517 1332 8002,'0'-17'0,"0"8"0,2 1 3149,4 8-2661,3 0 1,9 0-1716,-1 0 275,-7 0-448,5 0 231,-5 0 1169,-1 0 0,6 8 0,-5 1 0</inkml:trace>
  <inkml:trace contextRef="#ctx0" brushRef="#br0" timeOffset="4671">5967 1402 8002,'27'0'0,"-8"2"1195,-8 3 0,1-3-507,5 4 0,0-2 908,1 2-820,-1-4-401,0 5 1,1-7-584,-1 0 0,6 2 202,0 4 6,0-4 0,-6 13 0,1-5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1:38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1021 8207,'-15'11'-499,"3"1"545,-3-1 1,7 1-11,-3-1 62,3-7-109,8 11 1,-2-7 100,-4 4 1,4-3-81,-3-3 75,3-4 1,2 8-250,0-5 59,0-3 0,2 6-348,3-8 453,5 0 0,15 0 0,2 0 0</inkml:trace>
  <inkml:trace contextRef="#ctx0" brushRef="#br0" timeOffset="476">640 865 7530,'-9'0'796,"-7"0"0,7 0-143,-8 0-612,-1 8 1,1 3 93,0 12 0,5-2-21,1 8 0,5 0 92,-6 6 0,7 9 198,-7 8 1,8 3-89,-2 15 1,5 3-107,1 13 0,0 1 144,0-1 0,1 4-28,5-3 0,4 3-121,7-9 1,0-6 24,1-6 1,-1-2-298,0-9 1,6-3 157,0-8 0,0-1-252,-5-12 1,-1 3 57,0-14 0,3 0 88,3-6 0,-4 1-375,4-1 0,-4-8-34,-2-3 0,3-4-2340,3-2 2769,-4 0 1,6-8 0,-8-1-1</inkml:trace>
  <inkml:trace contextRef="#ctx0" brushRef="#br0" timeOffset="957">1298 450 8329,'7'-10'-621,"3"3"-71,7 7 1,0 2 774,1 3 1,5 5 725,0 7 1,6 8 45,-6 4-522,0 4 1,-6 1-74,0 1 0,-5-1 16,-1 1 0,-7 0-325,2-1 1,2 7 107,-2-1 0,-1-2-541,-5-9 0,0 2 282,0-8 1,0 0-305,0-6 346,0-7 103,0-2 1,0-10-9,0-4 1,-2-6-28,-3-11 1,3-4-46,-4-7 1,2-3 98,-2-3 1,4-4-127,-3-8 1,3 6 133,2 0 1,5 7 18,1-1 1,10 5 93,1 7 1,2-3 194,10 8 0,-6 0-256,6 5 1,0 7-18,5-1 1,1 7 500,-1-7 0,-7 8 190,-4-2-903,4 4 1,-8 4 122,5 4 0,-13 6-1768,-5 11 1850,-4-4 0,-2 21 0,0-3 0</inkml:trace>
  <inkml:trace contextRef="#ctx0" brushRef="#br0" timeOffset="1170">2145 744 7147,'-10'-12'-329,"5"1"1,5 7 328,5-2 0,5 2 982,7-1 1,6 3-131,0-4 0,6 2-35,-6-2 1,8 4-488,-2-3 1,3 3-322,3 2 1,0 0-1181,-1 0 0,-5 0 769,0 0 1,-2 6-605,2-1 0,-4 7 1006,-8-6 0,0 7 0,0-3 0</inkml:trace>
  <inkml:trace contextRef="#ctx0" brushRef="#br0" timeOffset="1928">3148 588 8083,'0'-11'-541,"0"-1"-58,0 1 1,2-7 592,4 1 0,3-2 541,9-4 1,-1 4-294,0-4 0,0 3-81,1 3 1,-1-6-446,0 0 1,1 0 181,-1 6 1,-6-3-401,1-3 0,-8 4 274,2-4 0,-5-2 228,-1 2 0,-1-6 0,-5 6 0,2-6 0,-8 6 0,1 0 0,-6 6 0,-1 5 0,1 1 0,0 7-46,-1-4 1,3 10 3,4 4 1,-3 4 170,8 7 0,-5 2 197,5 4 0,0 4 8,6 8 0,0-1 269,0 1 0,0 7-120,0 4 0,0 0-55,0 6 0,0-4-279,0 10 1,0-2 89,0 1 1,0-3-431,0 4 1,0-4-59,0-3 1,0-4-320,0-1 0,-2-10 265,-3-1 0,3-3-164,-4-9 0,4-5-172,2-7 417,0-7 0,-2 4 416,-4-8 0,4-10-135,-3-7 0,3-8 57,2-10 0,0-5-69,0 0 0,0-8 73,0 1 0,7-1-182,5 2 0,3 4-130,3 7 1,7 1 177,3-1 0,-1 8-38,2 4 1,-2 6 278,2 6 1,3-3 67,-3 8 0,-2 1 72,2 5 1,-6 0-181,6 0 1,-10 1-75,-2 5 1,1 2-24,-7 3 1,-3 5 23,-2-5 1,-4 10-425,-2 3 1,-8 4 151,-4-5 0,-5 8-766,-6-2 1,-4 2 439,-7-2 0,5 1 484,0-7 0,2-2 0,-2-9 0,-2 1 0,8-7 0,0 0 0,6-6 0,0 0 0,5 0-38,1 0 135,7 0 982,-4 8 0,16-4-459,3 7 1,5-1 872,1 1 1,0 5-415,1-5 0,-1 4 0,0 3 0,2-1-587,4 0 0,-3 1-138,3-1 0,-4 0-858,-2 0 1,6 1 434,0-1 1,2 2-1726,-2 4 0,-1-9 207,6 3 1,1-5 1586,6-1 0,7-3 0,2-8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1:44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261 50 8042,'-18'-17'171,"1"7"0,2 1-221,3 3-33,-3 4 0,7-4-13,-4 12 1,-1 6 277,7 11 1,-7-2-119,1 8 0,-3 7 471,-2 10 0,-1 12-216,1 5 1,2 12-123,3 6 1,-1 15 60,7 2 0,3-40 1,0 1-242,3-4 1,0 0-1,0 5 1,0 1 173,0-3 1,0-1 0,0-1 0,0 0-75,0-1 1,0-1 0,3-2-1,2 0-315,6 46 1,7 0 322,5-12 1,-4 1-730,4-18 0,4 2 412,2-13 1,-2-8-431,1-10 1,1-5-161,6-7 0,-1-5-1018,1-11 1800,7-4 0,1-3 0,3 1 0,-4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1:45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50 8139,'-17'-15'1031,"8"11"-793,1-11 1,10 15-21,4 0-225,-5 0 1,15 7 531,-5 5 1,5 5-169,1 6 1,0 4 334,1 8 0,-1-1-335,0 1 1,-1 7-253,-5 4 1,3-1 45,-9 1 1,7-6-136,-6 6 0,-1-7 16,-5 1 1,0-9-390,0-3 0,0-6-320,0 1 278,0-12 383,0 5 0,2-16-81,4 0 0,-4-16 41,4-13 0,1-11 49,-1-6 0,8-6 18,-3-6 1,5 5 289,1-5 0,0 6-76,0 6 0,6 0-72,1 11 0,4-1-69,-5 13 1,6-4-367,-6 9 1,6-3-277,-6 10 1,0 3-326,-5 2 0,-1 6 375,0 6 508,-7 4 0,-3 15 0,-7 2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1:43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8 312 9803,'-7'0'1290,"7"0"1,9 0-772,14 0 1,4 0 49,8 0 1,7 0-197,4 0 1,4-6-62,2 0 0,0 1-52,0 5-165,0 0 1,-6-6-138,0 0 0,-8 0-328,3 6 0,-7 0-931,-5 0 1,0 2 707,-12 4 0,4 2-2012,-9 3 1879,-4 5 0,-1-7-326,-7 9 1052,0-9 0,-15 6 0,-4-5 0</inkml:trace>
  <inkml:trace contextRef="#ctx0" brushRef="#br0" timeOffset="172">579 18 8242,'-10'-8'3123,"-5"6"-2600,13-5 0,-6 14-170,8 5 0,6 11 49,0 6 0,0 3-162,-6 3 0,0 7-146,0 4 1,0 4-339,0 2 1,0 8-760,0 3 1,-6 10 641,0 2 105,0 0 1,6-6 0,0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1:48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121 295 8108,'-7'-27'391,"3"2"49,-8 8 0,8-1 1223,-1 1-584,3 0-693,-6-1 89,6 9-249,-6 1 0,3 18 50,-1 7 0,-6 10-29,7 13 0,-7 2 170,6 5 1,-5 1-91,5-8 1,0 6-299,6-6 0,0-5 138,0-6 1,8-8-143,3 2 1,5-6-142,1-5 0,2-4-156,4-8 0,-2 0 74,8 0 1,0-16-196,6-7 1,-1-8 54,1-3 0,-8-1-69,-4 1 1,-4-7 360,-2 1 1,-7-2-107,-4 1 1,-4-1 144,-2-4 0,-8 4-114,-4 7 1,-9 0 8,-2 1 1,-6 7-259,6 4 1,0 11-342,6 7 1,-6 3 710,0 2 0,0 15 0,6 4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1:46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16 606 8184,'-9'0'0,"3"0"1308,12 0 1,5 0-558,12 0 1,-4 0 167,5 0 1,2 0-476,3 0 1,2 0-235,-2 0 0,3 0-257,-3 0 1,-2 5-434,2 1 0,0 0-257,5-6 1,1 6 484,0-1 0,-1 7 252,1-6 0,-1 7 0,1-3 0</inkml:trace>
  <inkml:trace contextRef="#ctx0" brushRef="#br0" timeOffset="707">1002 675 8044,'0'-12'890,"0"1"1,4 5-505,7-6 0,3-5 109,15-6 0,-1-2-268,7 2 1,-6-2-71,0-4 0,-2-3-528,1 3 1,3 2 215,-8-2 0,2 6-780,-2-6 1,-9 2 300,3-2 1,-9-3-11,3 3 0,-7-4 299,2-1 1,-12 1 324,-5 4 1,-1 4 78,-5 8 0,3 5-185,-9 1 554,4 7 1,2-4-210,-1 8 1,3 8 196,3 4 0,-1 3-50,7 2 0,-1 8 68,1 4 0,4 4-86,-4 1 0,4 3 11,2 3 1,6 2 74,0 5 0,5 3-65,-5-4 0,6 2-230,-7-2 1,7 4 107,-6-4 1,5-4-300,-5-2 1,5 3-50,-5-3 0,0 0-45,-6-5 1,0-8 85,0-4 0,0-4-140,0-1-186,0-9 230,0-1 1,-2-8 261,-4 0 0,2-14-77,-7-3 1,1-12-240,-1 0 0,3-5 38,8-7 1,0 5-92,0-4 0,8 3 103,3 3 1,10-1 33,2 0 0,8 8 297,-2 4 0,2 6-121,-2 6 1,1 3 450,-7 8 1,6 0-225,-6 0 1,0 0 18,-5 0 0,-1 8-172,0 3 0,-5-1-324,-1 1 0,-7 7 144,2 5 0,-4 2-159,-2-2 1,0-4-550,0 4 0,-6-4 352,0-2 1,-9 1-38,-2-1 1,-1-2-6,-5-3 0,-2-4 479,2-8 0,-2 0 140,2 0 0,4 0 129,-4 0 0,4-2-10,1-4 14,9 4 0,-1-6 926,4 8-841,5 0 1,-5 0 213,12 0 0,-5 2-130,5 4 0,4-4 137,1 4 1,5 1-99,1-1 1,0 6-49,1-7 1,5 1-136,0-6 1,6 0 64,-6 0 0,5 6-825,-5 0 0,2-1 319,-1-5 1,-3 0-1103,7 0 0,-6 6 648,1 0 0,-4 6-1175,-2-7 1,0 9 660,1-3 1,-7-1 1085,1 1 0,-8 1 0,3 5 0</inkml:trace>
  <inkml:trace contextRef="#ctx0" brushRef="#br0" timeOffset="932">2282 830 8089,'0'-17'1355,"0"6"-1016,0-1 0,7 8-221,5-1 0,3 1-103,3-2 1,1 4 906,4-4 1,-4 4-215,4 2 0,2 0-48,-2 0 0,8 0-155,-2 0 1,3 0 76,3 0 0,-6 0-869,0 0 1,-6 0 211,5 0 1,-6 2-1145,1 4 0,-4-4 716,-2 4 1,-5-4-1000,-1-2 1,-5 0-643,6 0 2144,-9 0 0,13-8 0,-7-2 0</inkml:trace>
  <inkml:trace contextRef="#ctx0" brushRef="#br0" timeOffset="1120">3164 450 11240,'11'0'1582,"1"0"0,-7 0-1133,7 0 0,-6 8 270,5 3 0,-7 7 63,2 5 1,-4-2 265,-2 8 1,0 7-962,0 10 0,-2 6-570,-4 6 0,-2-3-1796,-3 9 1,-4 5 436,3 6 1604,-3-8 0,-3 0 1,1-5-1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1:49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8145,'0'-18'-206,"2"7"479,3-1 0,-1 7 201,8-7 0,-7 8-98,7-2 0,-6 5 78,5 1 0,1 1-132,5 5 1,2 13 231,4 16 1,-1 17 33,6 17 0,1 14-178,6 9 0,-17-40 0,0 2-481,3-3 0,-1 1 0,-3 6 0,0 2 204,1 0 0,-1 1 0,0 2 0,-2 0-115,-2 3 1,-2 1-1,0 6 1,-1 0-145,-4-4 0,-1 0 0,0 8 0,-2 0-426,-2-4 0,-2-2 0,-5 1 0,-2-2 314,1 0 1,-3-1 0,-3-5 0,-1-1-413,3-8 1,-1-1 0,0 0-1,-1-2-270,-10 34 0,4-5-136,-4-18 1056,-4-3 0,6-6 0,-4 0 0,6-3 0,5-3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1:50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35 381 8184,'-12'0'26,"1"0"0,7-2 527,-2-3-199,4 3 6,2-6 0,0 6 191,0-4 517,0 4-266,0-5-23,0 7 536,0 0-950,8 0 1,2 0 160,7 0 1,2 0-120,4 0 1,-4 0-137,4 0 0,4 0-237,2 0 1,4-2 133,1-4 1,1 4-103,0-4 0,-1 3-140,1-3 0,-1 4-338,1-4 1,-1 4-22,1 2 1,-2 0-481,-4 0 0,1 0-234,-7 0 0,0 0 478,-5 0 1,-7 0-122,1 0 1,-8 2 308,1 4 1,-3-2 43,-2 7 0,-7-7-45,-5 2 482,-3 3 0,-10 1 0,-2 7 0</inkml:trace>
  <inkml:trace contextRef="#ctx0" brushRef="#br0" timeOffset="191">329 53 8144,'-8'-18'3464,"6"7"-2538,-4-1-336,5 9-453,1-5 1,5 18 307,1 7 1,6 8 221,-7 9 1,9 3-423,-3 3 0,-3 4-334,-2 8 1,-2 8-1568,1 3 1,-3 6-545,4 6 2200,-12-4 0,-3 6 0,-9-7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55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10971,'9'0'2677,"3"1"-739,-7 5-1670,8-5 0,-10 6-493,8-7 0,-8 2-271,2 3 0,-1-3-548,1 3 1,-3-1-896,3 1 1939,-3 4 0,-2 6 0,0 1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1:51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87 8221,'-10'-18'-166,"1"7"166,3-1 543,4 9-82,-6-13-415,8 7 245,-8-1 301,7 2-414,-15 8-89,7 0 1,-9 8-167,1 4 1,5 11 111,1 5 1,-6 13 209,-6 5 0,-1 12 33,7 5 0,0 8 215,0 10 1,5 1-440,1 16 0,6-46 1,0 0 301,-1 3 0,0 0 0,-1 0 1,1 1-111,3-1 1,0 0 0,-1 0 0,1 1-15,-1 2 1,2-1 0,1-1 0,0-2-19,-5 44 1,4-2-228,2-4 0,2-5-272,4-1 0,2-9 277,3-14 0,4-5-635,-3-12 1,3-6 99,3-11 0,-7 0-873,1-12 1380,-1 4 0,6-19-443,1 4 0,-7-4-15,1-2 0,-3-8 28,3-3 1,9-10 465,-4-2 0,5-16 0,-5 3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1:42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3373 1920 8053,'0'-17'0,"0"0"71,0-1 1,0 1 212,0 0 0,0-1 456,0 1 0,5 6-245,1-1 1,2 1-70,-2-7 1,-4 7-15,3-1 0,-1 8 229,2-1-118,-4 3-291,6 2 0,-8 13 365,0 4 0,0 20-64,0 3 1,-2 8-53,-4 4 0,-2-6-201,-3 0 1,-5-5-80,5 5 1,-3-6-185,3 6 1,-3-9 114,9-3 0,-1-1-783,6-10 0,0 0 101,0-5-563,0-1 0,7-8 151,5-3 0,3-6-115,3-6 1,-1-3 281,0-8 1,6-8 794,0-4 0,0-12 0,-5-3 0</inkml:trace>
  <inkml:trace contextRef="#ctx0" brushRef="#br0" timeOffset="512">4860 1 9502,'9'7'612,"7"-3"-193,-5 8 0,1 1-106,5 10 0,-3 4 81,9 8 1,4 9-86,1 8 1,-1 7 239,2 11 1,-2 8-437,2 9 1,-14-38 0,-1 2 186,-5 3 1,-1 1 0,0 4 0,-3-1-140,-3 0 0,-4 0 1,1 5-1,-1 1-42,-3 1 1,-2 2 0,-2 4 0,-3 0-489,-7 2 0,-2-2 0,0 1 0,-1-1 366,0-5 0,-2 0 0,-1 2 0,0-1-480,2-4 1,0 1 0,-1-1 0,-2 0 276,0-2 1,0-1 0,1-3 0,0-2-725,2-3 0,0 0 0,-19 38-334,7-9 1,3-16-367,3-2 1630,4-7 0,6-6 0,-1-4 0,3-6 0,4-3 0</inkml:trace>
  <inkml:trace contextRef="#ctx0" brushRef="#br0" timeOffset="9860">1 3511 8211,'0'-17'1320,"1"2"-1251,5 3 0,-2 4-626,8 8 0,5 0 632,6 0 1,0 0 657,-6 0 1,1 10-159,-1 7 0,0 2-256,0 10 1,1 2 97,-1 9 0,-5-3-107,-1 3 1,-7 2-166,2-1 0,1-1 13,-1-5 1,0-1 64,-6 1 0,0-6-60,0 0 1,0-8-172,0 2 1,0-4 38,0-2 183,0-7 55,0-2-38,0-1 254,0-5-237,0 6 1,0-10 97,0-4 0,0 2 19,0-7-175,-8-1 0,6-5-218,-3 0 0,-3-1 72,2 1 1,0 0-259,6 0 0,0-1 129,0 1 1,0-2-115,0-4 0,0 3 23,0-3 0,0 2-18,0-2 0,0 4 52,0-4 0,6-2 45,0 2 1,7-6-105,-1 6 0,3-6 76,3 6 0,-1-6 172,0 6 1,0-2-28,1 2 1,-1 2 73,0-8 0,6 8-28,0-2 0,6-2 191,-6 2 0,6-6-114,-6 6 1,8 0 97,-2 6 1,1-6-17,-1 0 0,2 2-113,-8 9 0,0-3 32,-6 3 0,1-1-33,-1 1 1,-5-1-22,-1 7 9,-7 0-257,4 6 208,-8 0-1854,0 0 1182,7 0 10,-5 0 52,6 0-263,-8 0 849,0 0-539,-8 0-628,6 8-1315,-5 1 2456,7 16 0,-8-5 0,-2 5 0</inkml:trace>
  <inkml:trace contextRef="#ctx0" brushRef="#br0" timeOffset="11027">1470 3632 8055,'-7'-9'1769,"5"-7"-1175,-6 7 0,8-3 381,0 1 0,2 5-392,4-6 1,3 7 263,9-7 1,7 0-346,4-5 1,-3 6-85,3-1 1,0 3-311,6-3 1,5-1-222,0 7 0,1-6-1271,-7 7 1,-1-1 782,-4 6 1,2 0-3046,-8 0 3646,0 7 0,-6 3 0,0 7 0</inkml:trace>
  <inkml:trace contextRef="#ctx0" brushRef="#br0" timeOffset="11674">2352 3477 8103,'-9'-8'0,"1"-2"545,8-7 1,4 0 784,7-1 1,9-7-959,14-3 1,1-5-121,-1-2 0,7 1-762,-1-1 1,-1 1-42,-11-1 1,3 6-410,-8 0 0,0 1 592,-5-7 1,-9-2-53,-3-3 0,-4 4-173,-2-5 1,0 5 592,0 1 0,-8 8-10,-3 4 1,-5 6-33,-1 5 1,0 5 500,-1 7 1,1 2-84,0 3 0,0 7 52,-1 11 0,1 4-152,0 7 0,-1 9 84,1 3 1,6 4 252,-1 2 0,8 2-188,-2 3 0,4-3 241,2 4 0,0 1-228,0-1 1,0-1-361,0-5 1,0 0-59,0 0 0,0-6-191,0 0 1,0-7 152,0 1 0,0-9-165,0-2-503,0-8 12,0 4 536,0-16 0,0-3 2,0-12 1,0-5-184,0-12 1,0-12 18,0-11 0,0 2 70,0-2 0,8 0 85,4-6 0,5 8-48,6 3 0,2 5 340,4 1 1,3 8-115,-3 4 1,-2 12 366,2 5 1,-8 4-211,2 2 0,-4 2 253,-1 4 0,-9 3-142,-3 9 1,-4-1-93,-2 0 0,0 8-141,0 4 1,0 2-306,0-2 1,-8 3-342,-3-3 0,-5-4 282,-1-2 1,0-6-199,0-5 1,-1-3 155,1-3 1,0-4 266,-1 4 0,1-6-222,0-6 379,0-3 266,-1-9 818,9 1-342,1 7 1,10 3-355,4 7 0,-3 0 528,9 0 0,5 2-405,6 3 0,2 3-81,-2 4 0,2 3-126,4-4 1,4 5-154,-4 1 0,-2 0-865,1 1 0,1-1-630,6 0 0,-1-5-775,1-1 1,-6-1 137,0 1 1895,-8-3 0,19 0 0,-3 1 0</inkml:trace>
  <inkml:trace contextRef="#ctx0" brushRef="#br0" timeOffset="11887">3373 3650 11522,'17'-10'1447,"0"2"-575,1 8 0,5 0-51,0 0 0,6 0-335,-6 0 0,7 0-496,-1 0 1,2 0-414,-2 0 0,3 0-439,-3 0 0,-2 6 58,2 0 1,-8 0-1030,2-6 0,-4 0 1833,-1 0 0,7 0 0,1 0 0</inkml:trace>
  <inkml:trace contextRef="#ctx0" brushRef="#br0" timeOffset="12104">4168 3356 7998,'-9'-27'1574,"3"4"0,-2 9-1010,2 3 1,3 5 241,8-6 1,-1 8-309,8-1 0,-7 3 234,7 2-167,-8 0 1,9 13-145,-7 5 1,0 16 23,-6 1 0,0 11-480,0 0 1,0 10-513,0 1 1,-10 11-462,-7 1 0,-2 0 1008,-10 6 0,0 11 0,-6 3 0</inkml:trace>
  <inkml:trace contextRef="#ctx0" brushRef="#br0" timeOffset="12567">1055 5604 9015,'-7'-25'1400,"7"7"0,9 7-1469,14 5 1,6 2 893,12-7 1,-3 7-329,8-2 1,-2-2-175,2 3 1,2-1-506,-7 6 0,1 0-569,-2 0 1,-3 2 134,3 4 0,-3-4-551,-3 3 1,1-3-403,0-2 1569,-1 0 0,1 8 0,-1 1 0</inkml:trace>
  <inkml:trace contextRef="#ctx0" brushRef="#br0" timeOffset="12754">2352 5206 8087,'-17'-17'4384,"7"7"1,10 12-4656,12 15 1,-2 1 363,1 5 0,1 3 157,5 3 0,-5 6-72,-1 5 0,-7 4 72,2 8 0,-4 6-2111,-2 0 0,5 5 1861,1-5 0,8-1 0,-5-5 0</inkml:trace>
  <inkml:trace contextRef="#ctx0" brushRef="#br0" timeOffset="13275">5379 3407 8056,'-18'-7'-1503,"7"5"1275,-1-4 0,7-2 139,-7 3 0,6-1 89,-5 6 0,5 0 0,-6 0 0,1-2 0,-6-4 0,5 4 0,1-4 0,5 3 0,-6-3 0,3 2 38,-3-7 1,-3 5-83,3-6 0,3 8 3,-3-1 41,8-5 0,-11 8 0,5-6 0</inkml:trace>
  <inkml:trace contextRef="#ctx0" brushRef="#br0" timeOffset="13525">5119 3235 8903,'19'0'682,"5"0"0,2 9 45,9 8 0,2 18 235,3 17 0,-4 7-333,5 11 0,1 8-471,-2 9 0,-20-41 0,-1 2 184,-4 3 0,-1 2 1,-1-1-1,-1 0 105,-3-1 0,-1 1 0,-3-1 0,0 0-89,0 47 1,-7-43 0,-3 0-230,-3-1 0,-2 1 0,-2 2 0,-3 0-328,-3 3 0,-4 1 0,-2 0 0,-2 1 161,-2 4 0,-2 0 1,-5 2-1,-3-1-810,1-4 0,-1 0 0,-2 4 1,0-1 373,0-2 1,-1-1 0,0-3-1,-1-1-129,5-4 0,0-1 0,-2-1 0,1-2 25,0-1 0,1-2 578,5-4 0,0-1 0,-5-4 0,-1-1 0,-25 27 0,-4-7 0,-2-8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2:02.7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2283 8326,'0'-17'0,"0"0"-132,0-1 1,0 7-348,0-1 407,0 8 1,0-11 240,0 4-23,0-5-205,0-1 1,0 0 92,0-1 1,7 1-56,5 0 1,-2-2 86,1-5 0,-1 5 6,1-4 0,5 4-26,-5 2 0,-1-6-3,1 0 0,-5 0-10,6 5 0,-7-5 18,7 0 0,-6-6-55,5 6 1,-1-6 54,1 6 1,5-7-108,-5 1 0,5-4 63,1-1 0,-4-1-10,5 0 1,-9 1 17,14-1 0,-11 1-1,11-1 0,-14-1 29,9-5 0,-5 5-28,4-5 1,1 5 57,-1 1 0,6 1-45,0-1 0,0 0 35,-6 1 0,7 1-37,-1 4 1,5-3 1,-5 3 0,10-4-31,2-1 0,1 1-4,10 4 1,0-4-13,6 5 0,0-3 38,0 2 1,0-2-140,0 8 0,6-7 115,-1 1 1,1 2-27,-6-2 1,1 8 21,5-2 0,-4-2 5,4 2 1,-5 0-3,-1 5 0,8 1 3,3 0 1,-1 0 20,1-1 1,1 1-22,5 0 1,0-1-12,0 1 0,0 6 13,0-1 0,8 2-343,4-1 0,-2-4 301,1 3 0,-1 2-7,2-1 1,9 5 14,-3-5 0,1 1-8,-7-2 0,3 3 50,-3 3 1,4 2-46,1-7 1,-1 7 82,-5-2 1,5 2-69,-4-2 0,3 5 74,3-5 0,1 4-35,4 2 1,-3-6 1,3 0 1,-2 1-14,2 5 0,-1 0 2,7 0 0,-6 0-11,6 0 1,-8 0 7,2 0 0,-3 7-71,-3 5 1,-3-3 63,3 3 1,-3-2-14,9 1 0,-3 4 12,-3-3 1,-3-2 1,3 1 1,-3 1-5,9 5 1,-4 0 0,-1 1 0,-5-1 7,5 0 1,-10 6 4,9 0 1,-5 0 3,0-5 0,3 1-8,-3 4 0,-2-2-2,1 8 0,-7-6-1,2 6 0,-6-2 0,-5 1 0,1 5 0,-7-4 0,5 4-43,-5 1 1,1 1 53,-1-1 1,-4 1 2,4-1 0,-5 1-15,-1 0 0,0-1 4,0 1 1,-2-1 37,-4 1 1,4-6-27,-4 0 0,-4-1 2,-1 7 0,-1 0 32,-5-1 1,3 1 7,-9-1 1,2 1-53,-3 0 1,3-1 232,-8 1 0,0 5-261,-5 0 1,-1 7 88,0-7 0,-5 6-203,-1-6 1,-5 6 114,6-5 0,-9 7-12,3-2 1,-4-4 10,-2-1 1,-2 1 0,-4-2 0,3 6 39,-9-5 0,1-1-39,-7-5 0,-1 5 47,-4 0 1,2 3-37,-8-3 0,0-4 35,-5 5 1,-7 1-20,1-2 0,-14 7-2,2-7 1,-5 0-148,-1-5 1,-4-1 144,-7 1 0,4 0 82,-4-1 0,-2-5-77,-10 0 0,-4-2 103,5 2 0,-5 1-88,-1-7 1,-8 6-209,45-17 0,0-1 1,-1 4-1,0-1 191,1-2 1,0-1 0,-3 2 0,0-1-3,0 0 1,0-1 0,0-1 0,-2-1-20,-3 3 0,-1-1 0,2-1 1,1 0-10,0-2 1,0 1 0,-6 0 0,-1-1 4,5 1 0,-1 0 0,-3-1 0,-1-1 14,1-1 0,1-1 1,-1 2-1,1 0 76,0-4 1,-1 0 0,-2 2 0,-1 1-72,1-3 1,-1 0-1,-2 1 1,0 0 82,2-1 0,1-1 0,-3-1 0,-1 0-50,4 2 0,-1 0 1,-2-2-1,0 0-237,2-1 1,1 0-1,-4 2 1,0 2 264,0-1 0,1-1 0,1 2 1,-1-2 2,0-1 1,0-2-1,2 1 1,1 0-58,-3 0 1,-1 0-1,5 0 1,-1 0 32,0 0 1,0 0 0,-1 0 0,1 0-80,2 0 0,1 0 1,-6 0-1,1-2 66,4 0 0,1-1 0,0 1 1,1 0-192,1-4 0,1 0 0,0 3 1,0 0 173,0-2 0,-1-1 1,-2 3-1,1 0-6,1-2 0,1-1 1,-2 1-1,0 0 21,1 0 0,1-2 0,1 0 0,1-1 7,3 2 1,0 1 0,-4-3 0,0 0 20,-1-1 0,-1 1 0,3 2 0,1 0-35,2 1 1,0-1-1,-2 0 1,0 0 98,-44-11 0,45 8 0,1 1-61,-46-10 0,1 1 56,-1 0 0,14-2-4,-3-4 1,7 1-5,-1-6 1,6 6 63,12-1 0,-5 2-59,5-2 1,3 2 8,3-8 0,3 8-21,2-2 1,8-2 351,4 2 0,5-2-357,6 2 1,4 4 448,8-4 0,0 4-512,-1 1 0,9 7 154,3-1 1,-2 6-526,3-5-91,-1 7 0,21-4-563,8 8 1,10 0 420,7 0 1,14 0 576,15 0 0,23-7 0,-39 2 0,0 0 0</inkml:trace>
  <inkml:trace contextRef="#ctx0" brushRef="#br0" timeOffset="648">8077 1021 8145,'0'-17'-869,"0"7"1759,0-5-459,7 5 0,3-5-396,7 3 1,8-1 101,4 7 0,4-6-159,1 7 0,9-9 17,3 3 0,4-5-105,1-1 1,7 0 115,0-1 0,5 3-170,-5 3 1,5-3-8,-5 4 0,-6 1 100,-6-2 1,-8 9-217,3-3 0,-7-2 53,-5 2 1,2 1-36,-8 5 1,0 0 59,-6 0 1,-5 2-14,-1 3 0,-7 5 222,2 7 0,-4 0 0,-2 1 0,-8-1 0,-2 0 0</inkml:trace>
  <inkml:trace contextRef="#ctx0" brushRef="#br0" timeOffset="941">8007 1332 8145,'-26'0'134,"-7"0"83,4 0 0,4 0 66,2 0-265,4 0-33,9-8 87,3 7 0,10-7-326,9 8 0,3 0 107,20 0 0,-2 0 263,13 0 0,6-2-100,5-4 1,3-3-13,-3-9 1,5 7-61,7-1 1,0 1-258,0-7 0,1 7 177,-1-1 1,0 1 134,0-6 1,0 5-238,0 0 1,1 1 13,-1-6 0,0 1-41,0 5 1,2-5 33,4 5 1,-4-5 230,4-1 0,-6 2 0,-5 3 0,5-7 0,-8 4 0,-5-1 0,-4 1 0,-6 3 0</inkml:trace>
  <inkml:trace contextRef="#ctx0" brushRef="#br0" timeOffset="1266">10325 692 8145,'-12'-11'0,"1"-1"0,-1 6-115,-5-5 94,0 7 0,-1-4-11,1 8 0,5 0-56,1 0 0,1 8-155,-1 4 1,-5 5 204,5 6 0,1 10-2,-1 7 0,-1 8 119,-5-2 39,7 4-158,-5 2 1,7-2 240,-3-4 0,3 2-66,8-8 0,0-1 15,0-10 0,8 1-64,3-6 0,7-1-5,5-6 1,3-8-46,9-3 0,0-4-9,-1-2 1,7-8-165,-1-3 1,2-6 33,-1-6 0,-7-6 206,1-12 1,-3 3-122,-9-8 0,1 6 264,-7-7 1,-2-1-3,-3-9 1,-3 1-104,-3-7 1,-4 7-44,4-2 1,-12 8 33,-6 10 1,-12 1-453,-11 16 1,-13 10 319,-21 13 0,-20 31 0,33-8 0,-1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2:44.6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1 537 8440,'0'-23'275,"0"0"0,0 0 955,0 5-970,7 9 1,3 1-142,7 8 0,-5-6 7,-1 1 1,1-1-248,5 6 1,0 0-5,1 0 1,-1 0 154,0 0 1,1 7 238,-1 5 1,0 5-19,0 6 1,1-2-1,-1 8 1,0 2-20,1 9 1,-1-1 25,0 7 1,-1 0-99,-5 6 0,4 0-82,-3 0 0,-2-6-17,1 0 0,-5-6 117,5 6 0,-7-7-7,2 1 0,2 2-68,-2-1 1,-1-3-7,-5-9 1,6 4-18,0-5 0,0-1-72,-6 2 0,5-8 162,1 2-211,0-3-17,-6-3 219,0-7 135,0 5-132,0-13 1,0-2 172,0-12 0,0-3-283,0-2 0,0-6-193,0 0 1,-6-8 47,0 2 0,1-9-214,5-3 0,0-7-114,0 2 0,0-2 152,0 2 0,5-10 85,1 4 0,8 2 57,-3 4 1,1 6 1,5-6 0,-4 7 75,10-1 0,-1 3 143,1 3 1,-2-1-16,8 1 0,-1-1 186,7 1 0,-6 5-9,0 0 0,-1 2-52,7-2 1,-2-2 150,-5 8 1,3 0-25,-8 6 1,6 0-133,-6-1 1,0 7-172,-5-1 0,-1 9-202,0-3 0,0 4-233,1 2-696,-1 0 526,0 0 0,-1 2 230,-5 4 0,3 3-874,-9 8 0,1 1 181,-6-1 1,0 8 1038,0 4 0,-8 3 0,-1 3 0</inkml:trace>
  <inkml:trace contextRef="#ctx0" brushRef="#br0" timeOffset="363">1073 969 8143,'0'-19'969,"8"4"1,3 13-2619,4-4 1,8 4 1308,1-4 0,6-2 340,-1 3 0,2-9-117,-2 3 0,3 1 117,-3-1 0,2 1 144,-2-2 0,-2-1-170,-4 7 0,-4-5 26,4 5 0,-4-6 0,-2 7 0,1-1 0,-1 6 0,-2-2 0,-3-4 0,-2 4 0,-5-3 0,-3 1 0,4-2 0,-4 2 0,-2-7 0,0 5 0,0-6 0,0 1 0,-8-14 0,-1-2 0</inkml:trace>
  <inkml:trace contextRef="#ctx0" brushRef="#br0" timeOffset="558">1540 554 8143,'-10'-8'-401,"2"-1"-1005,1-1 1105,5 3 301,-14-1 0,15 6 0,-9-6 0,4 8 0,4 0 0,-5 2 0,7 4 0,0 5-16,0 12 0,0-1 6,0 6 1,0 9 267,0 9 0,0 4-70,0 2 0,0 2-404,0 3 0,0-5 39,0 0 0,0 0 22,0-6 1,7-4 154,5-1 0,3 1 0,2-2 0,1 1 0,-1-7 0,2-7 0,4-4 0,-3-4 0,4-1 0</inkml:trace>
  <inkml:trace contextRef="#ctx0" brushRef="#br0" timeOffset="1480">2249 744 8261,'-18'-15'-312,"9"3"41,1-5 1,16 8-370,3 3 1,11-4 639,1-7 0,0-2 0,-6-4 0,2 1 0,4-6 0,-4-1 0,6 0 0,-7 0 0,-3 2 0,-3-2 0,3-3 0,-4 3 0,3-4 0,-3-1 0,-3-1 0,-8 1 0,0-1 0,0 0 0,0 3 0,0 3 0,-8 4 0,-3 8 0,1-1 0,-1 1 0,-1 7 0,1 3 0,-1 7 0,6 0 0,-5 0 0,5 0 0,-5 0 0,5 2 0,-6 3 0,7 5 0,-7 7 0,6 1 0,-5-1 0,7 8 0,-2 4 0,4 3 0,2 3 0,-6 1 0,1 5 0,-1-3 0,6 8 0,0 0 239,0 6 1,0 0 20,0 0 1,6 0 50,-1 0 0,3 0-117,-2 0 0,-2-2-316,7-4 0,-7 2 37,2-8 1,2-5-29,-3-7 1,7-4 158,-6 4 0,1-8-57,-1-3-151,-4 0 14,6-15 1072,-8 13-656,0-13 1,0-2-285,0-11 1,0-5 8,0-1 0,0-2-96,0-4 0,0 2 63,0-8 0,0 0-301,0-5 1,2 5-710,3 0 567,5 0 344,7-6 1,2 1 138,5-1 0,-3 1 0,7-1 0,-4 1 0,4-1 0,-1 6 0,2 0 0,4 8 0,-4-2 0,1 6-3,-1 5 1,-2 5 104,-4 7 0,-4 0 140,4 0-166,-3 0 1,-5 7-282,-4 5 1,3 9 150,-8 2 1,-1 0 53,-5-6 0,0 6 0,0 0 0,-1 6 0,-5-6 0,-2 6 0,-3-6 0,-5 2 0,5-2 0,-5-3 0,-1 3 0,0-4 0,-1-2 0,-1-5 0,-4-1 0,4-5 0,-4 5 0,-2-7-127,2 2 0,-6-4 127,6-2 0,0 0 0,6 0 0,-1 0 24,1 0 1,5-6 27,1 0 71,7-7 263,-11 11 31,13-13-171,-6 13-196,8-6 149,0 8 1,6 2 199,0 4 0,7 1 65,-1 5 0,3 3 306,2-3 1,1-3 59,-1 3 1,6-6-311,0 5 1,0-1-101,-6 1 1,8-3-158,4-8 1,-2 0-302,2 0 0,-2 0-20,2 0 1,1 0 8,-7 0 1,8 0-342,-2 0 1,-2 0-877,2 0 1,-8 0 288,2 0 0,-4 0-1771,-2 0 2748,1 0 0,-1 0 0,0 0 0,-7 15 0,-2 5 0</inkml:trace>
  <inkml:trace contextRef="#ctx0" brushRef="#br0" timeOffset="1797">3563 641 8274,'2'-10'-1113,"4"4"1,-2 4 1112,7 2 0,-7-7 0,11 5 0,-3-4 0,-3 4 585,3 2 1,-6 0-133,5 0 1,1 0 183,5 0 1,0 0-164,1 0 0,-1 0-222,0 0 0,1 0-56,-1 0 0,0 0-49,0 0 0,1 0-68,-1 0 1,0 2-342,1 4-113,-1-4 1,0 5-1714,0-7 132,-7 8 1956,5-6 0,-11 7 0,8-3 0,-8-4 0,3 6 0,1-16 0,2-1 0</inkml:trace>
  <inkml:trace contextRef="#ctx0" brushRef="#br0" timeOffset="2056">4289 295 8189,'10'-12'-1074,"-4"1"0,-2 5 1074,1-6 0,-3 7 0,4-7-269,4 8 826,-8-3 151,13 7 0,-11 0-109,7 0 1,-5 15 194,6 8 1,-3 8-1,3 3 0,3 9-320,-3 3 0,-3 4-118,3 2 0,-8 7-80,1 4 0,-3 3-647,-2-3 0,0-3 229,0-8-1915,0 0 1628,0-1 1,0-6-370,0-5 1,0-4-638,0-1 1,0-8 1434,0-4 0,-7-4 0,5-1 0,-6-1 0</inkml:trace>
  <inkml:trace contextRef="#ctx0" brushRef="#br0" timeOffset="2725">3874 554 6595,'-9'0'-128,"1"0"1,8-8 0,0-1 0</inkml:trace>
  <inkml:trace contextRef="#ctx0" brushRef="#br0" timeOffset="3025">3857 537 6196,'0'-10'238,"-8"3"-277,6 7-230,-5 0 223,-1 0 1,6-2 361,-4-4-162,4 4 0,0-6 348,-3 8-22,3-7-48,-6 5 0,8-8 79,0 4 278,0 4-53,-8-5-235,7-1-58,-7 6 6,8-6-12,0 8 259,0 0-411,8 8 1,-5-2 138,9 11 1,-6-3 242,5 9 1,-7 2-213,2-2 0,1 7-283,-1-1 1,0-2-201,-6 2 0,6-2-230,0 2 0,-1 1 122,-5-7 0,0 0-175,0-5 0,0 1 178,0 4-2297,0-11 1626,0 11 1,2-14 803,4 9 0,4-1 0,7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2:50.6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363 3771 8186,'-7'-17'-374,"5"-1"685,-6 1 1,8 0-242,0-1 0,8 7-230,3-1 1,6 1 153,6-7 1,-3-5-12,3 0 0,2 0 10,-2 6 1,8-6 32,-3 0 0,3-2 112,-2 2 1,4 4-94,-5-4 0,7-2-3,5 2 1,3-6-42,3 6 0,4-2 10,-4 2 1,10 1 9,1-6 1,1 5-4,-6-6 0,3 8-141,-3-2 1,10-2 136,-10 2 1,5 0-73,1 5 1,-4 1 49,3 0 1,3-1 1,-2 1 1,5 0-13,-5-1-340,-1 1 353,3 8 0,-6-5-32,3 8 0,3-5 0,-2 5 1,-1-5-71,-5 5 1,6-6 88,-1 6 0,7-5-6,-7 5 0,1 0 39,-6 6 1,6 0 4,-1 0 0,1 0-20,-6 0 1,-2 0 8,-4 0 1,10 0-16,-5 0 1,5 6 6,-4 0 1,-2 2 50,-4-3 1,4-1-61,-4 8 1,2-6 8,-2 5 0,2-7-39,-7 2 269,7 3-118,-4-7 0,6 6-60,-4-8 1,4 0 144,-4 0 1,6 0-148,6 0 0,-5 0 25,5 0 0,-2 2-113,1 4 1,-1-5 108,8 5 1,-9-2-154,3 2 1,-4-4 77,-2 4 0,5 1-16,1-1 0,-4 6 10,-2-7 113,-12 1-116,18 2 0,-16-1 82,4 5 1,-2 1 11,-4-7 0,-3 8 50,3-3 1,-3 5-90,-3 1 0,-1 0-49,-4 0 1,4 1 3,-5-1 0,3 0-13,-2 1 1,4-1 25,-5 0 1,5-5-19,2-1 1,-1 1-51,1 5 1,-6-5 53,-1-1 1,-4 1 46,4 5 0,-5-2-46,6-3 1,-8 3-4,2-3 0,-3 3-7,-3 2 1,6 1-3,0-1 0,0 0 13,-6 1 0,1-7-1,-1 1 1,-2-1 61,-3 6 1,3 1-57,-3-1 0,1 0 65,-1 1 1,3-1-57,-3 0 0,-3 6-30,3 0 1,-3 2-33,3-2 0,3-2-11,-3 8 1,-4-6 56,-3 6 0,3-2-10,-2 2 0,5-2 131,-5-4 1,2-2-91,-3 8 0,-3-6 194,4 6 0,-4-6-120,-2 6 1,0-6-50,0 5 0,0-5-14,0 6 0,0-6 7,0 6 1,0-6 108,0 6-305,0-8 194,0 12 0,0-12-90,0 8 0,-8-6 70,-3 6 0,1-6-8,-1 6 1,-1-3-2,-5 3 1,-6 4-11,0-4 0,-2-2 26,2 2 0,2-6 2,-8 5 0,6-5 34,-6 6 1,0-8 104,-5 2 0,-1 2-25,0-1 1,1 0-86,-1 0 1,1-5-27,-1 4 0,-5 2 39,-1-2 1,-1 0-150,2-6 1,-5 6 70,-6 0 1,5 0-14,-1-5 1,7-1-39,-6 0 1,0 1-19,-6-1 0,0 0 42,0 0 1,0 1 13,0-1 0,-5 0 114,-1 1 0,-5-1-105,5 0 0,-7 0 91,1 1 1,3-1-73,-3 0 0,3-5 10,-2-1 1,-5 1-32,5 5 1,-6-5-165,-6-1 1,4-5 142,-4 6 1,-2-9 37,2 3 1,-2-2 1,2 2 0,2-4-16,-8 3 0,3-3 146,-3-2 0,-2 0-60,8 0 0,-1-5 14,1-1 1,4 0-33,-4 6 0,2-6 11,-2 1-1,9-3-60,-3 2 0,4 2-13,-4-7 0,-1-1-135,1-5 1,0 5 56,0 1 116,7-1-798,-5-5 775,6 0-5,-1-1 1,-3 3 1,7 4 1,-5-5-33,5 5 156,1-5-124,5-1 1,0 0 13,0-1 0,6 1 158,0 0 0,5 0-129,-5-1 1,8 1 418,-3 0 1,5-1-367,1 1 0,-3 0-43,3-1 1,-3 1 107,9 0 1,-2 0-137,3-1 0,-5 1-2,4 0 0,2-1-223,-2 1 241,8 0-11,-11 0 0,10-1-40,-6 1 1,5 5 31,-6 1 0,8-1 45,-3-5 1,0 0-28,0 0 1,-1-1 21,2 1 1,4 0 33,-4-1 1,2-1 7,-2-4 1,4 4-3,-4-4 0,2-2-37,-3 2 1,5-6 88,-4 6 1,-2-6-76,2 6 0,0-6 95,6 6 1,0-6-35,-1 6 0,3-2 36,3 2 0,-1 4-132,7-4 0,0 4-105,6 1 0,-5 7-850,-1-1 459,0 9-958,6-5 1,8 8 596,3 0 0,9 0 15,8 0 0,5 0 35,19 0 752,-4 0 0,35 0 0,-3 0 0</inkml:trace>
  <inkml:trace contextRef="#ctx0" brushRef="#br0" timeOffset="912">3096 3321 8127,'-12'-11'-386,"0"-1"0,9 6 87,-3-5 565,4-1 0,2-5-254,0 0 1,0-1-61,0 1 1,0 0 152,0 0 0,0-1-87,0 1 1,0 0 131,0-1 0,0 1-53,0 0 1,0-2 145,0-4 1,0 3-182,0-3 1,2-2 14,4 2 1,1-8-61,5 3 1,3-5-144,-3-2 0,3 1-9,2-1 1,3-5 97,3 0 0,-4-3-9,4 3 0,-4 3 78,-2-3 1,3-2 71,3 1 1,-4 1-81,4 5 0,-2 1 104,2-1 0,2-1-85,4-5 0,4 5 21,-5-4 0,5 3-14,2 3 0,5-3 11,0-3 1,1 3-67,-7-3 0,7 3-2,-1 3 1,8-3-19,-2-3 1,2 1 12,-2-7 0,2 6-3,-7-6 1,5 7 21,-6-1 1,6 2-6,-5-3 1,1 9 112,-2-9 0,-3 9-105,3-9 0,4 5 161,2 1 1,4-1-164,2-5 0,0 5 7,0-5 1,-2 3-11,-4-2 0,4 3-9,-4-3 0,-2 3 111,3 3 1,-7-1 1,6 1 0,-6 5 9,6 0 1,-5 2-85,5-2 1,-6-2-23,6 8 1,-7-2-9,1 2 0,-3 4 0,-3-4 0,1-2 65,-1 2 0,7-2-13,-1 2 0,0 2-31,-5-8 0,5 8-8,1-2 1,-1-2-53,-5 2 54,-1 0 4,-7 5 1,0 7 52,-4-1 1,-9 7 153,3-7 15,-4 8 0,-1-3 132,-1 7 206,-7 0-336,4 0-4,-8 0-7467,0 0 7224,-8 0 0,-9 7 0,-10 3 0</inkml:trace>
  <inkml:trace contextRef="#ctx0" brushRef="#br0" timeOffset="1400">5655 157 8116,'-10'-8'0,"1"6"-344,3-4 86,4 4-89,-6 2 1,10 0-155,4 0 1080,-4 0 281,6-7-261,-1 5 1,-3-6-240,8 8 0,-7-2 11,7-4 1,-1 4-210,7-3 0,-1-3 56,0 2 0,3 0-220,3 6 1,-4-5 117,4-1 1,2-2-166,-2 2 0,2 5-34,-2-5 0,-2-2-12,8 2 0,-8-1 76,2 1 0,-2 4-71,2-4 0,-3 4 83,3 2 0,-10 0 14,-1 0 57,-1-7-36,6 5 152,1-6 1,-7 8 111,1 0 177,-8 0-221,3 0 196,-7 0 78,0 0-470,8 0 205,-6 0-285,6 0-3,-8 0 69,7 0 102,-5 0-82,6 8 1,-2 1 33,-1 9 1,1 1 109,-6 4 1,0 6-340,0 11 0,-9 8 139,-9 15 1,-7 5-2267,-9 18 1922,13-38 0,-1 2 0,-6 17 1,-3 3-1,-5 4 0,1 1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3:33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1384 587 7911,'-17'-8'0,"5"4"1092,1-7-410,7 7-409,-4-4 458,8 8-197,0 0 0,-7 10-530,-5 7 1,2 4 204,-1 14 0,-1-3-68,-5 14 0,0 2-123,-1 10 0,1-4 77,0 4 0,5-5 32,1-1 0,7 6-65,-2 0 0,4-7-108,2-4 1,0-9 60,0 2 0,8-3-161,4-3 1,3-7-397,2-4 1,2-5 257,4-7 1,-1-3 59,6-8 1,-5-8 178,6-3 1,-8-7 284,3-5 1,-7 2-177,-6-8 1,-3 8 138,-8-2 1,0 4 144,0 2 1,-2 1 336,-4 5 0,-3-5-81,-9 5 0,-5 3-160,0 2 0,-7 4-222,1 2 1,2 2-158,-2 4 1,2-2-253,-2 8 0,-1-1-65,7 6 0,-1 3-322,7 3 1,0-10-345,0 4 0,5-3 918,1 3 0,-1-7 0,-5-3 0</inkml:trace>
  <inkml:trace contextRef="#ctx0" brushRef="#br0" timeOffset="498">554 1071 8009,'-36'-8'0,"-3"-3"0,16-12 80,0 3-82,6-5 1,5 6 66,1-4 1,7-6 282,-2-11 0,4 3-95,2-3-232,0-4-5,16 0 0,-3-8 404,16 0-186,7 8-43,8-6 0,8 7 29,0-3 1,6-2-1203,0 8 1022,7-8 71,-4 4 1,10 0 78,4 3-353,4 5 127,8 1 0,-1 8-78,1 4 1,-9 6-42,-3 5 1,-4 7 73,-1 10-34,-1 5 98,0 15 1,-6 10-5,1 11 1,-7 4-36,7 1 0,-10 3 14,-3 4 0,-6-2-33,-11 7 0,-7 6-148,-4 6 0,-11 4-4,-7 2 0,-3-1 48,-2 13 0,-9-17 584,-9-1 1,-7-7-129,-9 7 0,-8-4 46,-4-2 0,-12 0-94,-6 0 1,-3 0 10,-2 0 0,31-34 0,-1 0-211,-1 0 1,-1-1-1,0-5 1,-2-2 108,0-1 1,-1-1-1,-2-2 1,-2-1 86,0-1 1,-2-2-1,-3-2 1,-1-3-29,-1-7 1,0-3 0,0 1 0,-1-2-109,1-2 0,0-2 0,2-5 0,1-3 69,-3-2 1,0-1 0,-1-6 0,1-3-15,-1-1 1,2-2 0,3-1 0,2-2 64,5-1 1,2-2-1,-33-23 213,17-5 0,8 4-322,16 2 1,9 6-209,7 0 0,9 8-659,9-3 1,15 5 184,8 1 0,10 1-799,7-1 1,6 0 317,12 1 0,11-1-296,12 1 1359,3 7 0,-1-6 0,3 4 0,9-3 0,-45 14 0,-1 1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3:37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69 8245,'0'-17'293,"0"6"628,0-1-372,0 8 1,0-5-139,0 3 1,-2 4 779,-4-4 35,4 4-611,-13 2 1,5 0-211,-7 0 0,5 0 73,1 0 1,5 0 204,-5 0-399,-1 0 0,-3 2-67,3 4 0,-3 4 50,3 7 0,-3 8-109,-2 4 0,-1 5 72,1 7 1,2-3-1,3 8 0,-3 10-3,3 13 1,3 0-27,-3 6 1,8 2 75,-2-2 1,4 13-284,2-1 0,6 3 424,0-3 0,7-3-94,-1-3 1,-2-6-485,1-12 0,1 2 72,5-7-851,0-8 670,-7 0 0,5-13-90,-3 3 0,3-4-159,2-1 0,-5-6 144,-1 0 1,1-8-72,5 2 0,-5-4-1083,-1-2 274,1 1-794,5-1 1174,0-7 1,-5-3-11,0-7 0,-9-15 176,3-8 1,2-16-731,-2-7 1438,7-11 0,-11-20 0,6-12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3:41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8237,'0'-17'0,"0"5"703,0 1-85,0 7-377,0-4 0,2 8-64,4 0 1,4 2 58,7 4 0,2 11 163,4 12 0,4 19 153,8 10 0,1 11-134,5 11 1,-5 3-556,-15-35 1,-1 2-1,-2 1 1,-2 2 219,-1 1 0,-1 1 0,-1 0 1,-1 0 7,-3-3 1,-1 0 0,-2-1 0,-2 1-216,-1 0 1,0 0 0,-2 2 0,0 0 32,-1-2 1,0-1 0,0 1 0,0-2-200,0 43 1,-8-13-487,-4 1 1,-3-4 119,-2-8 1,-6 0 319,0-17 0,-1-4 185,7-13 1,0-3-89,0-3 0,5-4 371,1-8 0,5-1-504,-6-5 0,6-5 67,-5-12 305,-1-3 0,-5-24 0,0-3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3:39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18 623 8259,'-10'0'958,"2"0"0,10 0-879,4 0 0,4-2-266,7-4 1,2-3-45,4-9 0,-2-7 167,8-4 1,-6-9-136,6-2 1,-8-1 112,2 7 1,-6-5 60,-5 5 1,1-9 24,-7 15 0,0-9-30,-6 8 1,0-1 36,0 1 0,-8-2 18,-3 8 0,1 0 87,-1 6 1,-1 7-66,-5 4 0,5 4 52,1 2 1,1 4-13,-1 8 0,-3 7 0,8 15 0,1 9 47,5 3 1,0 10 172,0 1 0,0 9-31,0-3 1,0-3 163,0-3 1,1-3-159,5-2 1,-2 0-80,8 0 0,-3-8-403,3-4 0,3-9-24,-3-2 1,-3-8-743,3 2 798,-8-12 115,3-3 134,-7-8 0,0-15 226,0-8 1,0-16-410,0-7-77,0-4 201,0-9 1,0 5-52,0-4 1,2 6 16,4 6 0,-2 6-181,7 11 1,1 4 19,5 8 0,0 7-199,1 4 1,1 4 188,4 2 1,-4 0 113,4 0 0,-3 2 114,-3 4 0,0 4-87,0 7 0,-5-2-14,-1-3 0,-7 3-24,2-3 1,-4 3 30,-2 3 1,0-1 56,0 0 0,-2 0 122,-4 1 1,-3-7-39,-9 1 1,1-6 190,0 5 0,-2-7-172,-4 2 1,1-4 260,-6-2-126,6 0 0,-3 0 27,8 0 1,6 0 96,-1 0-314,8 7 1,-3-3-134,7 8 1,7-1 179,5 6 1,3 1 98,2-1 1,3 0 37,3 1 0,-2-1-145,8 0 0,0-5 218,5-1 0,-5-1-85,0 1 1,0 3-910,5-8 1,-1-1-125,-4-5 1,1 0-502,-7 0 1,6 0 1305,-6 0 0,0 0 0,-5 0 0</inkml:trace>
  <inkml:trace contextRef="#ctx0" brushRef="#br0" timeOffset="338">969 467 12826,'17'0'506,"0"0"-218,1 0 1,1 0-442,4 0 119,-4 0 0,12 0-83,-8 0 0,6 0-275,-6 0 1,2 0-13,-2 0 108,-4 0 1,6 0-1732,-8 0 901,-7 0-470,-3 0 1596,-7 0 0,0 8 0,0 2 0</inkml:trace>
  <inkml:trace contextRef="#ctx0" brushRef="#br0" timeOffset="572">1142 260 10653,'0'17'1222,"0"0"0,0 1-844,0-1 1,5 2 137,1 4 0,0 4-294,-6 8 1,6-1-410,-1 1 1,1-1-229,-6 1 1,6 0-625,0-1 0,5-5 647,-5 0 1,2-8-812,-3 2-754,-3-4 823,6-1 841,0-9 1,-4-9-59,7-11 351,-7-12 0,19-4 0,-4-8 0</inkml:trace>
  <inkml:trace contextRef="#ctx0" brushRef="#br0" timeOffset="767">1660 156 13989,'0'17'-415,"2"2"321,4 5 1,-4 2 159,4 9 1,1 2-32,-1 3 0,6-2-148,-7 8 1,7-1-252,-6 1 1,5 2-598,-5-8 0,6 0 961,-7-5 0,9 7 0,-5 3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3:38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16 8517,'-8'-10'2354,"6"4"-1827,-3 12 0,3 4 31,2 7 0,5 8-128,1 4 1,2-2-185,-2 2 1,-4 3 27,3 3 1,3 3 30,-2-9 0,2 4-237,-3 1 1,-3-7-223,4-4 1,2-4-513,-3-1 1,3-1 96,-2 0-396,-4-7 759,5-2 1,-5-8 350,4 0 1,-2-16-357,8-7 0,-7-9 15,7-9 1,-1 5-37,7-5 1,-1 5 121,0 1 1,-3 3 49,3 3 1,-7 6-8,13 11 0,-8 4 134,8 8 1,2 2-17,-2 4 1,6 6 248,-6 11 0,6 4-94,-6 7 1,0 1 149,-6-1 1,-5 3 14,-1 3 0,-5-3 146,6 3 0,-7-5-971,7-6 0,-6 1 290,5-7 0,-5 0-1125,5-5 1,-5-3 258,6-3 1,-7-5 1029,7-7 0,0 0 0,5 0 0</inkml:trace>
  <inkml:trace contextRef="#ctx0" brushRef="#br0" timeOffset="213">865 344 8190,'8'10'0,"-4"-2"758,7-8 0,3 5-309,9 1 1,-2 0 215,8-6 0,-2 2-293,2 4 0,9-5-418,-3 5 1,3-4-91,-3-2 0,-3 0-390,-3 0 0,4 2 234,-4 4 0,-4-4-70,-2 4 1,-4-5-948,-2-1 448,0 0-389,1 0 1250,-9 0 0,-1 0 0,-8 0 0</inkml:trace>
  <inkml:trace contextRef="#ctx0" brushRef="#br0" timeOffset="447">1246 102 8164,'-10'2'890,"4"4"1,5-2-441,1 7 1,0 1 215,0 5 0,0 2-100,0 4 1,0-2-165,0 8 1,0-6-271,0 6 1,0-6 3,0 6 1,0-2-160,0 2 0,5 1-191,1-6 0,2 4-578,-3-5 1,-3 2-363,4-2 90,4-3 1,-6 3-857,7-12 1381,-7-3 0,11-8 268,-3 0 1,-2-2 270,1-4 0,1-3 0,13-16 0,1-2 0</inkml:trace>
  <inkml:trace contextRef="#ctx0" brushRef="#br0" timeOffset="634">1644 292 8164,'9'-7'2555,"1"5"-1188,-4-4-381,-5-4-641,15 8-102,-7-5 1,3 7 123,-1 0 1,-5 4-48,6 7 1,-3 3 116,3 14 0,-2 1-412,-5 6 0,-1 1-430,8 5 1,-7-3-480,7 8 1,-8-5 883,2 5 0,3 0 0,1 6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54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378 16 15235,'9'-8'452,"-2"1"-408,-7 7 1,1 0 228,5 0-336,-5 0 80,6 0-12,-7 0 230,0 0-186,0 7 0,0-4 8,0 8 0,0-6-177,0 5 138,0 1 1,0 5 85,0-1 1,2 1-7,3 0 1,-3 1 126,3 4 1,2-2-117,-1 7 1,6 1 1,-2 4 0,2 2 53,-1 4 0,6 3-59,-6 7 0,5-5-291,-11 0 0,5-5 100,-4 5 1,-1-8-49,-5 3 1,0-6 98,0-4 1,0-3 42,0-3 0,0-3 13,0 2 113,0-2 0,-2-2-162,-3-1 50,-4-6 0,-7 3-436,1-6 1,-1-1 193,0-5 1,0-7-1479,1-4 0,-6-11 489,0-10 0,0-1 150,5-9 0,-5-5 1059,0-5 0,0-1 0,6 6 0</inkml:trace>
  <inkml:trace contextRef="#ctx0" brushRef="#br0" timeOffset="257">1 456 10418,'7'9'965,"-5"5"1,12-5-197,-4 6 0,-1-1 359,1-3 1,-5 3-168,6-4 0,-6 3-400,6-3 1,-8-1-402,2-4-257,-3-3-125,-2 5-506,0-7-1423,7 0-101,2 0 0,8-6 1081,4 1 0,-2-2 1171,8 2 0,-1-4 0,5-6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3:47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13817,'17'0'-2859,"6"-2"1862,0-4 1,6 4 295,-6-3 1,2 3 255,-2 2 1,-4 0 5,4 0 439,-3 0 0,-3-8 0,0-2 0</inkml:trace>
  <inkml:trace contextRef="#ctx0" brushRef="#br0" timeOffset="174">883 52 7897,'9'0'-5,"1"0"3875,-4 0-2888,-4 8 1,13-6-567,-3 4 0,3 1-776,2-1 0,0 0-842,1-6 1,-1 0-1521,0 0 1363,1 0 335,-1 0 1024,-7 0 0,5 0 0,-5 0 0</inkml:trace>
  <inkml:trace contextRef="#ctx0" brushRef="#br0" timeOffset="282">1280 104 7892,'24'0'1514,"-1"0"1,-14 0-670,8 0 1,-3 0-446,3 0 1,1 0-437,-1 0 0,6-2-594,0-4 630,8-3 0,-4-16 0,7-2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3:47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0 416 7837,'14'-12'522,"3"1"0,14 5-227,4-6 0,7 7 187,10-7 0,0 8-1,-1-1 1,-4 3-205,-1 2 0,-6 0-258,6 0 0,-7 0-59,1 0 1,-9 0-208,-3 0 1,-6 0-244,1 0 0,-4 5 490,-2 1 0,-7 0 0,-3-6 0</inkml:trace>
  <inkml:trace contextRef="#ctx0" brushRef="#br0" timeOffset="178">381 1 7896,'0'11'1462,"0"1"1,0 1-800,0 10 1,2-1-216,4 6 1,-4 1-60,3 6 0,-1 5-58,2 0 1,-4 7 139,4-7 0,-3 6-1103,3-6 1,-4 6 422,4-5 0,2 1-2814,-3-2 3023,9-3 0,-5 5 0,9-7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3:45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122 329 7965,'-17'-8'0,"7"7"309,-5-7 573,13 0-712,-14 6 0,14-4-93,-3 12 0,-3 13 560,2 16 1,-5 11-181,5 18 1,-6 9-47,7 19 0,-1 6-459,5-44 0,2 1 1,-1 45 329,0-47 1,0-2 0,0 37-55,0 5 1,0-11-149,0 5 1,7-14-162,5-10 0,-2-7-446,1 1 1,1-10-519,5-7 0,0-5 509,1-7 0,-3-3-241,-4-7 1,5-1 544,-5 0 1,7-7-353,5-4 0,-4-8 415,4-10 0,2-9 169,-2-19 0,8-5 0,-4-6 0</inkml:trace>
  <inkml:trace contextRef="#ctx0" brushRef="#br0" timeOffset="250">1038 1 11218,'10'7'1143,"-4"5"1,1 3-560,-1 2 1,0 7 119,-6-1 0,0 7-511,0-1 1,0 4-373,0 1 0,0-5-288,0 0 0,6-6-639,-1 6 0,1 0 1106,-6 5 0,0 1 0,0-1 0</inkml:trace>
  <inkml:trace contextRef="#ctx0" brushRef="#br0" timeOffset="1079">935 1713 7848,'-10'17'2563,"2"-6"-2070,8 1 75,0-8 238,0 3-610,8-7 0,2 0 13,7 0 0,0-9-121,0-8 0,1-8-185,-1-10 1,6-2-341,0-3 1,0-2 292,-5-4 1,-1-10-226,0 4 1,-5-2 116,-1 8 1,-7-2-30,2 8 1,-4 7 192,-2 10 0,0 4 262,0 2 1,0 5-131,0 1 104,0 7 0,-2-2-193,-4 12 1,2 3 93,-7 9 0,1 7 203,-2 3 1,-3 7-1,4 5 1,1 5-13,-2 6 1,3 7 29,-3 0 0,-1-1 212,7-5 0,-5 0-273,5 0 1,-6-2-187,7-4 0,-1 2-112,6-8 0,0-1 93,0-10 0,-6 1-234,0-6 0,0-1-71,6-6-47,0 0 530,0-7 672,0-3-604,-7-7 1,5-7 87,-4-5 0,4-3-100,2-2 22,0-8-109,0 5 0,2-12-533,4 3 1,3-4-122,9-1 0,5-1-409,0 0 0,6 1 460,-6-1 0,7 3-117,-1 3 1,-2 4 257,2 8 0,-6 1 294,6 5 1,-8-3-30,2 8 0,-4 1-16,-1 5 173,-1 0 1,-6 5-15,1 1 0,-8 8 329,2-3-419,-4 5 0,-4 1-255,-4 0 0,0 0 26,-11 1 1,3-1 111,-9 0 1,-2 1 168,2-1 1,-6-8-112,6-3 1,-5 2 659,4-2 0,1 5 40,6-5 0,0 0 315,0-6 1,7 2-367,4 3 1,2-3 134,-1 4 1,3-2-299,-4 2 0,12 1-49,5 5 0,-1 3 124,1-3 1,7 3-136,5 3 1,5-1-308,-4 0 0,4-2-181,-5-3 1,6 3-318,-6-3 0,6-2-119,-6 1 1,0-7-764,-5 2 1,5 1 521,0-1 0,0 0-1277,-6-6-176,0 0 2244,1-8 0,-1-9 0,0-10 0</inkml:trace>
  <inkml:trace contextRef="#ctx0" brushRef="#br0" timeOffset="1417">2059 87 10950,'17'17'454,"2"16"220,4 7 1,2 16-15,4 7 1,2 12 118,-8 6 1,0 9-743,-6 3 0,-9-44 0,0 2 177,3 47 1,3-2-89,-9 2 0,1-6-102,-6 6 0,0-6-1088,0 6 0,0-6 688,0 6 0,-13-5-1628,-5 5 1,-11-10 678,1-2 1,-11-3 522,-1-14 0,1-5 802,11-18 0,-5-2 0,8-15 0,4-14 0,5-9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3:44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8024,'12'0'1067,"-1"0"1,3 0-676,9 0 0,4 0-162,7 0 0,3 0 95,3 0 0,2 0-265,4 0 0,4 0-304,-3 0 1,-5 0 75,-2 0 1,-3 0-207,-3 0 1,-1 0 139,-4 0 234,-4 0 0,-16 0 0,-1 0 0</inkml:trace>
  <inkml:trace contextRef="#ctx0" brushRef="#br0" timeOffset="183">311 1 11096,'0'17'1774,"0"2"-1051,0 4-1,6 0-284,0 12 1,6 3-175,-7 14 0,7 2 36,-6 4 0,-1-3 0,-5 9 0,0-1-1604,0 6 1,8-5 738,4-1 0,-3-5-2951,3 5 3516,-1-7 0,14 4 0,2-9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3:41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0 932 7964,'14'0'1909,"3"0"1,-2 2-1522,14 4 1,6-4-93,5 4 1,0-4-1120,-5-2 470,-8 0 0,6 0-41,-5 0 1,-3 0-76,-2 0 0,-3 0-182,-3 0-86,0 0 258,0 0 1,-7 7 74,-4 5 0,-4 3 404,-2 2 0,-8 8 0,-2 2 0</inkml:trace>
  <inkml:trace contextRef="#ctx0" brushRef="#br0" timeOffset="166">121 1503 7964,'0'11'1974,"0"1"1,2-8-858,4 2-696,4 3 1,7-5-109,0 8 1,2-3-69,4 3 1,-3 1-1066,3-7 0,4 5 581,1-5 0,5 6-458,2-7 0,-1 7-146,1-6 0,-1 0 843,1-6 0,7 0 0,2 0 0</inkml:trace>
  <inkml:trace contextRef="#ctx0" brushRef="#br0" timeOffset="1631">1349 258 8136,'-10'-17'1090,"-5"-1"-775,13 9-75,-6 1 0,8 6 268,0-4-304,0 4 0,-1-5 203,-5 7-30,4 0-341,-6 7 0,6 3 112,-4 7 0,5 1-114,-5-1 0,-2 8 60,2 4 1,-7 11 47,1 6 0,-3 8 131,-2 9 0,5 5-70,1 18 0,7-1-315,-2 13 0,2-47 0,0 1 275,1 3 0,1 0 0,-2 1 0,2-1 72,1 0 1,2 0 0,2-2 0,1 1-48,2 4 1,0 0-1,-1-8 1,0 0 276,6 48 0,1-8-828,5-4 1,0-1 374,1-4 0,-1-1-694,0-11 1,0 1 188,1-18 1,5 1-89,0-12 0,0-1-44,-6-5 1,2-10-424,4-8 1,-3-2 740,3-9 1,-2-2-974,2-10 1280,-4-19 0,14-19 0,-6-18 0</inkml:trace>
  <inkml:trace contextRef="#ctx0" brushRef="#br0" timeOffset="2039">2196 223 8084,'-7'-17'461,"5"0"-323,-4-1 0,4 1 26,2 0 1,2 5 150,4 1 190,-4-1 190,5 3-5,-7-7 1,6 16-324,0 0 0,2 10-113,-3 13 1,3 6 232,4 11 1,3 2-87,-4 4 0,-1 2-241,2-7 0,-1 5-186,6-6 0,1-7-312,-1-10 1,2 0 108,4-6 0,-3 3-350,3-15 1,2-1 418,-2-10 0,2-3 57,-2-9 0,-4-6 356,4-5 1,-6-4-156,-5-2 1,1 1 90,-7-1 0,-2-5 47,-10 0 1,0-3 100,-11 3 0,4 3-84,-11-3 1,-1 11-118,2 6 0,0 4-229,6 2 1,-6 7 61,0 4 1,-2 14-1071,2 9 0,2 14 559,-8 9 1,6 10-352,-6 2 0,6 8-83,-6 9 688,8 0 1,-4 8 0,8 2 0</inkml:trace>
  <inkml:trace contextRef="#ctx0" brushRef="#br0" timeOffset="2750">2335 2177 9113,'-8'-25'2640,"0"6"-2566,-3-4 1,3 2-677,8-2 0,8-4 198,3-8 0,3-1 43,-3-4 1,5-5-42,-5-7 208,-3 1 1,0 1 94,-8 4 1,0-3 181,0 9 1,0 2 509,0 9 0,0 4-406,0 8 1,0-1 337,0 1-335,-8 7 1,4 3 97,-7 7 0,5 9-229,-6 9 0,6 7-142,-5 9 1,1 8 68,-1 5 1,-5 4-139,5 7 1,1 2 357,-1 3 1,7 2-84,-2-7 1,-1 5 102,1-5 1,0 0-38,6-6 1,0-6-340,0 0 0,0-10-22,0-1 0,0-2-172,0-10 1,2 0 171,4-6 164,-4-7 1165,5-3-880,-7-7 1,-2-2-130,-3-3 0,1-11-61,-8-7 1,8-8 65,-1 3 1,3-7-143,2-5 0,0 3-226,0-3 1,7 3 21,5 3 1,3 1-323,3 4 0,5 4 89,0 8 1,5 0 84,-4-1 0,1 7 227,-2-1 1,-4 8-3,4-1 0,2 3 152,-2 2 1,0 2-115,-6 3 0,1 5 73,-1 7 0,-2-3-124,-3 3 0,1-3-78,-7 9 0,0-4 26,-6-2 1,-2 0 72,-4 1 1,-4-3 187,-7-3 0,-6 1 123,0-7 0,-6 0 298,6-6 1,-6 0-73,6 0 0,0 0 220,6 0 0,0 0 346,-1 0 399,9 0-911,1 0-263,8 0 1,2 7-56,4 5 1,-2 3 14,7 3 1,6 5-14,6 0 0,2 0-128,-2-6 1,-1 0-273,6 1 0,1-3-307,6-4 0,-1 3-586,1-8 0,0 5-54,-1-5 1,1 0 1179,-1-6 0,1-8 0,0-2 0</inkml:trace>
  <inkml:trace contextRef="#ctx0" brushRef="#br0" timeOffset="3143">3372 154 8859,'12'0'624,"-1"0"1,1 4-367,5 7 0,8 9 50,4 14 0,4 10 231,1 8 1,7 17-265,-1 18 0,-19-41 1,-2 2-439,-1 3 0,-1 2 0,-1 2 0,-1 1 365,-3 2 0,-1 0 0,0-2 0,-1 1-100,-6 0 0,-2 1 1,1 0-1,-1 1-80,-1 5 0,-2-1 0,1-1 0,-2-1-87,0 3 0,-1-1 0,-1-4 0,-2-1-237,-2 0 0,-1 0 1,-1-4-1,1 1 109,-3 3 1,0-1 0,3-3 0,-1-2-342,-1 1 0,-1-2 1,-9 31-227,-2-12 1,6-20 225,-1-4 1,1-16-280,6-7 813,3-11 0,0-12 0,8-10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3:49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344 70 8183,'0'-18'-36,"0"1"634,-7 7-27,5-5-140,-14 13 1,12-6-136,-7 8 1,5 0-46,-5 0 1,5 8 20,-6 4 0,3 3 13,-3 2 0,-3 3-85,3 3 1,3 0 40,-3 11 1,1-1 49,-7 13 1,1 2-96,0 10 0,-1 11-93,1 12 1,0 5-226,0 6 1,-1 4 311,9-44 1,1 0-1,2-2 1,2 0-45,1 2 1,1 0-1,-2-2 1,0 0-9,1 4 1,0 1 0,1-3 0,0 0-415,8 46 1,4-4 106,7-7 0,0-12-633,1-1 0,5-14 100,0 3 0,7-7-238,-1-4 1,-2-8 332,2-3 0,0-7-139,5-5 0,-7-10 162,-4-7 0,-3-8-331,-3 1 915,0-18 0,0 9 0,1-11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3:52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1157 9580,'18'-9'924,"-1"3"0,10 4-668,7 2 0,3-6 105,9 1 0,-6-1-238,6 6 1,-7 0-143,1 0 1,-3 0-756,-3 0 1,-1 0 518,-4 0 1,2 6-1747,-8-1 2001,0 1 0,-14-6 0,-1 0 0</inkml:trace>
  <inkml:trace contextRef="#ctx0" brushRef="#br0" timeOffset="171">191 1002 7910,'-18'0'1826,"1"7"0,7 3-1416,5 7 1,3 6-319,2 0 0,0 8 267,0-2 1,0 9-104,0 3 0,0 5-631,0-6 1,2 6 273,3-5 0,-1 5-717,8-6 0,-1 0 818,7-5 0,7 0 0,1-1 0</inkml:trace>
  <inkml:trace contextRef="#ctx0" brushRef="#br0" timeOffset="558">1505 102 7919,'-17'-17'858,"-1"-8"1,1 8-739,0 0 1,5 5 111,1 6 0,-1 4-118,-5-3 0,1 5 74,5 5 0,-4 7-10,3 11 1,-9 13-41,-2 16 0,-2 10-2,2 13 0,4 15-158,7-42 0,0 2 0,2 9 0,1 1 180,1-2 1,-1 0 0,0 0 0,1 1 51,-1-2 1,0 1 0,3-1-1,1-1-27,-1 2 1,0 0 0,4 0 0,0 1 20,0-4 0,-1-1 0,-1 1 0,0-2 31,-2 45 1,-5-4 98,5-7 0,2-5-681,10-7 0,9-8-681,8-15 0,2-4-207,-2-7 0,4-3 610,8-15 0,-6-2-54,-1-9 1,-4-6 96,4-12 1,-5-11 477,6-12 1,-6-12-303,6-5 1,-2-11 405,2-7 0,-4-18 0,-6-1 0,-8 34 0,1 0 0,2 0 0,-1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3:49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8107,'9'-17'0,"1"5"126,-4 1 0,-4 5 748,3-6-269,5 9-190,-8-5-178,13 8 1,-7 2-1,3 4 1,5 5 339,-5 12 0,-1-2 59,1 8 0,-5 0-166,6 6 1,-8-1-95,1 1 0,3-1-815,-2 1 1,2-2 162,-3-5 1,-3 3-43,4-8 0,-2-2-126,2-9 1,-4-3-573,3-3 1,-3-6 611,-2 0 1,6-9 139,0-14 0,7-10 249,-1-8 1,-3-5-95,3 6 1,-1-6 466,7 6 0,-3 7-115,-3 10 0,1 4 38,-7 1 0,7 9-42,-1 3 0,-3 6-116,3 6 1,-3 5 51,3 12 1,1 4 130,-7 8 0,6-1-293,-6 1 0,-1 5 108,-5 1 1,0-1-1001,0-5 1,2-3 197,4-3 1,-2 2-649,7-8 1329,-7 0 0,12-6 0,-7 1 0</inkml:trace>
  <inkml:trace contextRef="#ctx0" brushRef="#br0" timeOffset="181">952 330 8041,'9'9'2426,"1"-1"-2305,-4-8 1,-2 0 6,7 0 1,1 0-63,5 0 0,-4 0 22,5 0 0,-11 0-102,11 0 0,-5 0-132,4 0 1,3 0-393,3 0 1,-4 6 131,4-1 1,-4 1-986,-2-6 1391,1 0 0,7-8 0,2-1 0</inkml:trace>
  <inkml:trace contextRef="#ctx0" brushRef="#br0" timeOffset="370">1816 18 8009,'10'-7'1001,"-2"5"261,-8-6 0,0 10-716,0 4 0,0 5-80,0 12 0,0 4 101,0 8 1,-6 7-183,0 4 0,-5 4-509,5 2 0,0 0-500,6 0 1,2-4 623,4 4 0,3 3 0,9 15 0</inkml:trace>
  <inkml:trace contextRef="#ctx0" brushRef="#br0" timeOffset="1390">986 1990 7941,'-9'-18'4070,"1"1"-3155,8 0 1,2-2-1403,4-4 0,9 1 7,8-6 0,8-7 55,-2-5 0,-4-1 205,-2 7 0,2-7 150,-2 1 1,-6-2-33,-5 1 0,-3 3-126,3-8 0,-3 7 224,-3-1 1,-4 9-23,4 2 0,-4 14 631,-2-2-223,0 3 106,0 5-410,0 1 0,0 12-85,0 7 1,-6 3 26,0 15 0,-5 0 30,5 5 1,-6 8 0,7 5 1,-7 2 96,6 3 0,-5 0 201,5 0 1,-5 0-94,5 0 0,-8 2 169,3 3 0,3-9-264,2 4 0,-1-11-242,1-1 1,0-4 108,6-1 1,0-2-104,0-4 1,0-4-308,0-8 209,0-8 0,0 1 28,0-4 878,0-4 1,0-8-468,0-11 0,2-6-7,4 0 0,-2 1-224,7-6 1,1 5 129,5-6 0,0 0-790,1-6 1,1 6 22,4 1 1,-2 1-257,8-2 1,-2-2 425,2 8 1,1 0-13,-7 6 1,6 1 250,-6 5 1,6 1 241,-6 4 0,0 5-41,-6-5 1,1 6-134,-1 6 0,-5-3 427,-1 9 1,-7-6-34,2 5 1,-4 1 66,-2 5 1,0 0-211,0 1 1,-2-1-120,-4 0 1,-4 1-48,-7-1 0,0-2-192,-1-3 0,-1 1 140,-4-7 1,4 0 61,-4-6 0,-2 0 196,2 0 1,0 0 76,6 0 0,-1 0 108,1 0 0,5-6 207,1 0 209,7-7-121,-11 11-387,13-6 0,-6 10-173,8 4 1,8 3 93,3 9 1,1-1 319,5 0 1,-3 6-26,9 0 1,-2 2-5,2-2 1,-2-3-390,8 3 1,-2-4-274,1-2 1,5 1 118,-4-1 1,4-2-145,1-3 0,1 1-1507,-1-7 0,7 0 768,-1-6 0,0 0-1963,-5 0 2918,7-8 0,-5-9 0,5-10 0</inkml:trace>
  <inkml:trace contextRef="#ctx0" brushRef="#br0" timeOffset="1815">2664 139 7957,'0'-11'-40,"0"-1"66,0 8 0,0-5 1324,0 3-875,0 4 1,7-4 121,5 12 1,3 6-49,3 11 1,-1 6-21,0 11 1,1 18-186,-1 11 0,0 19-345,0 4 0,-11-39 0,-2 0 142,-1 1 0,0 2 1,-2 5-1,0 1-194,-1-2 0,0 1 1,-1 2-1,0 0 95,-1 1 0,-2-1-586,-4 2 1,-1 1 626,0 3 1,-1 0-1,-4 0 1,1 1-422,1-2 1,1 2 0,-2 3-1,-1 0-292,-3 2 0,-1 0 0,-2-3 1,0-2-155,0-3 1,-1-1-1,1-9 1,0-3 228,-15 32 0,1-11 40,-1-17 1,6-10 673,1-19 0,7-12-153,-3-11 345,5-4 1,2-17 0,0-5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3:53.020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433 0 7867,'10'0'2032,"-2"8"-1434,-8 3 0,0-1-177,0 2 1,0-1-108,0 6 1,1 8-48,5 4 1,-4-2-77,4 2 1,2 0-27,-3 5 0,1 1-197,-6-1 1,0 1-280,0 0 1,6-7-109,0 1 0,-1-8 179,-5 2 1,0-3-1225,0-3 632,0-7 625,8-3 1,-6-22-8,4-8 0,1-10 129,-1-7 1,8-6-33,-3-12 1,5 10 161,1-4 0,0 18 81,0-1 1,1 14 28,-1 4 222,0 7 1,1 20 73,-1 7 1,-6 10 252,1 13 1,-8 4-284,2 8 1,1 2 97,-1 4 1,0-5-447,-6 5 1,2-4-443,3-2 0,-3-2-465,4-4 1,2 4 833,-2-4 0,-1-4 0,-5 0 0</inkml:trace>
  <inkml:trace contextRef="#ctx0" brushRef="#br0" timeOffset="1566">1 2093 8369,'15'-2'0,"-3"-4"2675,3 4-1744,-5-13 0,15 5-297,4-7 0,1-1-121,-1 1 0,4 0-408,-4 0 1,9-6-235,2-1 1,1-1-391,-7 2 1,-5 2 383,0-8 0,-2 6-509,2-5 0,-4 5 214,-8-6 0,-2 0 12,-3-6 0,-4 1 107,-8-1 0,0 2 64,0 5 1,0-3 114,0 8 1,-2 0 243,-4 6 1,2 1 75,-7 5 0,5 3-110,-6 8 1,3 2 32,-3 4 1,-3 5 6,3 12 1,-3 6-39,-2 11 0,-1 5 100,1 6 0,2 1 228,3 0 0,-3 6-52,3-1 1,3 3 191,-3-2 0,2-6-141,-1-1 0,-3-1-88,9-9 0,-1 5-521,6-6 1,0 1 44,0-7 1,0-7-23,0-4 0,0-4-47,0-1 1,0-7-793,0 1 929,0-8 0,0 1 316,0-10 1,0-5-111,0-7 0,0-8-117,0-4 0,0-4 78,0-1 0,0-1-67,0 0 0,8 7-181,3-1 0,12 8 72,6-2 0,6 3-332,5 3 1,-4 6 196,5-1 0,1 8 14,-2-2 0,7 4 244,-7 2 1,0 0-107,-5 0 0,-3 2-49,-3 4 0,-4-2-49,-7 8 1,-3-7-119,-4 7 0,-3-1 171,-8 7 0,-2-1-21,-4 0 0,-11 2 147,-12 4 0,-5-9-139,-7 3 0,3-5 432,-8-1 0,2-3-163,-2-8 0,-2-2 193,7-4 0,3-3 133,9-9 1,6 7 261,11-1 1,-1 7 47,7-7-442,0 8 1,14-3-25,4 7 0,11 7 160,5 5 1,5 3 213,2 2 0,-1 6-190,1 1 1,5 0-86,1 0 1,-1-5-239,-5 4 0,-7-4-305,1-2 0,-2 1-355,2-1 0,2-2-690,-8-3 0,0 3-966,-6-3 1,0-5 286,1-1 1868,-1-4 0,0-2 0,0 0 0</inkml:trace>
  <inkml:trace contextRef="#ctx0" brushRef="#br1" timeOffset="2033">1626 346 8842,'0'-17'59,"0"5"-61,0 1 1,0-1 1,0-5 1011,0 0 1,0 5-309,0 1 0,2 7 719,4-2-938,-4-4 0,6 6 176,-8-7 1,2 7-156,3-2 1,-1 4-237,8 2 0,-5 2 76,11 4 1,-5 6 83,10 11 0,4 13 51,2 16 1,4 10 267,1 12 0,-1 17-634,-18-43 1,-1 2 0,-1 9 0,-1 1 133,-3-3 1,-1 1 0,0 3-1,-1 1 228,0-1 1,-2-1 0,-1-2 0,0 0-224,-3-1 1,-2 1 0,-3-1 0,0 1-221,-1 3 0,-2-1 0,-4 1 0,-3-1-271,-2 1 0,-2-1 1,0 1-1,-1-1-407,-3 1 0,-2-1 1,1 1-1,-2-1-721,-3 1 0,-1-1 1,2-2-1,0-2 646,-2-1 0,0-1 0,2-5 0,0-2-218,1-3 0,0-1 0,-25 39-245,-1-12 1183,0 3 0,-4-21 0,0 3 0,1-1 0,-3 2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4:06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1056 8171,'0'-10'0,"0"-5"0,0 5 0,8-7 0,2-1 0</inkml:trace>
  <inkml:trace contextRef="#ctx0" brushRef="#br0" timeOffset="462">294 18 8427,'0'-10'2425,"0"3"1,8 9-1684,4 3 1,3-1 420,2 8 0,6-1-396,0 7 0,0-3-98,-5-4 1,5 5-237,0-5 1,0-1-81,-6 2 0,0-7-205,1 7-269,-1-8 1,0 9-1373,1-7 1184,-1 0-1177,0 1 1,-5-3 417,-1 8 0,-7-7 35,2 7 0,-6 0 168,-6 5 1,0 2-240,-11 4 0,2 4 1104,-14 8 0,0-1 0,-6 1 0</inkml:trace>
  <inkml:trace contextRef="#ctx0" brushRef="#br0" timeOffset="1196">52 1021 8283,'-2'10'1429,"-3"-5"-628,3-3-679,-6-2 73,16 0 1,-5-2 55,9-3 1,0 1 2,5-8 0,6 1-55,0-7 1,8 1-146,-3 0 1,-1 0-198,2-1 1,-2 7 137,2-1 1,-2 8-83,-4-1 1,-4 3-83,4 2 0,-9 7-56,-3 5 1,-5 5 158,5 6 0,-7 4 157,2 8 1,-6-1 46,-6 1 1,2 1 275,-7 5 1,5-5 112,-5 5 1,7-7-163,-2-5 0,-2 2-189,3-8 1,-1 0-94,6-6 0,0 0-273,0 1 90,7-9-177,3-1 0,7-8 110,1 0 1,-1-13-61,0-5 1,8-16-499,4-1 0,4-11 304,1 0 1,1-4-33,-1-2 0,7 0 19,-1 0 0,-1 0 88,-11 1 0,3 6 208,-8 5 1,6 5 256,-6 7-92,0 3 0,-6 9 698,1 5 11,-9 3-550,7 8 0,-12 2 530,7 4 1,-7 3-267,2 9 1,-4 1-58,-2 4 0,0 4-274,0 7 1,0 3-180,0 3 1,-6 3 137,0 3 1,-7 2-156,1-8 1,3 6 183,-3-6 0,8-1-46,-2-10 0,4 1-34,2-6 1,8-1-36,4-6 1,3-6-124,2 1 0,8-8 111,4 2 1,4-5-17,1-1 1,1-1-13,0-5 0,-5-4-190,5-7 1,-10-6 63,9 0 1,-11 0 101,1 5 1,-5 1-126,-2 0 0,-7 0 242,-5-1 0,-3 1 176,-2 0 1,-2-6-113,-3 0 0,-5-1 125,-7 7 0,-1 2 62,1 3 1,-4-3 298,4 3 1,-4 5 400,9 1-560,4 4 0,-1-4-160,3 0-151,4 1-283,-6-3 1,16-2 186,4-7 0,3 0-115,2 0 1,1 5 73,-1 0 0,2 1-141,4-6 1,-4 7-179,4 4 1,2-1 114,-2 1 1,8 0-773,-2 6 0,6 0 37,5 0 0,-4 0-235,5 0 1,-3 0 1185,3 0 0,-5 8 0,6 1 0</inkml:trace>
  <inkml:trace contextRef="#ctx0" brushRef="#br0" timeOffset="1364">2318 1177 8105,'-18'0'4006,"9"0"0,3 0-5211,12 0 191,3 7 99,9-5 1,-1 6-2960,0-8 3874,-7 8 0,5 1 0,-5 9 0</inkml:trace>
  <inkml:trace contextRef="#ctx0" brushRef="#br0" timeOffset="1479">2283 1678 8105,'10'17'2337,"-3"1"0,-7-7-906,0 1-1019,8-8 0,-4 3-2583,7-7 2171,-7 0 0,12 0 0,-7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59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 1 8145,'16'7'1870,"0"-6"0,5 11-971,0-6 0,0-1-375,-6-5 1,1 0-130,0 0 0,0 5-249,-1 0 0,-4 1-216,-1-6-1647,1 0 1276,4 0-953,1 0 1,-7 1 595,-4 5 1,-3 2 26,-2 8 1,-9 7 227,-7 3 1,1 4 542,-6 1 0,-2 0 0,2 1 0,2-6 0,8 0 0,-1-7-521,7 2 413,0-3 1116,5-2-465,0-8-81,7-1 1,1-7-27,8 0 1,5-5 41,0 0 1,2-6-164,-2 6 1,-4-5 75,4 4-139,-4 1 190,-1 5-471,0 0 0,-7 7 73,-4 4 0,-5 3-30,-5 1 0,-4 6-19,-7 0 0,0 5-87,1-5 1,-1 0 100,0-5 0,1 0 3,-1-1 0,5-6-217,1-4 250,7 4-255,-4-7 1,8 5-72,5-7 194,2 0 1,10 0 22,3 0 1,-4 0-113,4 0 1,-4 0 33,-1 0 55,0 0 205,0 0-224,-8 0 210,-1 0 1,-8 7-133,-5 3 1,-8 6-69,-7 5 1,-6-2 12,0 7 0,-2-1-7,-3 1 0,-1 4 132,-4-4 0,6 2-4,0-2 1,1-3 255,9-8 0,0 1 84,5 0-262,8-8-14,-6 6-279,12-12 0,2 5 36,10-7 0,4-7 107,2-3 0,7-4-8,3-2 1,4-5-37,1 0 1,6-2-161,-1 2 1,6 4 106,-5-4 0,-1 4 121,-4 1 1,-2 0-60,-4 0 1,2 6 166,-7 0 0,0 6-62,-6-1 1,-4 1 15,-1-1 118,-6 3 433,3-5-224,-7 7 0,-2 7-127,-3 4 0,-4 3-237,-7 1 0,-1 6 135,-4 0 1,3 6-179,-3-7 1,4 3 140,1-2 0,1-3 452,-1 3-446,7-4-253,2-1-257,7-8 280,7-1 1,7-7 18,7 0 1,0 0 70,-5 0 0,-1 0-348,1 0 157,0 0 134,0 0 1,-6 0 157,1 0 150,-8 0 1,2 7 23,-10 4 1,2 3-80,-8 2 0,1 1 78,-6 4 0,-5-2-11,0 7 0,-2-1-33,2 1 1,4 4 1,-4-4 0,3-4 165,3-1 0,4 2-263,1-2 1,6 2-120,-1-2 1,-2-4-143,2 4 136,0-3 0,10-3-51,0 1 1,7-6 84,-1 1 1,3-6-176,1 6 1,1-8-21,0 2 1,0-3 85,-1-2 1,3 0 4,3 0 1,-4-2-84,4-3 0,-3-2 148,-3-3 1,1-4-31,0 3 1,-2-3 201,-4-1 0,2 4-66,-6 1 238,6-1-49,-10-5 222,5 1-459,-7-1-151,0 7-28,0-5 139,0 13-196,0-13 1,1 10 40,5-6 0,-3 4 267,7-4 1,-4 5 227,4-6-12,1 1 0,4-6-57,1 0 0,-2 6 528,-3-1-72,3 8-35,-6-11-240,1 12 1,0-5 305,-4 7 317,-3 0-552,5 0 0,-7 2 438,0 3-774,7-3 0,-6 7-150,5-4-205,2-3 228,1 5 1,5-6-2451,-3 5 1146,2-5-1360,-4 6 1,7-7 2602,0 0 0,-8 0 0,-1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4:14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13889,'-10'7'681,"-5"-5"-530,13 6-2,-13 0 0,11-1-184,-8 5 0,8-3 108,-1-3 0,1 2-304,-2 3 218,4 5 0,-8-7 133,5 9 1,3-7-23,-4 1 1,-2-1 5,3 7 1,-1-1 21,6 0 0,-6 2-29,0 4 0,1-1 13,5 6 0,-6-5-71,0 6 0,0 0 64,6 6 0,-2-1-92,-3 1 1,3 5 120,-4 1 0,4 7-19,2-2 1,0-2 23,0 2 0,0-2 139,0 2 0,0 4-149,0-4 1,6 4 126,-1 2 0,3 2-61,-2 4 1,4-3-47,7 9 1,-6-3-225,1 3 1,-3 1 132,3-7 1,3-1 249,-3-5 1,-3-2-134,3-4 1,-6 2-104,5-7 0,-5-1-35,6-5 1,-7-1 5,7 1 0,-6-8 9,5-4 0,-5 2 77,5-2 0,-7 0-267,2-6 0,2-5-122,-2-1 0,1-5-468,-1 5-301,-4-7-843,6 4 1095,-8-8 1,0-2-365,0-4 1,0-5-949,0-12 2091,-8-12 0,-2-17 0,-7-9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4:18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278 226 7867,'0'-27'-319,"-2"2"-46,-4 7 1,4-1-14,-4-4 208,4 4 0,2 0 273,0 7 0,0 1 280,0-7 0,-2 9 335,-3 3-286,3-4-13,-14 9 0,7-7-69,-9 8 1,7 0-170,-1 0 1,3 2-42,-3 4 1,-3-3-48,3 9 0,3-6 52,-3 5 1,3 3-158,-3 9 1,-3-2 146,3 8 0,3 7-33,-3 10 0,6 8 31,-5 10 1,5 1 51,-6 16 0,9 1-230,-3 10 0,4 1 261,2-42 0,0 1 1,0 46 90,0-46 0,0 0 0,1 0 0,0 0 13,5 46 0,-3-6-413,9-5 1,-2-9-14,1-8 81,4-1 66,-5-8 1,2-3-604,-1-12 1,1-6 91,5-11 0,0 2-208,1-8 1,-7-6 210,1-5 0,-7-8-200,7 1 1,-6-5 614,5-5-957,1-5 812,-3-15 197,7-10 0,-7-9 0,9-8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4:19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8040,'10'-8'236,"-1"7"176,-3-5 0,-2 4-125,8 2 0,-7 8 142,7 3 0,-3 4 538,3 3-600,3 7 0,-7-4 91,4 8 0,1-1 28,-7 7 0,5 0-255,-5-1 1,0 1-128,-6-1 0,6 1-362,-1 0 0,1-3 237,-6-3 0,0-4-822,0-8 586,0 1 1,0-7-45,0 1 1,2-8 55,4 1 1,-4-12-56,4-11 1,-3-9 71,3-13 1,4-4-106,7-8 1,0 6-290,1 0 0,1 7 226,4-1 1,-4 5 315,4 7 1,-4 3 58,-1 7 1,5 9 165,0 3 1,-6 4 82,-5 2 0,-1 10 366,6 7 1,-5 0-291,-1 6 0,-7 2 166,2-2 1,-4 6 485,-2-6 1,0 8-359,0-2 1,0-2-49,0 1 1,0-1-362,0 2 0,0 2-431,0-8 1,0 0 89,0-6 0,0 1-139,0-1 1,2-6-963,4 1-308,-4-8 1,7 3-820,-3-7 2380,-4 0 0,13 0 0,-5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4:19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10252,'17'-10'841,"1"5"1,-1 3-371,0 2 0,8 0-99,4 0 1,4 0-327,1 0 0,-3-2-208,4-4 1,-10 4-209,9-4 1,-5 5 197,0 1 1,2 0-310,-8 0 0,0 0 189,-6 0 292,-7 0 0,5 7 0,-5 3 0</inkml:trace>
  <inkml:trace contextRef="#ctx0" brushRef="#br0" timeOffset="213">675 1 8420,'9'0'3273,"-1"0"-2667,-8 0 0,6 2 842,-1 3 0,1 13-704,-6 10 0,0 5-269,0 2 0,0 7-380,0 4 1,2 4-279,4 2 1,-2-6-533,7 0 0,-5-6 715,5 7 0,-7-1 0,4 6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4:17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8049,'12'0'816,"-1"0"1,-5 0-210,6 0 0,-1 0-169,7 0 1,-1 0-89,0 0 0,0 0-65,1 0 1,5 0-242,0 0 0,2 0-264,-2 0 1,-4 0-301,4 0 1,-2 0 101,2 0 1,-9 0-440,3 0 1,-3 0-158,3 0 1,-8 8 1013,-3 3 0,4 12 0,-1 4 0</inkml:trace>
  <inkml:trace contextRef="#ctx0" brushRef="#br0" timeOffset="159">104 381 8022,'-9'10'1276,"1"5"1,16-11-1576,3 8 1,4-8 300,3 1 0,5 3 224,0-2 0,8 5-770,-3-5 1,5 0 187,2-6 1,-1 2 355,1 3 0,7-3 0,2 6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4:15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7985,'0'-10'0,"2"-5"-712,3 3 489,-3 5 1,8-9 217,-4 5 0,-3 1 750,9-1-39,-8-1-168,4-5-159,-1 7 0,-5 0 198,4 5 0,-2 3 115,2-4-400,-5 4 0,13 4 211,-8 4 1,1 5-121,-1 12 1,-2-1 75,7 6 0,-5 3-109,6 9 0,-6-1-147,5 7 1,-7-6-60,2 6 0,-4-5-144,-2 5 0,2-10 81,3-1 1,-3-2-81,4-10-781,-4 7 598,6-10 1,-6-1-350,3-8 489,-3-7 0,-2 2 278,0-12 0,0-5-308,0-12 0,2 2-158,4-8 0,-4 0 136,4-6 1,1-5-54,-1 0 1,7-1-321,-1 7 0,3-1 178,3 0 0,-1 3-315,0 3 413,1 4 1,-1 8-1,0 1-48,0 5 1,1 1 33,-1 4 1,-5 5 190,-1-5 1,1 4 40,5 2 1,-6 2 292,1 4 1,-2 3 514,1 8 0,3 1-399,-9-1 0,1 0 495,-6 1 1,6 7-322,0 3 1,-1-1-206,-5 2 0,0-2-249,0 2 0,0 4-265,0-5 1,0-3-339,0-2 1,6 2-779,0-2 0,2 0-2571,-3-5 3796,-3-1 0,14-7 0,-7-3 0</inkml:trace>
  <inkml:trace contextRef="#ctx0" brushRef="#br0" timeOffset="1911">208 2162 12439,'8'-18'495,"3"1"1,-1-6-310,2 0 1,-1-8-259,6 2 66,1-3 1,-7-3 43,1 1 0,-3-1-121,3 0 1,-3-5 0,-3 0 1,-4-8-115,4 2 0,-4 3 48,-2 3 0,0 3 79,0 3 1,0 1 35,0 4 0,0 2 28,0 4 0,-6 10 6,0-4 63,1 3 165,-3 5-197,6 1 0,-8 8 13,5 0 0,1 2-136,-8 4 0,8 5 117,-1 12 1,1 4 133,-2 8 0,4 1-28,-4 5 0,4 1 174,2 4 0,0 10-59,0-4 0,0 3 156,0-3 0,-5-2-96,-1-4 1,0 2-50,6-7 0,0 5-327,0-6 1,2 0 109,4-5 0,-4-6-412,3 0 0,-1-8-107,2 2-58,-4-4 409,6-2 393,-8-7-172,0-2 0,0-10 157,0-4 0,0-11-447,0-12 1,-6-4 124,0-1 0,0-9-447,6-3 0,2-4 115,4-2 0,-2 6-32,7 0 1,1 8 103,5-3 0,1 13 32,-1 4 0,0 5 46,0 2 1,3 2 30,3 3 1,-4 2 143,4 5 0,2 3 12,-2-4 0,0 4 188,-6 2 1,1 2-43,-1 4 1,-6-2 0,1 7 1,-8 1-163,2 5 0,-4 6 9,-2 0 1,-2 2 37,-4-2 0,-4 2-4,-7 4 0,0-4 91,-1-8 0,-1-1-70,-4-5 1,4 3 226,-4-9 1,4 1 22,1-6 0,1 6 271,0 0-177,-1-1 54,1-5-48,8 0-145,1 0 1,8 2-165,0 4 1,2-2 94,4 7 1,3 1 229,8 5 0,-3 6 130,3 0 1,-7 2 131,13-2 1,-8-1-169,8 6 0,-4-6-11,-1 1 1,5-4-305,0-2 0,6-2-234,-6-3 1,2 1-750,-2-7 0,-2 2 543,8-2 1,-8-4-1123,2 3 1,-4-5 170,-2-5 0,-1 1-1046,-5-8 2309,5 1 0,-14-14 0,5-2 0</inkml:trace>
  <inkml:trace contextRef="#ctx0" brushRef="#br0" timeOffset="2513">1315 242 8491,'10'0'996,"5"8"0,-7 1-533,3 9 0,10 1-157,-3 4 1,3 6-84,-4 11 1,6 4 14,0 8 1,6 4 14,-6 7 1,6 1-2,-6 11 0,0 9-355,-6 3 1,-5 11 302,-1 0 1,-7-2-151,2 2 0,-4 0-172,-2-46 1,0 0-1,-8 44 103,-3-4 1,1-4-197,-2-1 179,1-16 0,-6 2 0,-1-16 157,1-1 1,-2-8-55,-4-2 0,4-9 105,-5-3 1,11-1-39,2-10 0,-1 0 141,-5-5 1,5-3-232,1-4 0,5 3 152,-6-8-1493,9-1 979,-13-5 1,8-2-241,-3-3 0,3-5-176,8-7 1,-6-2-325,1-4 0,1-4 1058,10-8 0,11-7 0,10-2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4:21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1 691 8474,'9'-8'977,"7"6"0,-7-12-277,9 9 0,-7-7-84,1 6 0,-1-7-274,7 1 1,-1-3-101,0-2 1,0-2-135,1-5 1,1 3-184,4-7 1,-4-1-204,4-6 0,-3 6 262,-3 0 0,-6 1-341,1-7 0,-6 0 81,5 1 1,-7-1 13,2 1 1,-4 1 123,-2 4 0,0 4 56,0 8 1,0 0 99,0-1 1,-6 7-127,0-1 147,-7 8 0,3-1-67,-7 10 1,5 5 120,1 7 1,1 6 27,-1 1 0,-5 8 124,5 3 0,3 7-91,2 10 1,-1-4 90,1 4 0,0-8 444,6 14 0,0-8-243,0 7 0,0 3 28,0-3 0,0 1-159,0-6 0,0 0-919,0 0 506,8-8 0,-6 4-423,3-8 0,-1-5 337,2-6 1,-4-8-94,4 2 98,-4-4 0,-2-7 24,0-1 170,0-7 0,0 2 247,0-12 1,0-9-241,0-8 0,0-8-168,0 2 1,0-11-271,0-6 0,2-2 177,3 1 0,5-1-80,7 8 1,2 0 20,5 5 0,-5 6-86,4 0 1,4 6 27,2-5 1,3 6 129,3-1 0,-1 6 235,1 6 0,0-3-99,-1 8 1,-1-5 57,-4 5 1,1 0-51,-7 6 1,-1 2 128,-11 4 1,3-2-44,-9 7 1,1 7 56,-6 5 1,-2 2-119,-4-2 0,-9-2 9,-8 8 0,-6-6 64,6 6 1,-8-8 140,2 2 1,-3-10 15,-3-1 0,6-6-107,1 5 0,5-7 542,-6 2-11,8-4-258,-4-2-190,7 0 0,11 0 0,7 0 1,7 1 164,11 5 1,5 4 253,0 7 0,7 0-56,-1 1 0,4 5-109,2 0 0,-7 2 254,1-2 0,0-4-301,6 4 0,-7 2-154,1-2 1,-2 0-564,2-5 0,2-1-809,-8 0 1,6-1-921,-6-5 0,0-3 291,-6-8 1799,0 7 0,8-5 0,2 6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4:22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6884,'9'0'1936,"-1"0"-1259,0 0 298,1 7-697,9 3 1,-1 9 8,0 4 0,0-2 73,1 8 0,1 2-84,4 9 0,-2 6 82,8 12 1,-2 11-47,2 12 1,3 11-269,-17-44 1,-1 2 0,-1 3-1,-1 2 186,0-1 0,-1 1 0,-3 4 1,-2-1-24,0 0 1,-1 0-1,-2 2 1,-2 1-123,3 2 0,-2 1 0,-4-2 0,-2 0-25,-1 5 1,-1-1 0,-2-3 0,0-1-97,0 2 1,-1-1-1,-3-3 1,-1-1-177,-1 2 0,-1-1 0,-1-4 1,-1-1-213,0 1 1,0-2-1,0-6 1,-1-2 31,-16 23 0,-1-13 480,0-4 0,7-20-6,-1-3 1,6-15 265,-6-9 1,8-3-317,-2-2 1,4-7-50,1-5 0,-3-11-217,4-6 1,-2-3-43,13-3 0,0-1-1250,6-5 0,10-1 1526,7-4 0,8-4 0,10 6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4:23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1 7978,'-17'0'-126,"0"0"1,5 0 267,1 0 1,-1 0 385,-5 0 0,0 2-213,-1 4 1,-1 5 100,-4 12 1,-4 14 119,-7 15 0,5 9-125,0 14 1,8 13-388,9-36 0,1 0 0,1-2 1,1 0 106,-1 5 0,2 0 1,2-5-1,1 1 118,-1 4 1,0 0 0,4-3 0,0 0 142,-3 46 0,5-4-378,5-8 1,5-13-148,7-3 0,6-13-465,0 1 1,6-12-654,-6-6 1,2-5 630,-2-6 1,2-6-36,4-12 0,2-3 473,-8-8 1,6-8-255,-6-3 1,6-12 242,-6-6 0,7-10-186,-1-1 0,-4-8 379,-2 2 0,4-12 0,0-3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4:23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8003,'2'-10'770,"4"4"0,1 6 1,7 4-112,-3 2 0,-5 7-287,6-1 0,-7 3 315,7 3 1,-8 1-214,1 4 1,-3-2-84,-2 8 1,6 0-274,0 5 1,0-5-184,-6 0 1,0-2 31,0 2 1,0 1 207,0-7 0,0 1-600,0-7 1,2-6-56,3 1-215,-3-8 0,8 3 271,-4-7 1,-3-7 101,9-5 0,0-5-26,5-6 1,0-4-227,0-8 1,-3 1 100,3-1 0,-3 1 164,9-1 0,-4 8 178,-2 4 0,0 0-60,1 6 1,-1-3 436,0 15 0,1-1 132,-1 6 1,-6 8 377,1 3 0,-6 10-92,5 2 1,-7 14 578,2-3 0,-4 5-327,-2-5 1,-6 7-388,0-1 0,-1 1 55,1-7 0,4 1-677,-4-1 1,4 1-782,2-1 1,0-5 57,0 0 0,10-14-859,7 3 0,6-12 1675,6-1 0,11-3 0,-3-2 0</inkml:trace>
  <inkml:trace contextRef="#ctx0" brushRef="#br0" timeOffset="275">1298 329 8003,'8'-15'1458,"3"3"0,4-1-1103,3 7 0,1-6-39,4 7 0,4-1 148,8 6 1,-7-6-154,1 0 0,-6 1-80,6 5 1,-6 0-535,6 0 0,-6 5 286,6 1 0,-8 6-940,2-7 0,-6 3-141,-5-2 1098,3-4 0,-5 13 0,7-5 0</inkml:trace>
  <inkml:trace contextRef="#ctx0" brushRef="#br0" timeOffset="470">1972 35 7941,'12'-6'0,"-1"1"0,-5-7 1221,6 6 1,-7 0 184,7 6-480,-8 0 1,9 2-366,-7 4 1,0 11 920,-6 12 1,0 10-852,0 1 1,0 8-460,0-2 1,0 8-95,0-2 0,6 9-223,-1-9 1,9 4-3972,-3-4 4116,-3 0 0,7 0 0,-5-1 0</inkml:trace>
  <inkml:trace contextRef="#ctx0" brushRef="#br0" timeOffset="1365">226 1816 7868,'-10'0'2863,"-5"0"-1983,13 0-355,-6 0-217,8 0 0,2 0 142,4 0 0,-2 0-272,7 0 1,1 0 34,5 0 1,0-7-535,1-5 0,5-5-17,0-6 0,6 2-349,-6-8 1,5 0 395,-5-6 1,1-5-67,-7 0 1,-2-1 121,-3 7 1,-5-3 26,-7-3 0,0 5 281,0 1 0,0 1-97,0 10 0,-5 0 332,-1 6 0,-8 7-133,3 4 1,1 4-20,-1 2 1,-1 2 22,-5 4 0,0 9-66,-1 8 0,1 14 24,0-3 0,-6 15 117,0 2 1,0 7 197,5 5 1,3 5-160,3-5 1,-3 4 404,3 3 0,-1-3-292,2-4 0,3-3-230,8-8 0,0-6-268,0 0 0,0-13-355,0 1 1,0-11 152,0 0 1,0-9-1052,0-3 1038,0-7 0,0-4 47,0-11 0,6-13 192,-1-4 0,1-7-119,-6-5 1,8-6 141,3-12 0,-1-2 59,1-3 0,3 1-38,9 5 0,4 9 24,7-4 1,-3 17-48,4 1 0,-4 11 168,9 0 0,-4 9-123,-1 3 0,0 7 293,-1-2 0,-1 12-111,-4 5 0,-4 5-1,-8 1 1,-2 6-182,-3 0 0,-5 8 51,-7-2 0,-1 1-118,-5-1 0,-6 4-284,-11-4 0,2 1 109,-8-1 1,-1-2 135,-11-4 0,5-9 311,-5 3 0,11-11-134,1 0 1,2-5 183,-2-1 0,4 0 149,8 0 0,5-5 870,1-1-262,7-8-363,-4 13 1,16-7-9,3 8 1,11 2-244,1 4 0,7-3-116,-1 9 1,4-6-55,1 5 1,9-1-500,3 1 0,-2 3-285,2-8 0,0 5-614,6-5 0,0 0 111,0-6 0,0 0-808,0 0 1,-2-2 1868,-4-4 0,4-4 0,-6-7 0</inkml:trace>
  <inkml:trace contextRef="#ctx0" brushRef="#br0" timeOffset="1608">1454 1851 10065,'11'0'697,"1"0"-13,-1 0 1,6 0 243,1 0-247,-1 0 1,0 0-272,1 0 1,5 0 195,0 0 0,7 0-318,-1 0 0,10 0-312,1 0 1,8-2-335,-2-4 1,-2 2-582,2-7 0,-7-1-1043,1-5 0,-5 5 924,-6 1 0,-4 5 1058,-8-5 0,0-1 0,1-5 0</inkml:trace>
  <inkml:trace contextRef="#ctx0" brushRef="#br0" timeOffset="1845">2111 1626 7882,'5'-17'218,"1"-1"0,6 1 65,-7 0 0,9 0 156,-3-1 1,3 1 121,-3 0 0,5 5 287,-5 1 270,-3 7-345,7-4 169,-13 8 1,12 8-221,-8 3 0,-1 12 34,-5 6 1,0 10-399,0 1 1,-2 8-337,-3-2 0,3 2-192,-4-2 0,-2 4-455,2-4 0,1-1-247,5 1 0,-6-8 406,0 2 0,0-9-3793,6-2 2477,0-8 1782,0-4 0,0-9 0,0-8 0</inkml:trace>
  <inkml:trace contextRef="#ctx0" brushRef="#br0" timeOffset="2205">2872 122 8674,'11'7'647,"1"5"1,1 11 0,8 6 154,2 3 0,2 18-232,-2 8 0,-4 15 365,5 8 1,1 9-776,-2 2 1,-11-39 0,-1 2 349,-2-1 1,-1 1-1,1 0 1,-1 0-317,1 0 0,0-1 0,-4-1 0,-1 0-98,-1-1 1,0 0 0,-2 6 0,0 1-628,0 1 1,-2 1 0,-6 5 0,-3 1 168,-4-2 1,-1 2 361,-4 9 0,-3 0 0,-3-3 0,-3 0 0,-2 7 0,-2 1 0,-4 2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4:03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331 16 8020,'0'-8'4406,"0"1"-3841,0 7 60,0 0 35,-7 0-387,-9 7 1,-3 1-110,-7 8 1,3 7 92,-8 3 0,3-2-733,-9 2 0,5-1 332,6 1 1,-2 2-1050,7-7 1,2 5 452,9-5 1,3 0 83,7-5 0,0-1 297,0 1 1,2 2 396,3 3 0,3-2 565,8 7 0,0 5-510,0 6 1,-1 1 982,1-1 1,-5 3-477,-1 7 1,-7-5 378,3 0 0,1-2-415,-2 2 1,0 2-280,-5-8 1,0-1-233,0-8 0,0 1-516,0-8-266,7 1 0,-3-7 185,6-3-730,-6-4 1,8-14 509,-7-4 1,7-10-345,-1-5 1,-3-3 445,3-3 1,-6-5 147,6 1 0,-6-1 514,5 6 0,-4-1 0,4 1 0,-1-1-41,1 1 0,4 5 41,-3 0 0,1 7 252,-2-2 1,4 1-164,-3-1 1,3 4 588,2-4 1,-1 4-214,1 1 1,0 0-20,-1 0 0,1 1 9,0-1 0,-1 6-15,1-1 0,0 8 37,0-3 1,-1 5-121,1 1 0,0 0 230,-1 0 1,1 12-165,0 4 0,0 10 43,-1 0 0,1 5-86,0 6 1,-8-2 86,-2 7 0,-5 0-348,-1 5 0,0-5-269,0 0 0,-7-2-412,-3 2 1,-6-2 386,-5-4 0,2-2-370,-7 2 0,5-8 235,-5-2 1,7-8-140,-2-2 0,-2-3 312,2-7 1,-5-1 360,5-5 1,0-2-59,5-3 1,1-9 355,-1-7 0,2-5 168,3 5 1,4-5-254,7 5 0,2 0-68,3 5 0,6 0-51,10 1 0,3-1-340,8 0 1,-1 1-366,0-1 0,1 0-446,-1 0 0,-1 2 51,-4 4 1,2-4-2159,-7 4-615,0 3 3555,-12 0 0,-9 7 0,-9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4:22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7914,'0'-10'0,"7"-3"312,5 7 1,3-1 498,3 1 1,12 2-227,5-8 0,11 7-194,0-7 1,10 6-282,2-5 1,5 5 120,-5-5 1,-1 7-320,-5-2 0,-2 2-67,-4-2 0,-3 4-89,-9-3 0,-1 3-281,-4 2 0,-4 2 525,-8 3 0,-8-3 0,-1 6 0</inkml:trace>
  <inkml:trace contextRef="#ctx0" brushRef="#br0" timeOffset="198">433 18 7865,'-17'0'2399,"0"-8"-2122,7 6-126,10-5 1,4 14 252,7 5 0,-7 5 119,2 6 0,-4 6 441,-2 11 0,0 6-346,0 12 1,0 4-220,0 7 1,0 0-1217,0 0 1,6 0 554,-1 0 0,9-1-625,-3-5 0,5 2 887,1-7 0,8 0 0,2-6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4:38.4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1315 8462,'0'-25'0,"0"6"-85,0-4 0,5 4-52,1 1 1,6-5-120,-7 0 0,9 0 157,-3 6 1,3 0 64,-3-1 1,3 1 87,-8 0 1,1-1 132,-1 1 1,-2 0-134,7-1 1,-7 1 4,2 0 0,4 0-54,1-1 1,3 1-23,-3 0 0,4-1-53,-3 1 0,3 0 120,3 0 0,-1-1-123,0 1 1,1-2 75,-1-4 0,6 3-3,0-3 1,0 4 25,-6 2 0,1 0 6,-1-1 0,6 1-12,0 0 1,0 5 6,-6 1 1,1 1-41,-1-1 1,6-3 33,0 8 0,2-1-44,-2 1 0,-2-2 38,8-3 1,-6-3-39,6 8 0,-6-7 20,6 1 1,0-1-4,5 2 0,1-5 52,-1 5 1,1-5 6,0-1 0,-7 0 12,1-1 0,0 3-44,6 3 0,-1-3 9,1 4 0,-1 3-1,1 2 1,0-2-28,-1 3 1,1-7-6,-1 6 1,1-5-9,-1 5 1,5-2 29,-5 3 0,11 3-16,-11-4 0,5-2-11,-5 2 0,1 1 15,-1 5 0,7-6-19,-1 0 0,2-5 20,-1 5 1,-3-8-11,8 3 0,-5 1 0,5-1 0,-6 5-4,6-6 1,-7 9 20,1-3 1,-2-2 5,3 2 1,-5-1 29,5 1 1,-5 4-42,-1-4 1,1 4 12,5 2 0,-5-5-5,4-1 0,-1 0 2,1 6 0,-3 0 3,3 0 0,2-6 0,-1 1 1,5-1-26,-6 6 1,8 0-5,-2 0 0,2 0-14,-2 0 0,4 0 28,-3 0 1,-3 0-24,2 0 0,-2 0 19,2 0 1,2 0 29,-7 0 1,5 0 40,-6 0 0,0 0 15,-5 0 1,-6 2-29,0 3 0,-1-1 11,7 8 0,-2-6-79,-4 5 0,3-5 46,-3 5 1,4-1-96,1 2 0,1 3 59,-1-4 0,7-1-16,-1 2 1,8-3-32,-2 3 1,4 3-9,2-3 0,-2-3 32,-4 3 0,2-1 3,-7 7 0,5-7 137,-6 1 1,0-1-130,-5 6 1,-6-5 151,0 0 0,-2-3-122,1 3 0,3 1-9,-8-7 1,6 5 40,-6-5 1,6 6 3,-6-7 0,6 9-52,-6-3 0,2 5-14,-2 1 1,-4 0-45,4 1 1,-2 1 61,2 4 1,-4-4-28,5 4 1,-3-4 15,2-1 1,-10-1-57,4 0 1,-3-5 79,3-1 1,1-5-5,-1 6 1,-6-7 54,1 7 0,-1-2 12,7 1 0,-7 4 82,1-3-137,-1 3 0,7 8-22,-1 1 1,-6 0-9,1 0 0,-8 1-8,2 3 1,1 11-5,-1-5 0,5 3-21,-5-8 1,2 7-73,-2-7 1,-2 8 96,7-9 0,-1-3 106,1-2 1,-1 2-108,-4-2 0,-4 2 53,3-2 1,3 2-2,-2 4 0,-1 4 4,-5-4 0,0 3-72,0 3 0,0 1 1,0 5 0,0-5-4,0 5 0,0 1-109,0-2 1,0-1 222,0-10 0,0 9-104,0-3 0,0 3 90,0-3 0,0-1-52,0 1 1,0 1 17,0 5 1,0-3-74,0 8 1,-5-7 3,-1 1 1,0-4 80,6-1 1,0 0-10,0-1 1,0 1-26,0-1 0,0 7-15,0-1 1,0 0-13,0-5 0,0 0 25,0-1 0,0 1 8,0-1 0,-2 1-16,-3 0 0,3-1-6,-4 1 1,-2-3-19,2-3 0,-5 2-5,5-8 1,-7 2 30,1-2 1,-3-2-8,-3 8 0,1-8 44,0 2 0,-2 2-57,-4-2 1,-2 2-3,-4-2 1,-4-2-16,4 8 0,-3-8-3,-3 2 1,0 2 14,1-2 0,-3 2-7,-3-2 1,2-3 13,-9 3 0,7-4-10,-6-2 1,2 4 26,-2-3 0,-4 3-62,4-10 1,-4 5-3,-2 1 1,-6-5 24,1-1 1,-7-1-5,6 1 0,-7 5 33,2-5 1,1-1-30,-1 1 1,5 1 15,-5 5 1,1-2-13,-1-3 1,-2 1-122,7-7 0,-2 6 105,3-7 1,1 1-4,-7-6 1,5 6 42,-5 0 1,7 0 1,-2-6 1,-1 5 2,1 1 1,-5 0 5,5-6 0,-7 0 8,1 0 1,3 0-23,-3 0 1,9-2 42,-3-4 1,2 2-17,-1-7 0,3 5 2,-4-6 1,2 3 25,-1-3 1,7-1 4,-8 7 1,2-5-45,-7 5 0,2-2 6,3 2 1,4 4-107,-4-3 0,3-3 104,-3 2 0,4-5-101,-3 5 1,3-6 73,2 7 1,-6-9-10,1 3 1,-1-5-1,6-1 1,4 0-2,-4-1 1,10-5 21,-10 0 0,12-5-15,-1 4 1,-1-6 42,2 1 0,-1 2-32,7-2 0,-7 8 48,1-2 0,0 4-40,5 1 0,1 3 2,-1 4 0,0-5-56,1 5 1,5 1-5,0-1 1,2 1 18,-2-2 1,-1-3 21,7 3 0,-2 3-63,2-3 1,3 1 46,-3-6 1,-2-1-2,2 1 0,-2-2 32,2-4 1,2 3 3,-8-3 1,6 4 38,-6 2 1,8-6 15,-2 0 0,-2 0 45,2 5 1,0-5-92,6 0 1,0 0 182,-1 6 1,1-6-90,0 0 1,1 0-15,5 6 1,-3-3-93,9-3 0,-7 4-2,6-4 1,-5 2 7,5-2 1,0-4-128,6-8 1,0 1 92,0-1 0,2-1 23,4-5 0,3 3 170,9-8 1,-1 5-106,0-5 0,1 8 152,-1-3 0,-6-1-72,1 2 1,0-2-36,5 1 1,0 3-51,0-8 0,1 1 1,-1-1 0,0-9 4,1 3 1,-1-4 17,0 4 1,0 6-205,1 0 0,-1 9 91,0 3 0,1 1-949,-1 10 0,0 8 982,1 9 0,-1 4 0,0 2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4:43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1 519 8379,'0'-17'604,"0"8"-575,0 1 0,8 8 105,3 0 1,6 0 161,6 0 1,-3 0 196,3 0 1,4 0 211,1 0 0,3 0-284,-2 0 1,4 0-68,-5 0 1,7 0-117,5 0 0,-1 0-138,7 0 1,-6 0 88,6 0 0,-7 0-243,1 0 1,2 0-76,-1 0 0,-3 0-328,-9 0 1,2 0-222,-8 0 0,6 0 276,-6 0 0,0 6-357,-6-1 0,0 7 249,1-6 0,-3 7-92,-3-1 0,-5 3 602,-7 2 0,0 8 0,0 2 0</inkml:trace>
  <inkml:trace contextRef="#ctx0" brushRef="#br0" timeOffset="199">295 1073 8128,'-17'0'1058,"-1"0"-943,9 0 0,3 0 351,12 0 1,3-2-264,9-4 0,7 4 280,3-4 0,11 3-22,1-3 0,8 2 174,-2-8 0,-2 9-629,3-3 1,-1 4-583,6 2 1,-8 0-700,-4 0 1,2 2 695,-1 4 1,-1-3 578,-5 9 0,-1-1 0,1 7 0</inkml:trace>
  <inkml:trace contextRef="#ctx0" brushRef="#br0" timeOffset="1162">2197 35 8279,'0'-9'-272,"-8"1"530,6 8 1,-7-2 171,3-4-90,4 4-187,-6-5-180,1 7 1,-1 2 7,-3 3 0,-3 5 129,8 7 1,-7 0-159,1 1 1,-3-1 106,-2 0 1,5 6-13,1 0 0,-1 8 38,-5-2 1,0-2 2,-1 2 1,3 0 27,3 5 0,-3 1 137,3-1 1,-1 1-49,1 0 0,-3 5-81,4 0 1,1 8 19,-2-2 0,7 10-16,-7 2 0,8 1 12,-1-1 0,-3 2 47,2 3 0,0 2-7,6-7 1,0 7-1,0-1 0,0-3 4,0 3 0,0-7 83,0 7 1,2-3-110,4 2 1,-2 3 181,7-9 1,1 7-102,5-7 0,0 7-8,1-6 1,-1 3-83,0-9 0,1 4-117,-1-10 0,6 2 87,0-2 1,0-6-132,-6-11 0,1 2 24,-1-8 0,0 0 101,1-6 1,-1 1-198,0-1 0,-5-6-6,-1 1 0,1-8-144,5 1 1,-5 3-280,-1-2-554,-7 0 392,11-6 218,-13-8 1,6-2-1984,-8-7 2440,0-8 0,0-2 0,0-7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4:45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8318,'0'-17'-349,"0"7"0,6 1 210,0 3 252,-1-4 0,-3-5 351,4 3-258,-4-3 0,6 11 668,-8-7-124,0 7-408,0-4-238,0 8 47,0 0 0,5 2 105,1 4 1,0 5 49,-6 12 0,2 4 104,4 8 1,-4 7-161,3 4 1,3-1 41,-2 1 1,1-6-181,-1 6 0,-2-6 73,8 7 0,-9-9-167,3 2 1,-4-9 116,-2-2 0,6-2-96,0 2 0,-1-4-5,-5-8 0,6 0-289,0 1 197,0-9-210,-6 7 304,0-15 1,2 7-11,3-8 1,-3-8-400,4-3 1,2-6 129,-2-6 0,5-4-5,-5-8 1,7 2-1,-1 5 0,-3-5-150,3 4 0,-2-4 99,1-1 0,4 1-120,-3 4 0,3-1 297,3 7 0,-3-1-130,-3 7 0,3 0 212,-4 0 1,3-1-78,-3 1 0,3 6 753,-8-1-348,7 8 0,-9-4 151,7 8 0,-5 0-9,6 0 1,-6 8 179,5 4 0,-5 5 4,5 6 0,-5-4-122,6 4 0,-7 2-179,7-2 1,-8 6-40,2-6 0,1 2-242,-1-2 1,6-4-241,-7 5 1,3-5-343,-2-2 1,-2 0 476,7 1 0,-5-1-77,5 0-1360,1 0 1,5-5 1509,1 0 0,6-9 0,3 5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4:46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8176,'-9'-8'-114,"1"6"994,0-6-128,6 8 250,-5 0-655,14 0 1,3 0 310,7 0 0,3 0-207,3 0 1,-2 0 94,8 0 1,-1-6-235,7 1 0,0-1-281,-1 6 1,-1 0-1,-4 0 0,1-6-335,-7 0 0,6 1-97,-6 5 0,0 0 98,-5 0-963,-1 0 0,-5 2 495,-1 3 0,-7-1-1138,2 8 1909,-4-1 0,-2 7 0,0-1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4:46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8162,'18'-17'0,"5"1"-571,0 5 1,0-3 455,-6 9 1,6-7 548,0 6 0,2-5-127,-2 5 1,-4 0 93,4 6 1,2 0 433,-1 0 0,-1 0-279,-6 0 1,0 2-37,0 4 0,1 2-130,-1 3 1,-2 6-324,-3 1 1,1-1-64,-7 6 0,0 2-140,-6-2 0,0 8 87,0-2 0,-2 9-171,-4 2 1,-9 7-487,-8-7 0,-6 6 297,6-6 1,-6 1 400,6-7 1,-4-1-221,10-4 1,-2-4 656,13-8 1,0 0-29,6 1 1,2-9 166,4-3 0,11 2-185,12-3 0,11 1-42,6-6 0,6-2-297,6-3 0,-4-3 124,3-4 0,-3-1-1234,-2 7 0,-2 0 540,-4 6 0,-9 0 526,-9 0 0,-14 8 0,1 2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4:47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0 675 8042,'8'-10'554,"4"4"1,3-1-326,2 1 0,6-8 97,0 3 0,1-5-52,-7-1 0,6 0-148,0 0 1,0-1-347,-6 1 0,-1-2 112,-5-4 1,5 3-89,-5-3 1,3 2-33,-3-2 0,-3 4-128,-8-4 0,0-2 192,0 2 0,0-8 68,0 2 1,-6 2-102,0-1 1,-7 5 1,1-6 1,3 8 1105,-3-2-661,1 3 0,-1 3-81,1 0 0,5 7-85,-6 4 0,8 3 51,-1-3 6,-5 4 41,0-6-95,-7 8 0,6 2-35,-1 4 0,6-2 46,-5 7 1,7 1-41,-2 5 1,-2 2 8,3 4 1,-1 2 45,6 4 0,0 10 92,0-5 1,-6 6-65,0 1 1,1 3 149,5 8 0,0-2 41,0-4 1,0 4-119,0-4 0,0-2-149,0 2 0,0-7 115,0 1 1,0-9-117,0-2 1,0-6-20,0 6 1,0-14-219,0 2 141,0-3-210,0-5 542,0-1-222,0-8 1,0-2-209,0-4 0,0-3 109,0-9 1,0 1-180,0 0 0,0-6-70,0 0 0,0-6-78,0 6 0,2-6 17,3 6 0,5-8-152,7 2 0,6 2 23,0-1 1,8 5 69,-2-6 1,9 8 255,3-2 0,-1 3-114,-5 3 0,5 0 332,0-1 1,-1 3 56,-10 4 0,1 1 80,-7 4 0,0 4-51,-5-3 1,-3 5 80,-3 5 0,-3-1-50,-3 8 1,-4-1-99,4 6 1,-10 3-146,-2 3 0,-9-2 107,-3 8 1,-1-6-290,-10 6 0,6-8 25,-6 2 1,1-4 118,-7-2 1,6-1 67,0-5 1,6-3-8,-5-8 1,6 0 185,-1 0 0,4 0-119,2 0 0,5 0 136,1 0-108,7 0 333,-4 0-165,8 0 1,2 2 129,4 4 1,4 1 33,7 5 1,0 3 209,0-3 0,7 3-65,-1 2 0,2 1-131,-2-1 1,-2 0-54,8 1 0,-6-7-102,5 1 1,-6-7-677,1 7 0,2-6-227,-2 5 1,5-7-674,-4 2 1,-1 1 325,-6-1 1,0 2 982,0-2 0,1-4 0,-1 5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4:49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7290,'18'0'686,"-1"2"-208,0 4 0,1 5 16,-1 12 1,0 0-150,0 12 0,8 3 37,4 14 1,4 10-4,1 7 1,1 4-431,0 13 1,5-3 187,-20-38 1,0 2 0,1 4 0,-1 0-60,-2 0 1,-2 2 0,-2 3-1,-1 1-33,-1-2 0,-1 0 0,-1 3 1,-3 1-133,0-2 0,-2 1 0,0 1 0,-2 1-163,-3 1 0,0-1 0,-1-1 0,0-1 139,-1-3 0,-2 0 0,-3 3 1,-1-1-97,-3-4 0,-1-2 0,-3-1 1,1 0-58,-9 42 1,-6-5-122,6-7 1,-6-3 250,6-8 1,-2-7 34,2-5 1,9-5-173,-3-6 1,4-3-185,-5-9 0,3-1-218,4-4 0,-3 2 617,8-8 56,-7 0 0,3-14 0,-7-1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4:49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8057,'2'-12'43,"3"1"56,-3 7 0,14-6 697,-5 4 1,10 4-281,2-3 1,8 3-31,-2 2 0,9 0-39,3 0 0,5 0 85,-6 0 1,8 0-329,-2 0 1,-1 5-163,1 1 1,-8 0-202,2-6 1,-5 2-392,-6 4 1,-4-4-743,-8 3 0,-2 5 674,-3 1 1,-4-1-183,-8 2 1,0-1 799,0 6 0,-16 1 0,-3-1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4:49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8082,'-17'-17'2198,"0"0"-1227,7 7 470,2 2-1000,24 31 0,-11-1-362,13 18 0,-5 4-81,4 2 1,-7 0-218,-4 6 1,-4-4-152,-2 10 0,0 1-505,0-1 1,0 6-1662,0-7 2334,7 9 1,3-5 0,7 8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4:02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 32 8129,'1'-14'-3,"5"4"0,-3 3 3550,8 7-1659,-8 0-506,11 0-481,-12 0 0,10 1-538,-7 5-1152,1-5 483,-6 13 1,-6-10-790,1 6-2277,-7-6 3372,10 3 0,-12 0 0,5 2 0</inkml:trace>
  <inkml:trace contextRef="#ctx0" brushRef="#br0" timeOffset="1234">142 64 7955,'-9'1'1324,"4"5"0,1-3-606,-1 8 1,3-6 268,-3 5 0,3 1 620,2 4 0,-1 1-813,-5 0 1,3 0-400,-7-1 1,1 3-110,-2 3 0,-3-4-2745,4 4 2459,-4-4 0,-2 6 0,0 2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4:50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 7893,'-10'0'18,"-5"0"1,5 7 81,-7 5 0,-1 1 48,1-1 1,0 9 142,0-4 0,-6 6-119,-1 0 1,-4 6-50,5 11 0,-6 7-14,6 10 1,-6 5 29,6 7 0,-6 10-321,6 7 1,0 4 244,14-38 1,1 0 0,-1 1 0,0 2-236,0 5 1,1 1 0,2 2-1,2 1 260,1-1 1,1 1 0,0 0 0,2 0 40,-1 0 0,2-1 0,-1-2 1,2-1-2,0 1 1,1-1-1,1-3 1,2 0-24,2-5 1,1-1 0,0 0 0,0 0 50,8 47 0,6-4 155,0-7 0,0-3-364,-6-3 0,1-10-124,-1-8 1,2-3-144,4-2 1,-4-3 31,5-14 0,-5-7 3,-2-5 1,6-8-205,0 2 0,0-11 584,-6-6 0,1-6-1544,-1-6 1577,0-4 0,8-22 1,2-5-1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4:50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8098,'0'-10'1888,"8"18"-1631,-7 3 0,13 16-78,-8-4 0,5-2-78,-5 8 1,0 0 18,-6 6 0,0-1-20,0 1 0,0-1-188,0 1 1,0 5-80,0 1 0,0-9-195,0-9 0,0-4-33,0-1-64,0-9 280,7-1 0,9-18 50,7-7 0,2-14-202,-2-9 1,-2-8 77,8 2 0,-2-2 227,2 2 0,1-2-14,-7 7 0,6 9 183,-6 9 1,6 11-63,-6 6 0,0 8 147,-5 10 1,-1 1 685,0 16 1,-5 6-437,-1 5 0,-5 6 508,5-5 1,-7 1-391,2-2 1,2-1-788,-3 7 1,3-8-17,-2 2 1,-4-3-107,4-2 0,3-3 321,3-3-8,3 4 0,2-14 0,1 6 0</inkml:trace>
  <inkml:trace contextRef="#ctx0" brushRef="#br0" timeOffset="520">1160 485 7835,'0'-10'-16,"0"1"619,0 3 1,7 4 421,5-4-640,3 4 1,4 0 130,4-3 1,-1 3 109,6-4 0,1 4-143,6 2 1,-1-6-197,1 1 1,-1-1-626,1 6 0,0-6 310,-1 0 0,-1 0-762,-4 6 155,3 0 0,-12 0-2266,3 0 2901,-12 0 0,-3 8 0,-8 2 0</inkml:trace>
  <inkml:trace contextRef="#ctx0" brushRef="#br0" timeOffset="925">2041 53 8191,'0'-18'0,"2"9"2051,4 3-1290,4 4 0,13-4 59,0 0 0,8 1-354,-3 5 1,-1 2-157,2 3 1,-8-1-162,2 8 0,-3-3-174,-3 3 0,-2 3-32,-3-3 1,1 5-269,-7 6 1,0 4-81,-6 8 1,-2-1-505,-4 1 1,-4 1 372,-7 5 0,-6-5 108,0 5 1,0-5 485,6-1 1,1-8-174,5-4 1,3-4 923,8-2 0,0 0-238,0 1 1,8-3 16,3-3 1,7-3-382,5-3 0,4-4-190,7 4 1,8-4-1251,5-2 0,1 0 214,-2 0 1019,4 0 0,-6 0 0,8 0 0</inkml:trace>
  <inkml:trace contextRef="#ctx0" brushRef="#br0" timeOffset="13452">53 2923 8066,'0'-9'-36,"0"1"0,0 6 560,0-4 0,6 2-168,-1-7 1,7 5 24,-6-5 0,7 1-15,-1-2 1,-3-3 81,3 4 0,-1-5-301,7-1 1,-7 5-220,1 1 1,-1-1-22,6-5 1,1 0 121,-1-1 1,-5 1-46,-1 0 0,-5 3-58,5-3 1,-7 4-80,2-10 1,-2 3 39,2 3 0,-5-6-126,5 0 1,-6-6 137,-6 6 1,3-8-56,-9 3 0,2 1 180,-1-2 1,-4 6-80,3-6 1,-3 8 64,-3-2 0,1 5-71,0 7 0,5-3-144,1 9 182,-1-1 12,-5 6 1,0 0 61,-1 0 0,7 2 122,-1 4 1,7 3 51,-7 9 0,8-1-145,-2 0 1,4 8 102,2 4 1,-5 4-56,-1 1 1,0 1 202,6-1 0,0 3 10,0 3 0,6 4-120,0 8 1,-1 0-139,-5 0 0,2-6-149,4 0 0,-4-2 4,4 3 1,-4 1 43,-2-8 1,0-2-38,0-9 0,2 2 67,3-8 1,-3 0-238,4-6 271,-4 1-3,-2-9 170,0-1 79,0-8 0,0-10-541,0-7 0,0-6 79,0-6 0,0-4-3,0 5 1,6-7 105,0-5 1,7 3-283,-1-3 0,5 5 57,6 6 0,-4-1 138,4 7 1,2-6 67,-2 6 0,6 0 151,-6 5 1,6 3-15,-6 4 0,6-3-56,-6 8 0,6-5 134,-6 5 0,2 0-17,-2 6 1,-4 0-38,4 0 0,-4 0-125,-1 0-75,-1 0 1,-2 8-66,-3 3 1,-5-1 98,-7 2 1,0-1-86,0 6 1,-1 1 98,-5-1 1,-4 0-110,-7 1 0,0-1 132,-1 0 1,-5 0 6,0 1 0,-6-1-13,6 0 0,-2 1 14,2-1 1,4-6 34,-4 1 0,10-8 11,1 2 263,8 3-81,-4-7 378,8 6-349,0-8 1,2 2 368,4 3 1,2-1-11,3 8 0,7-6 157,-1 5 0,0-5-228,6 5 1,2-5-57,-2 6 1,0-6-281,-5 5 1,5-5 69,0 5 0,0-1-507,-6 1 0,6 3 21,0-8 1,0 7-994,-5-1 0,-1-3 138,0 3 1,0-6-503,1 5 1,-1-7 1609,0 2 0,1-4 0,-1-2 0</inkml:trace>
  <inkml:trace contextRef="#ctx0" brushRef="#br0" timeOffset="13718">1315 2871 7998,'-9'-7'-132,"1"5"-132,8-6 0,8 8 847,3 0 0,6 0-267,6 0 1,-3-6 733,3 1 1,4-1-395,1 6 1,-1 0-122,2 0 1,0 0-331,6 0 0,-7 0-258,1 0 1,-2 0 96,2 0 1,-2 0-105,-4 0 0,-4 0-981,4 0 0,-4 2 520,-1 3 0,-1-1-931,0 8 1,-5-6 1451,-1 5 0,1-7 0,5 4 0</inkml:trace>
  <inkml:trace contextRef="#ctx0" brushRef="#br0" timeOffset="13968">2353 2647 7992,'0'-18'1749,"0"1"-1171,0 7 1,0 1-180,0 3-65,0 4-144,0-6 0,0 10 411,0 4 1,6 6-182,-1 11 1,1 4-22,-6 7 1,0 8-160,0 5 0,0 1-471,0-2 1,0 7-353,0-6 0,0 12-684,0-7 1,2-4 740,4-8 1,-2-3 525,7-3 0,1 1 0,5 0 0</inkml:trace>
  <inkml:trace contextRef="#ctx0" brushRef="#br0" timeOffset="14868">3183 139 8420,'11'-6'412,"1"1"-193,-8-1-92,11 6 1,-11 0 128,7 0-23,-7 0-52,12 0 0,-12 2-8,7 3 1,-5-1-26,5 8 0,-7 1 0,2 10 1,2-2-105,-3 8 0,9 0 84,-3 6 1,-1-1-87,1 1 0,-5 1 80,6 5 1,-1-3-47,7 8 0,-7 0 49,1 6 98,-1 0-160,-1 0 0,5 6 30,-3-1 0,1 9 11,-1-3 1,1 4-125,-7 2 0,7 3-20,-1 2 0,-3-8 170,3 3 0,-8-4-47,2 4 0,1 1 87,-1-1 0,0 0-40,-6 0 1,0 0 96,0 1 0,-2 4-145,-4 1 0,-3 8 23,-9-2 1,-1 3-160,-4 3 1,-2 3-602,-4-3 0,-3 3 281,3-9 1,-2-5 165,2-1 1,-7-6-137,7-5 1,-8 1 220,8-7-842,4-1 595,1-5 1,0-2-297,1-4 1,0-3 665,6-9 0,-4 7 0,0-1 0,0-2 0,-2-1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12.5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3822 8490,'0'-12'-154,"0"1"0,0 5-227,0-5 1,0 5 85,0-6 290,0 1 0,2-1-29,4 1 0,-3-1-12,9-5 0,-8 0 50,2-1 1,1 7-39,-1-1 157,0 1 0,-6-7-83,0 1 0,2 6 244,3-1-267,-3 1 0,8-7 9,-4 1 1,-2 0-23,7-1 0,-5 1 0,5 0 0,1-2-14,5-4 1,1-2 27,-1-4 1,0 4-24,0 8 0,1-7 7,-1 1 0,0 0-20,1 6 1,-1 0 8,0-1 1,0 1 0,1 0 1,-1 5-27,0 1 1,6-1-6,0-5 0,2-6 21,-1 0 0,1-2 5,3 2 0,5 2-18,-4-8 0,3 6 13,3-6 0,0 0 31,-1-5 0,1 1 40,-1 4 1,1-4 9,0 5 0,-7-3-18,1 2 0,-6-2 12,6 8 1,-6-2 0,6 2 0,0 4-21,5-4 0,1 2-62,0-2 1,-1 4 56,1-5 1,-1 5-113,1 2 0,-1 0 60,1-1 1,5 1-11,1 0 0,1 0 10,-2-1 1,-1 1 3,7 0 0,-6-1 23,6 1 0,-7 6-18,1-1 1,2 0 27,-1-5 1,1 6-24,-2-1 1,-3 6 63,3-5 1,4 5-56,3-5 0,3 5 1,1-6 0,1 6 8,0-5-14,0 7 6,0-11 1,8 7-13,3-3 0,-2-5 14,3 5 1,-1 1-66,6-2 0,1 3-69,-1-3 1,0-3 88,0 3 1,-2 3 29,-3-3 1,3 7 1,-4-7 1,5 6-1,1-5 0,0 5 0,0-6 1,6 3 21,0-3 1,6-1-24,-6 7 1,5-7 21,-5 1 1,2 2-15,-2-1 0,-2 5 6,8-5 0,-6 7-5,5-2 0,-5-2-1,6 3 1,-6-3-1,6 2 0,-6 4 0,5-4 0,-1 3 0,2-3 0,3 4 0,-3-4 0,0 2 0,5-1 0,-9 3-267,10-4 1,-3 4 266,8 2 0,-1-6-2,7 0 1,-6-5-1,6 5 0,-2-2-5,2 3 1,-47 3-1,0 0-5,47-10 1,-2 8 12,2-1 1,-8-3-6,2 2 0,-3 0 7,-3 6 1,1 0-7,-1 0 0,-1 0 3,-5 0 0,5 0-2,-4 0 1,-3-1 0,3-5 1,-6 4 2,6-4 0,-6 4-3,5 2 1,1 0 57,6 0 1,-7-6-53,1 1 0,-6-1-6,6 6 1,-6 0 0,5 0 1,-5 0 0,6 0 0,-12 0-127,6 0 1,-8 0 123,8 0 0,-4 0-1,-2 0 1,1 0-5,-1 0 0,0 0 119,0 0-109,0 0-1,0 0 1,-1 0 11,-5 0 1,4 0-6,-3 0 1,-3 2-17,3 4 1,-3-4-11,3 3 0,5 3-3,0-2 0,-4 1-15,10-1 1,-8-4-13,8 4 0,-4 2 37,-1-3 1,5 3-11,0-2 1,1-4 21,-1 3 1,-7 3 11,7-2 1,-14 2 2,8-3 1,-5 3 6,-1 4 1,2 3 8,-7-4 1,0 5 13,-7 1 0,3 0 2,4 1 1,-4-3-41,3-3 1,3 3-2,-2-3 1,5 3-35,-5 2 1,5 2 42,-5 4 1,5-3-27,-5 3 1,1-4-7,-1-2 1,-2 1-3,7-1 1,-7 2 7,1 4 1,-3-4 4,-2 4 1,-2-3 250,-4-3 0,2 6-238,-7 0 1,1 2 400,-2-2 0,-3-2-363,3 8 0,2-6 144,-1 6 1,-1 0-166,-5 5 0,1 1-2,4-1 1,-3 1-33,3 0 0,-1-1-21,1 1 1,-3-1-71,3 1 1,-4 0 102,-1-1 1,2 1-58,3-1 1,-4-1 40,5-4 1,-5 3 0,-1-3 1,-1 4 5,1 2 1,-6-1 7,0 1 0,-2-1 29,1 1 1,3 5 8,-8 1 1,0 1-12,-5-2 0,3-1-19,-4 7 0,4-8-17,-9 3 0,3 1 18,2-2 0,1 0-12,-1-5 1,-2 5-23,-3 1 0,3-1-6,-3-5 0,-5 5-11,-1 0 0,-4 3-5,-2-3 1,0-2-56,0 9 1,-2-7 71,-4 6 0,-3-6-37,-9 7 0,-1-3 31,-4 2 1,2-4 2,-8-7 0,0 5 33,-5 0 1,-1 3-1,1-3 1,-3-3 8,-3 3 1,1-4 9,-7-1 1,6 0 98,-6-1 1,2 1-119,-2-1 0,-4 1 19,3-1 1,-8 1-20,-3 0 1,-7-1 0,1 1 1,-9-6-275,-2-1 1,-5 1 218,5 6 1,-2-1 21,2 1 0,-4-6-12,-7 0 0,-7 0 32,1 5 0,-2-1-12,2-4 1,2 3-169,41-17 1,0-1 0,1 1 0,-1 1 183,1-2 0,-2 1 1,0 1-1,-1 0 4,2-1 0,0-1 1,-4 0-1,0-1 2,1 2 1,0-1 0,-3-3 0,1 1 2,2 2 0,0 1 0,1-4 0,0-1-2,-6 1 0,-1 1 0,5 0 0,0 1 0,-7-2 1,-1 1-1,3 2 1,1 1 29,-1-3 0,1-1 0,-3 1 0,0-1-32,3-2 1,-1-1 0,-1 1 0,-1-1 23,0 1 0,-1 0 0,0 2 0,-1 1-19,-2-1 1,1 1 0,4 0 0,-1-1 37,-3-2 0,-1-1 0,5 1 1,-1 0-222,-3-1 1,-1 1 0,3-1-1,-1 1 218,2 0 1,-1-1-1,3 1 1,-1 0-35,-2-1 0,1 1 0,4-1 0,1-1 1,-6-1 0,0 0 0,4 2 0,-1-1-28,1-1 0,-1 0 1,-2-1-1,1-1 35,1 2 0,0 0 1,0-1-1,-1 0-21,2 0 0,-1 1 0,-2 1 0,1 0 16,1-4 0,1-1 0,-1 2 0,0-2-31,-2-2 1,-1 0 0,3 3 0,-1 0 34,-4 0 1,-1 0 0,3 0 0,-1-1 0,2-1 0,-1-2 0,3 1 0,-1 0 18,-2 0 0,1 0 0,3 0 0,1 0 6,-8 0 0,1 0 1,6 0-1,0 0 24,-3 0 0,-1 0 0,5 0 0,1 0-44,-3 0 1,1 0-1,0 0 1,0 0-11,0 0 1,-1 0 0,-1 0 0,1 0-6,3 0 0,0 0 0,3 0 1,0 0-185,-46 0 0,47-2 0,-1-1 177,-3 0 1,0 0 0,0-3-1,1 0-7,1 3 0,2 1 0,-47-10 18,0 6 0,0-1-9,46 3 1,0 2 0,-48-2 27,48-2 1,0 0-1,-42 1-25,43-1 1,-1 0 0,-46 2 12,0-2 0,47 3 1,2-1 4,-44-2 0,-5-2-62,6 3 1,-2 1 40,2-8 0,3 3-4,-3-3 1,8-1 1,-3 7 0,5-6-7,-11 7 1,7-9 3,5 3 0,-1-3 21,7 3 0,-6-5-10,6 5 1,0-5-6,6-1 0,0 0 73,0-1 0,-6 7-61,0-1 1,0 1 3,6-6 0,5-1-14,1 1 0,-1 0 1,-5-1 1,6 1-15,-1 0 0,1 0 22,-6-1 1,5-5-52,1 0 1,1-2 274,-1 2 1,2 2-245,3-8 1,4 6 36,-4-6 1,5 2 4,1-1 0,-6-3 33,1 8 0,-1-8 12,6 2 0,2-2 426,4 3 0,-2-5-468,8 4 0,-5-4 503,11-1 0,-5-1-372,11 1 0,1-1 156,-2 1 0,6-1-251,-6 0 1,8-5 89,-2 0 1,3-1-92,3 7 0,2-7 3,3 1 0,-3 0-130,3 5 0,3 0 114,-3 1 1,7-1-152,-7 1 0,8-1 72,-2 1 0,-1-1-15,1 0 0,-2 3 76,2 3 1,3-4-7,-9 4 1,6 3 16,-5-3 0,1 6 8,-1-6 1,-3 6 103,8-6 1,-5 8-117,5-2 1,-2 4-61,3 1 0,3 1-8,-4 0 0,4-1-159,2 1 0,-6 6 39,1-1-106,-1 0 1,6 1 64,0-1 1,2 9-156,3-3 1,5 4-497,7 2 0,3 0 39,3 0 795,4 0 0,15 8 0,2 1 0</inkml:trace>
  <inkml:trace contextRef="#ctx0" brushRef="#br0" timeOffset="1284">2664 69 8390,'10'-7'-1211,"-1"-3"908,-3-7 0,-2 7 433,7 4 1,-5 3-60,6-3 0,-7 4-59,7-4 0,0 4 11,5 2 0,6 0-11,0 0 0,2 0-10,-2 0 0,-4 2-10,4 4 0,2-2 21,-2 7 1,6-5 13,-6 6 1,6-1 22,-6 6 1,2 3-27,-2 3 0,-4 4 5,4 7 0,2-3-13,-2 4 1,2-5 0,-2 11 0,-1-5-15,6-1 1,-5 1-11,6 5 1,0-5 33,6 4 1,-3 3-10,-3-3 1,4 2 9,-4-1 1,3-3 31,3 8 1,-1-5 13,1 5 1,0 0 18,-1 6 0,1 5 15,-1 1 1,1 7-44,0-1 1,-7-3-7,1 3 1,-2-3-281,2 2 0,9 10 280,-3-3 0,0-3-77,-1-4 1,-3 1-1,9 5 0,-3-2-9,-3-3 0,1 3 63,-1-4 1,7 4 7,-1 3 0,1-1-9,-7 0 1,-5-4 11,0 4 1,-6-3 131,6 9 1,-6-10-131,6-2 1,-8 1 11,2 5 1,2 0 42,-2 0 0,0-5 7,-6-1 0,0-1-90,1 1 1,-3 2 50,-3-7 0,3 5-30,-4-5 0,-1-6-24,2-6 1,-7-6-72,7 7 1,-6-9 110,5 2 1,-7-9-79,2-2 0,-2-8 162,1 2 1,-3-4-182,4-1 1,-4-1 47,-2 0-188,0 1 0,0-7-33,0 1 91,0-9 1,-2 11-231,-4-8 1,2-1 64,-7-5 0,5 0-303,-5 0 590,-1-7 0,-5-3 0,0-7 0</inkml:trace>
  <inkml:trace contextRef="#ctx0" brushRef="#br0" timeOffset="1674">4670 3787 8396,'0'-25'0,"2"6"315,4-4 42,-4 12 0,13 3-244,-3 8 0,-3 0-229,3 0 0,-1 0-146,7 0 0,-1 8 172,0 3 1,6-1 47,0 1 1,0 3 89,-5 9 1,-1-2-107,0 8 1,-1-2 108,-5 1 0,2 11-31,-7-4 0,2 3 30,-2-3 0,-4-1 17,3 1 0,3-1-59,-2 1 0,5-2 0,-5-5 0,2-3 129,-2-7 1,-4-7-34,3 1 203,-3-8-7,-2 3 334,8-7-431,-6 0 1,5-9-4,-7-9 1,0-7-40,0-9 0,8-9 12,4-3 0,5-19-211,6-10 0,6-8-196,11-3 1,-18 37 0,0-2 50,4-1 0,0 0 0,3-1 0,0 1-20,0 2 1,0 2 0,-1 1 0,1 1-867,23-34 1069,0-5 0,-2 14 0,0 0 0,2 11 0,4 10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18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8356,'0'-11'225,"0"-1"1,0 6 452,0-5 1,-2 7 399,-4-2-433,4-3 179,-6 7-42,8-14 9,0 14-449,0-5 0,2 7-10,4 0 0,-2 0-70,7 0 1,3 0-60,9 0 1,4-2-17,7-4 1,3 4-194,3-4 1,4 4 9,8 2 0,0-5-230,0-1 0,2 0-121,3 6 1,-5-6 200,0 1 1,-8-1-707,-9 6 1,0 2 350,-1 4 1,-7 1-600,-4 5 0,-4 3 237,-1-3 0,-9 9 123,-3 2 1,-4 0-274,-2-6 1013,0 1 0,0-1 0,0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18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70 8356,'-8'-17'762,"-3"-1"-305,-4 1 324,-10 7 0,11 3-373,-3 7 1,9 2-479,-3 3 1,7 5 281,-2 7 1,2 8 78,-2 4 1,3 6 109,-9 5 0,6 4-121,-5 8 1,7 0-475,-2 0 0,-2 0 118,3 0 0,-1 0-925,6-1 0,6 1 79,-1 0 0,9-2-1140,-3-4 2062,5-3 0,9-17 0,2-1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19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569 1 8532,'-17'0'0,"-6"0"-394,0 0 1,-2 0-377,2 0 1,3 2 619,-3 4 0,6-3 150,6 9 0,-5 0 226,5 5 1,1 8-87,-1 4 0,5 11 225,-6 6 0,1 12-47,-7 5 0,1 12-53,0 6 0,-6 13-357,11-43 0,1 2 1,-2 2-1,1 1 355,0 4 1,1 1 0,1 7 0,1 1-389,-3 2 0,0 2 1,0 0-1,-1 0 233,2 2 0,-1 0 0,0-7 0,-1 0 105,1 2 1,1-2 0,5-5 0,1-3-323,-1-2 0,0 0 1,4-4-1,2-1-293,6 34 0,6-5 152,11-12 1,4-11 22,7-7 0,7-4-116,-1-13 1,2 1-13,-1-13 0,-3-7-545,8-11 1,-6-3 1136,7-2 0,-7-17-237,6-12 0,-4-2 0,6-11 0,0-2 0,-2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19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8460,'12'-10'-748,"-1"5"1,-5 3 684,6 2 241,-1 0 1,6 2 26,1 3 0,-1 11 122,0 7 1,-5 8 249,-1-3-277,-7 13 0,10-5-119,-9 5 1,1 1-28,-6-2 0,6 8-301,0-2 0,1-3 156,-1-3 1,-4 2-327,4-1 1,-4-7 156,-2-5 1,0-14-346,0 3 27,7-5 233,-5-3 0,12-12-24,-8-15 1,9-12-43,2-17 0,8-6 114,10-12 0,-6-1 197,-1 7 0,-6 3-28,1 9 0,-4 5 28,-2 12 0,0 4 133,1 8 0,-1 7 110,0 5 1,-5 5 315,-1 5 0,-7 13-9,2 11 0,2 3 397,-3 3 0,1-1-287,-6 1 0,6 0-193,0-1 1,1 7-844,-1-1 0,2 0 340,3-5 0,5-1-374,-5 1 0,7-2-386,5-5 1,-4 3-1919,4-8 2714,4 8 0,0-12 0,7 6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19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52 8525,'-10'-9'-513,"2"1"696,1 8-146,5 0 478,17 0 0,1-6-114,18 0 0,-3-1-68,3 1 1,-5 4-223,0-4 1,-2 4-287,2 2 0,4 0-171,-5 0 1,-3 2-530,-2 4 0,2-2 535,-2 7 340,0 1 0,-5 5 0,-1 1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20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16 8363,'0'-10'1223,"-6"4"228,1 12-879,-1 4 1,0 15 3,0 4 1,-1 13-44,1 10 0,2 0-387,-8 5 1,7 5 48,-7 1 0,3-1-1268,-3 1 0,2 2-227,5 10 1300,3-11 0,-6 11 0,8-14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21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18 744 8349,'-2'-15'1078,"-4"3"-447,4 4-546,-6 8 0,10-1-248,4-5 1,4 2 279,7-8 0,6 1-106,0-6 0,6-1-434,-6 1 1,6-6-26,-6 0 1,6-6-38,-6 6 1,6-8 183,-6 2 1,0-5 71,-6-6 0,0-3 19,1-3 0,-7-2 145,1 8 0,-9-4 323,3 9 1,-4-2-227,-2 14 1,0 0 839,0 6-499,-8 0 1,-1 7 37,-8 4 1,5 4-99,0 2 0,3 2-110,-3 4 0,-3 6-24,3 11 0,-1 4 16,1 7 1,-3 1 104,4-1 0,-7 9-144,-5 3 1,4-2 84,-4 2 1,2-6-140,-2 7 0,9-3-132,-3 2 0,5 2 158,1-8 0,-3 1-146,9-7 1,-1-1-29,6-4 0,0 1-565,0-7-445,0 1 736,0-7 1,2-8-82,4-3 0,-3-4 192,9-2 1,-6-6 183,5 1 1,-1-15-117,1 3 1,5-4 126,-5 4 1,5-3-44,1-3 1,0 4 149,1-4 1,1-2-55,4 2 0,-4 0-69,4 6 1,2-1 80,-2 1 0,6 0-28,-6 0 1,2 1 105,-2 5 1,-4-3-104,4 8 1,-2-5 107,3 5 1,-11 0 56,4 6 1,-9 0 40,4 0-70,-9 0 0,5 8-70,-8 4 1,-8 3-214,-3 2 1,-10 1 67,-2-1 0,-8 6-77,2 0 0,2 0 91,-2-6 1,1 1-124,-7-1 0,6-6 136,0 1 1,8-8-27,-2 2 1,4 1 76,2-1 1,5 0-112,1-6 487,7 0-237,-4 7 0,8-3 93,0 8 1,0-6-31,0 5 0,6-5 259,0 5 1,7-1-103,-1 2 0,3 1 132,2-7 0,6 5-452,0-5 1,8 2 131,-2-2 0,2-5-551,-3 5 1,5 2 43,-4-2 0,4-1-157,1-5 0,1 0-148,-1 0 1,1 0-1472,0 0 2087,-9 0 0,7-7 0,-6-3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4:00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360 158 9696,'15'16'322,"-4"1"103,-1 4 0,1 4 567,5 6 1,-1 0-129,1 1 1,-2-2-344,-4-4 0,4 2-526,-3-7 0,1 0 52,-1-6 1,3 1-738,-4 0 0,-1-6 208,1 1 0,-5-8-195,6 2 0,-6-1-988,6 1 1665,-8-3 0,4 5 0,-7-7 0</inkml:trace>
  <inkml:trace contextRef="#ctx0" brushRef="#br0" timeOffset="1017">690 142 8045,'15'-10'-33,"1"-1"0,0 8 665,-1-2 1,3-4-141,3-2 0,-2 3-56,7-3 0,-5 1-83,5-6 1,1 6 162,4-1 0,0 2-374,1-1 0,-1 3 103,1 7 1,4 0-285,1 0 0,-2 2 99,-9 3 1,-3 4 17,-8 6 1,-1 3-62,-3 3 1,-4 3-57,-7 8 0,-7 1 2,-4 3 1,-4-1 13,-6 7 1,-4-7-65,-6 2 0,-1-4 98,1-2 1,0-1-516,-1-4 0,1 2 229,-1-7 0,3-5-111,3-6 1,-2-6-31,7 1 0,0-5-168,5-5 0,6-9 15,-1-7 0,8-7-76,-3 2 1,-1 1 456,2-1 1,0 7-333,5-2 703,7 4 1,0 6-287,3 1 185,4 6 592,-12-3 935,5 14-523,-7 2 304,0 7-570,0-1-517,-7 1 0,-2-2-352,-6-4 1,4 3 111,1-8 0,4 0 2,-4-5-276,6 0 1,-1 0-251,10 0 0,1 0 176,9 0 1,-1-7-60,13-3 0,-7 1 241,7-2 0,-6 8-47,5-2 0,-7 3 372,2 2-247,-4 0 1,-8 7 106,-4 3 1,-5 6-34,-5 5 1,-5-2 107,-11 8 1,-4-1-134,-6 5 1,-2 1-158,-4-1 1,4 0 37,-4 1 1,4-6 79,2 0 0,-4-1 6,3 1 1,-1 2-28,12-7 0,0 1 131,6-1 1,1-3-12,3 3 1,4-4-23,7-1 1,2 0 45,3-1 0,6-6-77,10-4 0,3-3 227,7-2 0,8-2-67,3-3 0,3-4 5,2-6 1,-5-6-57,0 0 0,-5-6-85,5 7 1,-8-3-98,3 2 0,-6 2-205,-4-7 1,-5 6-44,-6-1 1,-5 4-278,-1 1 1,-6 0 94,1 1 1,-9-1 97,-1 0 1,-7 1 157,1-1 0,-3 0 143,-1 1 0,-5 4 399,5 1-176,-4 6 1,15-3 586,-6 7-465,6 0 0,-3 2 74,7 3 1,0 4 145,0 7 0,0-1-145,0 1 0,0 5 3,0 0 0,0 2-116,0-3 0,0 0-140,0 6 0,0-5 11,0 5 1,-2-5-135,-3 5 0,-2-5-481,-3 5 1,-3-7 318,8 2 1,-5 2-647,5-2 0,-6 2 384,6-2 1,-6-4-80,6 4 1,-5-3-328,4-3 946,1 1 1,5 0 207,0-1 0,0 1 197,0 0 1,2-6-142,3 1 1,-1-6 1177,6 5-315,-6-6-744,10 3 0,-6-2 21,8 0 0,0 1-299,-1-6 1,6-7-230,0-4 0,9-8-46,1-2 0,-4-5-298,4 5 1,-3-5-2,3 5 1,-6 2-1301,-4 8-74,-11 4 1189,-3 7 0,-14 9-261,-3 7 0,-11 1 447,-5 9 1,-4-1 380,-2 1 0,-6 3 0,-2-4 0</inkml:trace>
  <inkml:trace contextRef="#ctx0" brushRef="#br0" timeOffset="1486">108 1572 8045,'-24'9'0,"1"3"1810,8-7-1167,-1 7 0,5-5-156,1 4 1,6-2-137,-1-4 0,5-3 116,5 3 0,6-4-255,10-1 1,0-1-1,10-4 1,4-4-160,12-7 1,6-1 108,-1-4 0,6 3-449,-6-3 1,6 4 238,-6 1 0,7 0-523,-1 1 1,1 1 169,-1 3 1,1-1-24,-7 7 0,1 0 150,-6 5 0,-2-6 119,-3 1 0,-2 0 196,-3 5 0,-9 0-91,3 0 0,-4 2 411,-1 3 0,2-3-201,-7 3 1,5 2 307,-5-2 0,1 0-132,-1-5 1,-3 2 32,3 3 0,-4-3-190,-1 3 0,5-3-25,0-2 1,0 0-257,-5 0 1,6 0 51,4 0 0,-1 0-156,1 0 1,0-5 29,6 0 1,-1-2 28,0 1 0,-1 5 280,-4-5 1,2 3 218,-7-2 0,0 3-21,-5-3 1,0 3 154,-1 2 111,-6 0 1,5 0-562,-12 0 0,5-2-317,-7-3 1,0 1-533,0-6 0,-2 5-152,-3-6 0,1 1-2317,-6-6 3282,6 7 0,-17-12 0,4 4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21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17 8278,'-10'-7'0,"1"5"523,3-4 39,4 4 0,2 2 25,12 0 0,5 0 461,6 0 0,2 0-470,4 0 1,3 0-230,-3 0 1,2 0-354,-2 0 1,1 0-330,-6 0 0,4 2-416,-5 4 0,0-4 152,-5 4 1,3-3-1854,-4 3 2450,12-4 0,-17 13 0,12-5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21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8278,'0'-10'822,"0"0"1313,0 5-1132,0 3-528,0-6 0,0 16-58,0 3 0,2 7 165,3 5 0,-3 4-421,4 7 0,-4 1 125,-2-1 1,0 3-370,0 3 1,0-3-482,0 3 1,0-3-672,0-3 0,0-1 250,0-4 1,2-4 984,4-8 0,3 0 0,9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22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50 8546,'0'-17'619,"0"7"937,0-5-1008,8 13 0,1-4-140,9 12 1,7 6 250,3 11 1,5 6 86,2 11 1,-1 12 41,1 11 0,-6 22-445,-14-37 0,-2 2 1,-2 1-1,0 1-99,0 6 0,1 0 0,-3 0 0,-1 1 31,-2 4 1,-1 1 0,0 4 0,-2 2-461,-1 5 1,-4 0 0,-4 2-1,-3 0-4,-1 0 0,-3 1 0,-6 4 1,-3 0 143,-2 1 1,-4 1-1,-2 1 1,-3 1-994,-6 0 0,-3 1 0,1 0 0,-2 1 1038,9-29 0,-1 0 0,0 1 0,2 2 0,0 0 0,-1 1 0,-3 2 0,-1 1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31.9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398 4306 6131,'-10'-7'219,"3"5"1,1-8-271,0 4 101,0 4-27,6-13 1,-2 11 36,-3-7 0,3 5 27,-4-6 66,4 8 0,0-9-57,-4 7-103,4-7-35,-5 11 1,5-6-348,-4 8 269,4 0-17,-6 0 1,8-2 69,0-4 30,0 5 0,0-9 174,0 4 1,0 2-102,0-7 366,0 7-149,0-11-192,0 5 0,6-7-12,0-1 0,5 7 2,-5-1 0,8 1-61,-3-6 1,5 5-27,1 0 1,0 1-79,0-6 0,1-1 113,-1 1 1,6 0-38,0-1 0,0 1 30,-5 0 0,1 0 6,4-1 0,-2 1-1,8 0 0,-6 5 1,6 1 0,-6 1 23,6-1 1,-6-5-22,5 5 1,-5 1 4,6-2 1,-6 7-4,6-7 0,-2 6-30,2-5 1,4 7 16,-5-2 1,-1-1-3,2 1 0,-6-2 9,6 2 1,-8 4-2,2-3 0,2 1 43,-2-2 0,2 4-44,-2-4 1,-4-1 71,4 1 0,2 0-54,-1 6 1,6-6 3,-1 1 1,-2-1-5,2 6 0,-6 0-2,6 0 1,-2 0-11,1 0 0,3 0-5,-8 0 0,6 0 13,-6 0 0,6 0-5,-6 0 1,6 0 34,-6 0 1,6 0-33,-6 0 1,6 2 20,-6 4 0,5-5 4,-5 5 1,6-2 1,-6 2 1,8-4-10,-2 4 0,4 1 2,1-1 0,-5 0-14,0-6 0,0 6 8,5-1 1,1 7 0,-1-6 1,-5 5-3,0-5 0,-6 7-45,6-1 1,-8-3 33,2 3 0,2 0-7,-2 5 1,6-2-6,-6-3 0,6 3-1,-6-3 0,2 3-3,-2 2 0,-4-5 10,4-1 0,2-5 17,-2 6 1,6-3-9,-6 3 0,2 3 3,-2-3 1,-2-3-11,8 3 1,-8-3 0,2 3 0,-3 3-4,-3-3 1,4 3-3,-4 3 1,8-1-10,-13 0 1,7 0 14,-7 1 0,3-1-14,2 0 1,0 1 8,1-1 1,-1 6-5,0 0 0,1 0 2,-1-6 1,0 1 1,1-1 0,-1-2 22,0-3 0,0 3 2,1-3 0,-1 3 85,0 2 0,-5-1-93,-1-5 1,-1 10-10,1-3 0,3 3 17,-8-4 0,-1 2-21,-5 4 0,6-1-9,0 6 0,0-7-12,-6 3 1,0-3-3,0 2 0,0-4-12,0 4 0,0-4 18,0-1 1,0-1 5,0 0 1,-2 0 6,-4 1 1,-2-1-18,-3 0 1,-5 1-2,5-1 0,-4 2-3,-3 4 1,-5-4-3,0 4 1,-6-3 20,6-3 1,-7 6-2,1 0 1,2 0 15,-2-6 0,0 6-23,-5 0 0,-1 1 25,0-7 0,3 0-15,3 0 1,-4 1 3,4-1 1,-1 0 0,1 1 0,-4-1-1,4 0 0,-3 0-3,-3 1 0,1-3 0,-1-3 0,0 3 0,1-3 0,-7 3 0,1 2 0,-8-1 0,2-5 0,-4 8 0,-2-7 0,6 7 0,0-7 0,6 3 0,-7 2 0,7-5 0,-6-1 0,8-5-14,-3 6 0,3-7-3,-3 7 0,3-8 20,-8 2 1,6 1-8,-7-1 0,7 0 9,-6-6 0,6 0-7,-7 0 0,1 0 26,-6 0 1,6 0-2,0 0 1,6 0 0,-6 0 0,2-6 42,-3 0 0,-2-5 8,2 5 1,3-8 3,-2 3 0,6 1-40,-6-1 0,7-1-6,-1-5 0,-2 0-25,1-1 1,1 1-7,5 0 0,1-6 4,-1 0 1,6-6-10,0 6 0,3-8-2,-3 2 1,-2-1-5,8 1 1,-6-6 37,6 1 1,-2-1-18,2-5 0,4 3 60,-4 3 1,4-3-26,1-3 0,1 3 9,0-3 0,-1 3 15,1 3 1,0-3 6,-1-3 1,1 3 19,0-3 1,5 3 1,1 3 1,-1-1-5,-5 1 1,5-1-26,1 1 0,5 5 5,-5 0 1,7 6-68,-2-6 0,4 8 9,2-2 0,0 4-79,0 1 0,8 3-202,3 3 0,7-1 4,5 7 1,-2 0-212,8 6 0,5 0-683,7 0 1154,7 8 0,-4 2 0,8 7 0</inkml:trace>
  <inkml:trace contextRef="#ctx0" brushRef="#br0" timeOffset="1467">8162 4721 8317,'10'-29'-9,"-4"1"1,-2 6-109,1-1 1,-3 4-168,4 2 0,4 0-103,1-1 240,5 1 0,7 0 95,0-1 1,7-5-20,-1 0 0,-2 0 49,2 6 0,-2 0 3,2-1 0,3 1 116,-3 0 1,-2-1-141,2 1 0,0-4 149,5 4 0,1-10-21,0 10 1,-1-5-17,1 5 1,1 6-27,5-1 0,-5 1 9,4-7 1,3 3-12,-3 3 1,6-3-1,-5 3 1,-1 5 40,-6 1 0,7-2-47,-1 3 0,2-3-50,-1 2 0,-3 4 15,8-4 0,-5 5-9,5 1 0,-6 0 3,6 0 1,-2 0-9,3 0 1,3 0 16,-4 0 1,-2 0-11,2 0 0,-6 0 30,6 0 0,-7 0-22,1 0 1,2 0 145,-1 0 1,-1 0-104,-5 0 0,-1 0 2,1 0 1,5 5-23,1 1 0,-1 2 7,-5-3 1,-1-1-28,1 8 0,-3-6-13,-3 5 1,2 1-100,-8 5 1,0 0 115,-6 1 1,6-1-87,0 0 1,1 0 65,-7 1 1,0-1 3,0 0 0,1 1 6,-1-1 0,2 0 3,4 0 0,-4 1 17,5-1 1,-5 0 8,-2 1 1,0-1 48,1 0 0,-1 2-61,0 5 0,1-5 0,-1 4 0,-2-2-12,-3 2 0,3-2-4,-3 8 1,3-6 7,2 6 0,1-2-4,-1 2 1,0 1-101,0-7 0,1 2 94,-1-2 0,-2-3-9,-3 3 1,3-4-3,-3-2 1,-3 0 128,3 1 0,-8-1-55,2 0 0,-5 3 13,-1 3 0,0-4-47,0 4 1,0-4 10,0-2 0,0 1-30,0-1 0,0 6-13,0 0 1,0 0-111,0-6 0,0 1 128,0-1 1,-7 0-52,-5 1 0,-3-1 48,-2 0 0,-1 0 7,1 1 0,-2-1-4,-4 0 0,-2 1 6,-4-1 0,-4-2 25,4-3 1,3 3-30,-3-3 0,0-3 10,-6 3 1,-1-3-6,-5 3 0,5 1-37,-4-7 0,-8 8 17,1-3 0,-6-1-6,7 1 1,-10-5 6,-2 6 1,-5-7-3,5 7 0,-1-8 6,1 2 0,2 1 0,-7-1 0,-1 2-7,-5-3 0,6-3 4,-1 4 1,3 2 0,-2-2 0,-5-1 1,5-5 1,1 0-1,-1 0 0,5 0 38,-5 0 1,7 0 4,-1 0 1,-5 0 32,-1 0 0,1 0-59,-1 0 1,7-2 123,-2-3 1,-1-5-108,1-7 1,6-1 77,6 1 1,2 0-48,-2 0 1,2-3 4,3-3 0,7-4-27,-1-7 1,3-1-9,8 1 0,1-9-114,6-3 1,6 2 125,-1-2 1,8 6-129,-2-7 1,5 3 98,1-2 1,1-2-158,5 8 0,-2 1-10,8 11 1,-7-3-339,7 8 287,-8 0 197,11 5 0,-5 1 0,7 0 0</inkml:trace>
  <inkml:trace contextRef="#ctx0" brushRef="#br0" timeOffset="2529">2853 3891 8139,'8'-9'-11,"-6"-7"1,6 12 39,-8-7 0,2 7-210,3-2 0,-1-1 110,8 1 0,1-8 30,10 3 0,-3-5 90,3-1 1,2 0-193,-2 0 0,7-1 56,-1 1 0,4-6 57,1 0 1,-5-2-3,0 2 1,0 2-30,6-8 1,5 2-1,0-2 1,3-4 50,-3 5 1,4-11-12,8-1 0,2-8-102,3 2 0,-1 0 134,7-6 1,1 2-306,5-14 0,2 7 318,4-7 0,-4 1 6,-34 28 0,1 1 1,1-1-1,1 1 6,0-1 1,1 0 0,1 3 0,0 1-4,1-1 1,1 1 0,-3-1 0,0 0-21,2-2 1,1-1-1,-1 0 1,2 1-11,4-1 1,0 1 0,2-2 0,0 1-9,-2-3 1,0 1 0,4 2 0,2 0-57,-1 1 0,1-1 0,3 0 0,-1 1-193,-2 2 1,0 1 0,1-3-1,-1 0 233,0 0 0,0-1 0,1 1 0,1 1 29,3 1 0,1 1 0,-1-3 0,-1 0-3,-1 2 1,0 1 0,0 0 0,1 0 45,-4-1 0,-1 1 1,2 3-1,0 0-53,-1 0 0,-1-1 0,-1-1 0,0 0 9,2 1 1,0 0 0,-2 0-1,-1 1 3,0 2 1,0 0 0,-3 0 0,0 0-149,0 0 1,0 0 0,-4 1 0,0 0 153,1 2 1,1 0 0,-3-2 0,0 0 15,42-21 0,-5 2 39,0-2 0,-8 7 110,2-1 1,-4 5 56,-2 7 0,-8-3-184,-3 8 0,0-6 188,-6 6 1,1-6 200,-12 6 0,5 0-345,-6 6 0,-5-1 467,-6 1 1,-6 0-482,6-1 0,-8 3 304,2 4 1,-4-5-502,-2 5 180,1-5 0,-1-1 31,0 0-128,0-1 1,-1 1 73,-5 0 1,3 5-194,-8 1 0,1 7-172,-1-2-306,-4 4 296,6 2 0,-24 4-288,-7 8 0,-17 14 619,-12 21 0,-23 3 0,31-24 0,0-1 0</inkml:trace>
  <inkml:trace contextRef="#ctx0" brushRef="#br0" timeOffset="3357">3182 3390 6130,'0'-10'899,"0"-5"-772,0 13-37,8-14-45,-6 14-5,13-5-99,-13 7 174,6 0-34,-8 0 272,0 0-268,-8 7 1,2 11-2,-11 11 1,3 3-24,-9 3 0,-2 1 11,2 5 0,-7 1-129,1 4 0,2 4 120,-2-4 1,6-4-151,-6-1 1,6-5 123,-6-1 1,2-1 50,-1 1 0,-3-8 3,8-4 0,0 0 6,5-6 1,-5 4-65,0-9 1,6-2 16,6 1 0,5-7 559,-6 2-105,8-4-657,-3-2 85,7 0-80,0 0 0,7 0 171,5 0 1,11 0-32,6 0 1,11-8-118,6-4 0,18-3-158,5-2 0,13 0-2598,5-1 2881,-1-7 0,10 10 0,-3-8 0,-45 10 0,2-1 0,1-1 0,0-1 0</inkml:trace>
  <inkml:trace contextRef="#ctx0" brushRef="#br0" timeOffset="4355">8820 1021 8158,'17'0'-251,"0"7"0,0 5 184,1 11 1,-7 4-54,1 7 0,-3 1 127,3-1 1,1 1-20,-7 0 1,6 1 64,-7 4 0,7-1 44,-6 7 0,1 0-2,-1 6 1,-4 2-1,4 3 0,-4-1 13,-2 8 0,0-7 7,0 7 1,0 5-77,0 6 0,-2 7-77,-4-1 1,4-2-13,-4 2 1,5-1 30,1 7 1,0-3-53,0-3 1,0-2 42,0-4 0,5-4-139,1 4 0,6-10 190,-7-2 1,3-5-6,-2 5 1,-4-7 15,3 2 0,-3-4-43,-2-2 1,-5-1 54,-1 1 1,-2-8-23,2-3 0,3-5 7,-9-1 1,8-8-37,-2-4 0,-1-10 280,1-1-447,0-8-364,6 11 48,0-13 353,0 6-233,0-16 0,-6 4 368,1-7 0,-9-1 0,5-5 0</inkml:trace>
  <inkml:trace contextRef="#ctx0" brushRef="#br0" timeOffset="4679">8820 3493 8147,'0'-17'-247,"0"0"165,0 0 82,0 7 0,2 2-8,3 8 1,5 0-3,7 0 1,0 2 50,1 4 1,5 0 5,0 11 1,0-2 132,-6 14 0,1 0-102,-1 6 1,-2 5 193,-3 0 0,-3 8-169,-3-2 0,-2-1-52,7 1 1,-5-8-7,6 3 0,-3-11-144,3-1 136,3-8 1,-5 2-33,7-11 0,-5-4 110,-1-8 0,1-2-99,5-4 0,6-8-12,0-14 0,10-5-97,1-19 0,3 0-209,9-17 0,6-10-119,-24 34 1,2-2 0,2-3 0,1 0 420,-1 1 0,-1 0 0,2-2 0,0 0 0,2-1 0,1 0 0,2 0 0,1 1 0,0-1 0,0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38.4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35 8431,'-9'-8'1706,"1"6"0,12-5-686,7 7-632,1 0 0,19-6-381,-8 0 1,7 0-442,-1 6 1,-2 0 8,2 0 0,-6 8 351,6 4 0,-8 5-1235,2 6 1,-12 6 1308,-5 11 0,-4 4 0,-2 8 0</inkml:trace>
  <inkml:trace contextRef="#ctx0" brushRef="#br0" timeOffset="971">174 761 8431,'-18'18'480,"9"-9"151,-7-1 1,22-10-546,0-4-96,15-3 1,-2-9 184,4 1 1,2 2 104,-2 3 1,0-1-238,-5 7 0,-7 0 92,1 6 1,-7 14-111,7 3 0,-8 14 112,2 3 0,-10 9 101,-2 8 0,-7 1-108,1 0 0,-3 0 30,-3 0 0,1-2-103,0-4 0,5-4-176,1-7 1,7-2 2,-2-5 0,4-3 10,2-7-1158,0-9 905,0-1 0,8-16-90,3-3 1,12-18-41,6-6 0,4-17-36,2 1 0,-1-13 274,1 1 0,-1 3 35,1 2 1,-1 12 176,1 6 0,-8 5-243,-4 7 687,4 10 1,-8 11-227,4 7 0,-11 2 683,-7 3 1,-3 7-179,-2 11 0,-2 4 136,-3 7 0,-5 1-354,-7 0 1,0 5-124,-1 0 0,-1 3-419,-4-3 1,2-2 127,-8 8 1,8-7-646,-2 1 0,-2-5 337,2-6 0,-6 1-458,6-7 1,-2 0 224,2-5 0,4-3 63,-4-3 0,-2-5 132,2-7 1,-1-2 77,7-3 1,0 1 400,0-8 1,-1 1-75,1-7 1,5 7 158,1-1 1,7 1 36,-2-6 0,3 5 320,-3 1-384,4-1 1,-6-5 57,8-1 0,8 7-211,3-1 0,5-5 14,1-6 0,8-2 199,4 2 0,11 2-115,6-8 1,4 2-90,2-2 0,6-1-57,-1 7 1,1 1-191,-6 11 1,-6-3 55,0 9 0,-13-1-171,1 6 1,-12 8 191,-5 3 1,-2 12-124,-9 6 1,0 6-85,-6 5 0,-14 4 66,-3 8 1,-6-6-154,0 0 0,-4-2 129,-8 3 0,1 1 307,-1-8 1,1 0-96,-1-5 1,2-8 243,5-4 0,4-4-89,13-2 43,-4 1 0,15-7 34,0 1 0,9-9-96,14 3 0,-2-4 319,8-2 0,-6 0-129,6 0 0,-2 0 169,2 0 1,2 0-42,-8 0 1,0 0-172,-6 0 0,0 6-81,1 0 0,-3 9-104,-4 2 0,3 1-289,-8 5 1,-1 4 179,-5 1 1,-7 5-397,-5 2 1,-5-6 176,-6-1 0,2-5-50,-8 6 0,-6-8 94,-5 2 0,-2-3 58,1-3 1,-3-6-27,-8 1 1,2-8 26,4 2 1,-2-4-191,8-2 0,-2-8 85,1-4 0,7-3 124,-1-2 1,6-1 22,6 1 0,4 2 102,-4 3 0,11-3-95,7 3 1,3-3 37,2-2 0,2 1 27,3 5 1,5-10 150,7 3 0,1-3 223,-1 4 1,8 0-160,4-1 0,3 7 355,3-1 0,-1 8 96,1-1 0,7 3 339,4 2 1,6 2-326,6 3 1,5 5 39,12 7 1,-4 2-255,4 4 0,4-1 430,2 6 0,-2-4-1192,1 4 0,9 7 291,-40-15 0,0 0 1,39 23-4984,-1-3 5025,-5 12 0,-40-25 0,1 1 0,-1 2 0,0 0 0,1-2 0,1-2 0,1-2 0,0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37.9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277 139 8311,'-17'-17'0,"-1"0"713,1-1 0,6 1 255,-1 0 0,8 5-280,-2 1 1,4 5 253,2-5-1,0 7-481,0-4-421,8 8 0,2 0 74,7 0 0,8 0-189,4 0 1,4 0-452,1 0 1,-5 2 328,0 4 1,0-2-420,5 7 0,-1-1 249,-4 1 0,-4 5-23,-8-5 0,0 4 155,0 3 0,-1-1 121,-5 0 1,-3 1 6,-8-1 0,0 2 285,0 4 1,-8 2 201,-3 4 1,-5 4-212,-1-5 1,-8 7 187,-4 5 1,-3 5-120,-3 6 1,1 9 13,-1 3 0,-2 7-330,-3 5 0,2-2 188,-8 7 1,7 7-106,19-41 1,0 0 0,-15 40-310,6-5 0,4-10 248,8-2 1,2-3 47,3-14 1,-1-4-1235,7-14 0,0-1-146,6-4 1,0-4 844,0-16 1,6-3-339,0-12 1015,7-11 0,-11-18 0,6-9 0</inkml:trace>
  <inkml:trace contextRef="#ctx0" brushRef="#br0" timeOffset="205">52 1021 8475,'-2'-9'1966,"-4"3"-1428,5 4 1,-5 2 27,12 0 1,3 8-140,8 3 1,1 6 386,-1 7 0,6-3-414,0 8 1,6-6-200,-6 5 0,8-1-296,-2 2 0,1-2-477,-1-4 1,2-4-639,-8 4 0,2-9 652,-2-3 0,-4-1-339,4 1 1,-4-3 216,-1-8 0,5-2 680,0-4 0,0-19 0,-6-11 0</inkml:trace>
  <inkml:trace contextRef="#ctx0" brushRef="#br0" timeOffset="313">761 1021 8311,'8'-9'1645,"-6"1"-467,13 8-529,-13 0 0,8 6-503,-5 0 0,5 7-546,7-2 1,1-1 368,-1 2-2259,0-9 2290,8 5 0,-6-8 0,6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48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8203,'-9'0'-191,"1"0"16,8 0 200,0 0 164,8 0 439,1 0-319,8 0 1,1 0-127,-1 0 1,0 0 124,1 0 1,-1 0-95,0 0 1,2 0 69,4 0 1,-3 0-136,3 0 1,2 6 1,-2 0 0,6 0-54,-6-6 0,7 0-159,-1 0 1,4 0-70,1 0 1,1 0 147,0 0 0,-1 0-60,1 0 1,-3 0 85,-3 0 0,2 0-80,-8 0 1,6 0 9,-6 0 1,6 0 8,-6 0 0,0 0-29,-6 0 0,0 0-142,1 0 1,-1 0-218,0 0 1,-5 0 139,-1 0 0,-5 0-918,6 0 405,-8 0 296,3 0 0,-9 2-157,-3 3 640,-5-3 0,-7 14 0,-1-7 0</inkml:trace>
  <inkml:trace contextRef="#ctx0" brushRef="#br0" timeOffset="345">122 623 8144,'-17'0'1096,"7"0"-874,2 0 1,8-2 187,0-4-175,0 4 0,8-11 44,4 7 0,3 0 76,2 6 1,8-5 31,4-1 0,-2 0-108,2 6 1,5 0-1,7 0 0,1 0-8,-2 0 0,3 0-275,3 0 1,2-2-156,-8-4 0,8 4-189,-2-3 1,2 3-59,-2 2 1,2 0-315,-7 0 1,5 0-365,-6 0 0,1 0 464,-7 0 1,1 0 619,-1 0 0,1 0 0,-1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50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156 173 8267,'0'-17'-378,"2"-1"-47,4 1 0,-3 6 713,9-1-162,-8 1 0,5-5 315,-3 5 54,-4-5-131,6 7 0,-2-3 87,-1 1-37,1 7-3,-6-4 20,0 8-618,0 0 171,0 8 1,-2 1 34,-4 9 0,4-1-182,-3 0 1,-3 1 113,2-1 0,1-6-69,5 1 0,-6-1 140,0 7 0,-6-1-4,7 0 1,-7 1 167,6-1 0,-5 6-96,5 0 0,-5 2 34,5-2 1,-6 4-22,7 7 0,-7-5 18,6 0 1,-5 2 5,5 9 0,-6-1 15,7 7 1,-1-2 96,6 2 1,-6 6-134,0 0 1,1 0-65,5 5 1,-6 3 71,0-2 1,0 5 13,6-5 1,0 1 92,0-1 1,0-4 161,0 3 0,0-3-23,0-2 0,2 2 212,4 3 0,-2-5-154,7 0 1,-1 6-106,1-6 1,3 1-182,-8-6 1,7-3 66,-1-4 1,-3-9-61,3 3 1,-6-10 145,5-1 0,-5-4-246,5-2 1,-5-7-95,6-5-79,-8 5-106,11-8 148,-13 6-312,13-8 117,-13 0-688,6 0 0,-8-2-700,0-4-1611,0 4 3286,0-6 0,-8 1 0,-1-3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53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1 450 8178,'0'-17'310,"0"8"0,3-1 475,9 4 1,1 4-349,16-3 1,2 3-133,9 2 0,-1 0 92,7 0 0,-8 5-107,3 1 1,-5 6-402,-1-7 1,-3 9 13,-3-3 1,2-1 6,-8 2 0,6-7-362,-6 7 0,0-3-427,-6 3 1,-1 3-1272,-5-3 2150,4-4 0,-13 7 0,6-5 0</inkml:trace>
  <inkml:trace contextRef="#ctx0" brushRef="#br0" timeOffset="204">346 87 8119,'-17'-32'0,"6"12"1206,-1-3 1575,8 12-2329,-4 11 0,16 0-281,4 0 1,-3 8-245,3 3 1,-6 6-84,5 6 0,-7 6-198,2 12 1,-4 5 13,-2 11 0,0 11-305,0 7 0,-6 5 468,0-5 0,-7 0 1,3-6-1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52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156 139 8286,'-1'-19'122,"-5"-4"83,4 11 1,-6-11-93,8 12-53,-8 3-336,7-7 238,-7 5 0,6 1 583,-4 3-370,4 4 1,-7 2-185,3 0 1,2 8 116,-8 3 0,9 6 47,-3 6 0,-2 2 13,2 4 1,1 6 18,5-1 1,0 1 95,0 5 0,0-3-60,0-3 1,7 1-89,5 0 1,-3-7 33,3 1 0,0-8-140,5 2 0,0-3 23,0-3 1,1-7 34,-1-5 1,2-3-6,4-2 1,-3-2-25,3-3 0,-4-5-47,-2-7 1,0-3 72,1-3 0,-3-4-109,-3-7 0,1-1 108,-7 1 1,0-1-167,-6 1 0,-2-7 96,-4 1 1,2 0-10,-8 5 1,1 6-32,-6 0 1,-1 10-11,1 2 0,0 1-258,-1 11 1,7-1 89,-1 6 1,1 8-861,-6 3 0,-1 12 443,1 6 1,2 6-868,3 5 1489,-3 4 0,13 8 0,-6 0 0</inkml:trace>
  <inkml:trace contextRef="#ctx0" brushRef="#br0" timeOffset="894">122 1903 8136,'-17'-6'0,"-1"1"0,7-7 969,-1 6-493,8-7 0,-9 3 134,7-7 1,0 5-161,6 1 0,0-1-19,0-5 1,0 0-139,0-1 1,0 1-39,0 0 1,0 0-697,0-1 1,8-5 354,4 0 1,-3-2-216,3 2 1,-3 2-43,3-8 1,1 2-213,-7-2 1,2-3 200,-2 3 1,-5 2-47,5-2 1,-4 8 337,-2-2 0,0-2-63,0 2 1,0 6 238,0 5 1,0 6 69,0-5-50,0 7-68,0-4 0,-6 10-1,1 4 0,-3 4 2,2 7 1,2 2 77,-7 4 0,1 2 102,-1 4 0,-5 6-128,5-1 1,1 1 154,-1 5 1,7-1-41,-2 1 1,-2-2-15,3 8 0,-1-5-94,6 5 1,0-8 21,0 3 1,0 1-122,0-2 0,0 1-267,0-7 1,0 1-52,0-1 1,2-1 145,3-4 1,-3-4-259,4-8-4,-4 0 343,-2 1 249,0-9 530,0-1-637,0-8 0,0-8-88,0-3 0,0-5-267,0-1 0,0-6 110,0 0 0,0-8-99,0 3 0,8-5 42,3-2 1,5 1-165,1-1 0,2 1 71,4-1 0,2 0 125,4 1 1,4-1 90,-4 1 1,3 5 234,3 0 1,-1 8 133,1-2 1,-6 5-120,0 7 0,-6 3-14,5 8 0,-12 0-90,1 0 0,-3 2-126,3 4 1,-8-2-22,-3 7 0,-4 7-106,-2 5 0,0 2 71,0-2 0,-8-2-121,-3 8 0,-4-8 168,-3 2 0,-1-4-21,-4-2 0,4-1 105,-4-5 0,-2 3-106,2-9 1,0 1 231,5-6 1,1 0 196,0 0-114,-1 0 0,7 0 213,-1 0 382,9 0-504,-5 0 0,8 2-158,0 4 0,2-2 442,4 7 1,3-5-145,8 6 0,1-1 325,-1 6 0,0-1-274,1-5 0,5 5-89,0-5 1,6-3-289,-6-2 0,5 1-185,-4-1 1,4 0-749,-5-6 1,8 6 535,-2-1 0,-2 1-463,2-6 0,-8 0 289,2 0 1,2 6 462,-2 0 0,8 7 0,-4-3 0</inkml:trace>
  <inkml:trace contextRef="#ctx0" brushRef="#br0" timeOffset="1278">1298 312 8236,'11'0'-1003,"1"0"1,-1 0 886,7 0 0,1 2 467,4 4 0,4 11-2,7 12 0,3 11-126,3 6 0,-3 6 423,3 6 0,-5 3-166,-6 9 0,1 6-578,-7 5 1,-2 4 160,-9 1 1,-2 6-318,-5 1 1,-3 5-32,4-6 0,-12 0-318,-5-5 1,-1-9 137,-5-3 0,3-6 104,-9-5 1,4 1 19,2-7 0,-6-6 341,0-6 0,0-10 0,5-1 0,1-2 0,0-10 0,-4 2 0,3-2 0,5 4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57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266 126 8003,'7'-16'-90,"-5"6"-58,3-1 141,-3 1 1,3-1 606,0 1 1,1 5 595,-6-6 67,0 8-352,0-4-422,0 7 1,-7 0-428,-4 0 1,-5 8 37,-5 8 0,-3 7-25,-7 8 1,4-1 91,1-4 0,2 4-250,-2-4 0,3-3 44,7-2 1,2-4-318,4-1 0,1-6-483,4 1 183,3-8 1,-3 9 263,10-6 1,4-1 103,6-5 1,1 2 199,0 3 1,0-3-93,-1 3 1,6 4 590,0 1 0,0 6-285,-5 5 0,-6-2 775,1 7 0,-2 0-144,1 6 0,-3-3 162,-7-2 1,0 1-523,0-8 1,0 7-187,0-6 1,0 0-83,0-6 1,0-4 240,0-1-777,0-6-350,0 3-1067,0-7 1074,0 0 1,2-7-531,3-4 1,-3-10 605,3-5 1,2-5-359,-2-6 1032,7-3 0,-3-14 0,7-2 0</inkml:trace>
  <inkml:trace contextRef="#ctx0" brushRef="#br0" timeOffset="645">690 0 9605,'9'7'1146,"5"-5"-757,-4 3 0,4-1 1577,2 1-1275,0-3 0,0 10-124,-1-7 1,-4 0-420,-1-5 1,-5 0-376,6 0 0,-6 0 113,6 0 0,-6 0-241,5 0-883,-6 0 0,8 2 560,-7 3 1,1-1-681,-6 6 0,0 1 622,0 5 0,0 6 146,0 4 0,-2 4 590,-3 2 0,-4 4 0,-7 1 0,0 0 0,1-6 0,-1 0 0,0 1 0,2-8-17,4-3 0,1-3-164,4-3 1328,3 1-605,-5 0 0,9-6 85,3 1 0,-1-8 195,6 2-377,-6-3 1,10 0-314,-4 3 0,-1-3 65,1 3 1,1-3-861,4-2 557,1-7 1,0-2-580,0-7 1,-3 1 179,-2-1 0,1 4-58,-7-4 0,1 9 222,-6-9 1,0 4 17,0-4 1,0 6 561,0 0-339,0 6 726,0-3-303,0 7 1566,0 0-765,0 7-416,0 2 74,0 6-532,0 1 1,-2 0-200,-3 0 1,1-6-87,-6 1 1,4-3 96,-4 3 85,7 3 64,-4-6-70,7 8 0,0 0-39,0 0 1,5-6-4,0 1 1,5-6-95,-4 5 0,6-6 137,-2 1 1,-1-2-209,2 3 0,-6-5 109,5 5 1,-4-5-882,4-1 210,0 0 1,6-1-436,0-5 1,1-4 1062,4-11 0,4-10 0,6-10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55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8154,'-10'-8'60,"-5"-2"1,7-1 484,-3-1-486,3 9-67,8-5 0,-2 16 112,-4 3 1,4 6 86,-4 6 1,5 6 166,1 12 1,-6 9-29,0 7 0,0 10-69,6 3 1,0 6-304,0 11 0,6-1 282,0 1 1,0 9-164,-6-44 0,0 0 0,0 46 103,-1-46 0,2-1 0,0 42-488,5-1 0,2 0 213,3-5 0,5-7-562,-5-16 0,5-10 57,1-8 0,6-10-203,0-1 1,8-14 221,-2-10 581,3-7 0,11-4 0,1-9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55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139 273 8310,'-2'-25'374,"-4"-4"-573,-3 4 0,-7 0 49,5 8 492,3 7 1,2 1 160,0 3-193,1 4 1,3-4-58,-4 12 0,4 11-122,-4 12 0,4 11 53,2 7 1,0 4 113,0 7 1,0 4-184,0 7 0,8-8 81,4-3 0,-1-6-168,6-6 1,-3-6 74,9-11 0,-4-4-175,-2-8 1,8-5-33,4-1 0,2-7-43,-2 2 1,4-12 27,-5-5 1,3-12-136,-2-6 1,2-6 84,-8-5 1,0 1 111,-6-7 1,-2 0-147,-3-6 0,-4-1 113,-8-5 1,-2 4-53,-4-4 0,-4 1 125,-7 5 0,-6-2 157,0 14 0,-6 1-86,6 11 1,-6 4 110,6 13 1,-8 7-535,3 16 0,-5 7 115,-2 15 1,-5 14-563,0 4 1,-1 18 815,7-1 0,-1 11 0,1-1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56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87 657 8058,'-32'-15'0,"3"-8"1498,12 7 1,9-7-671,8 12 1,2-5-1305,4-1 0,3-2 110,9-4 0,-1-4-89,0-8 0,0 3 242,1 3 0,-1-4-53,0 4 0,-5-3-350,-1-3 1,-7 1 266,2-1 0,-4 0-87,-2 1 0,0 5 148,0 0 0,-2 14 635,-4-2 0,2 11-198,-7 0 0,5 4 58,-5 2 0,5 2-21,-6 4 1,6 11 216,-5 12 0,7 4 118,-2 1 0,-1 3-134,1 3 1,0-2 81,6 9 1,0-3-78,0 2 0,0 2-345,0-8 0,6 6 45,0-5 0,5-1-58,-5-5 0,5-7 51,-5 1 0,6-8-254,-6 2 1,5-3-430,-5-3 328,0 0-181,-6-7 95,0-2 515,0-8 1,0-2-146,0-4 1,0-4-112,0-7 0,-6-6 4,0 0 0,0-2-151,6 2 0,0 2 27,0-8 1,8 8 90,3-2 1,-1 3 109,2 3 0,-1 0-114,6 0 0,1 1 256,-1 5 1,0-5 2,1 5 1,-1 3 8,0 2 1,0-1-40,1 1 0,-1 0 158,0 6 1,-5 0-67,-1 0-12,1 0-397,5 8 1,-1 1 100,-5 9 0,-3-1-220,-8 0 1,-2-1 100,-4-5 0,-3 8-32,-9-7 1,1 7 134,0-7 1,-6 1 18,0-1 0,-6 1 295,6-7 0,0 0-112,5-6 1,1 5 151,0 1 0,5 0 74,1-6 92,7 0-159,-4 0 1,8 2 344,0 4-262,0-4 0,8 5 176,3-7 1,10 0 136,3 0 0,1 6-187,-2 0 1,3-1-392,9-5 1,-6 2 63,0 4 1,-6-4-144,6 4 1,-6 2-309,5-3 0,-4 1-419,4-6 1,-7 0 70,3 0 0,1 6-487,-2 0 1,0-1 1175,-6-5 0,8 0 0,2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56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8086,'0'-9'1521,"0"1"0,7 8-2324,5 0 1,3 0 1058,2 0 1,1 0-126,-1 0 0,2 0 221,4 0 1,-4 0-141,5 0 1,0 0-434,0 0 1,4 0-257,-5 0 1,0 0-346,-5 0 1,-1 0 368,0 0 453,1 0 0,-1-8 0,0-1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56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8145,'0'-19'2302,"0"3"1,2 18-2555,4 4 1,-2 2 374,7 3 0,-7 10 286,2-3 0,2 11-13,-3-1 0,1 7-155,-6 5 0,6 5-446,0 6 0,7 1 230,-1 0 1,1 6-1739,-1-1 0,3-5 1713,-4-6 0,5-7 0,1 3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57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8126,'0'-18'0,"0"1"0,7 7 1463,5 5-886,11 3 0,4 4-23,7 3 1,9 13-242,3 10 1,-2 15 134,2 9 1,-9 7-78,-3 10 0,-1 14-401,-10 3 0,-9-36 0,-1 0 84,-4 2 0,-1 0 0,0 2 0,-2 2-110,-5 1 1,-2 1 0,0 4-1,0 1-45,-1-3 0,-2 1 1,-3 1-1,-1 1-212,-3-2 0,-1-1 1,-3-3-1,1-1 37,2 0 1,1-2-1,-4-5 1,-1-2-34,-13 39 1,4-7-428,2-10 1,4-2 59,2-3 0,1-10-111,5-8 1,-3-8 786,8 3 0,1-5 0,5-1 0,0-1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57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8020,'-17'-5'505,"0"-1"830,7-8-970,2 13 1,10-7-147,4 8 1,6 0 211,11 0 0,-2 2-67,8 4 1,7-3 87,10 9 0,4-8-99,2 2 1,0 1-444,0-1 0,0 2-219,0-3 0,-2-3-277,-4 4 1,-10 2 261,-7-2 0,-2 5-213,2-5 1,-10 7-1558,-7-1 2094,-9-4 0,5 15 0,-8-4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58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27 8106,'-17'-8'0,"-1"-3"715,1 3 0,8 8 978,3 12 1,12 11-1605,5 6 0,-1 5-22,1 7 1,-1 3-118,1 8 0,-3 5 106,-8 1 1,6 9-755,0 2 0,-1 1 138,-5 5 1,2-4-1633,4-2 2192,-4 0 0,21-8 0,-4-1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58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381 139 8098,'-27'-23'287,"4"0"1,4 0-410,2 6 0,0 1 19,-1 5 0,7-2 170,-1 7 1,1 0-50,-7 6 0,7 0 109,-1 0 1,1 2-17,-7 4 0,-5 13 192,0 15 0,0 18-118,6 18 1,2 8-2,3 15 0,5-43 1,1 1-171,3 4 1,0 0-1,-3 0 1,0-1 58,3-2 0,1 0 0,-2 2 0,2 0 73,1-2 0,2 0 0,-1 0 0,2-1-29,4 36 0,3-5-1,8-12 0,3-3-173,3-4 1,2-11-293,4-12 0,3-9-521,-3-2 0,6-14 443,5 3 1,-4-13-1039,5 1 1465,3-12 0,-2-5 0,4-12 0,-3-4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59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8269,'-2'-16'662,"-4"5"27,4 3 1,-5 12-493,7 8 0,0 1 62,0 16 1,0 5 352,0 7 0,0 7-266,0-2 0,0 4 59,0 2 1,0-4-189,0 4 1,0-4-569,0 9 0,0-3-275,0-2 1,0 0-599,0 0 1,6 0 1223,-1 0 0,9-1 0,-5 1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3:55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16 7983,'9'8'3869,"5"6"-4269,-13-12-130,6 5 0,-5-7-1300,3 0 1830,-3 0 0,-2-7 0,-9-2 0</inkml:trace>
  <inkml:trace contextRef="#ctx0" brushRef="#br0" timeOffset="1394">16 31 7771,'-9'0'1530,"2"0"-1028,7 0-165,0 0 343,7-7-98,-5 6-167,12-13 1,-10 12-128,6-3 1,-5 3 45,6 2 1,-6 0-61,5 0 0,-6 2 0,1 3 0,-1-1-171,1 6-28,-3-7-1114,5 11 0,-7-10 121,0 6-603,0-6 1521,0 3 0,7-21 0,1-4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5:59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35 865 8114,'-17'-27'2005,"7"2"0,3 6-1556,7-4 0,7 1-396,5-6 0,9-1-21,2-6 0,6-5 152,-6-1 1,2 1-787,-2 6 0,-4-7 367,4 1 0,-4-2-761,-1 1 1,-7 3 285,1-8 1,-8 5-61,1-5 1,-3 10 428,-2 1 1,-7 2 361,-5 10 1,-3 2 117,-3 10 0,1 3-199,0 8 0,-1 0 447,1 0 1,0 2-175,0 4 1,5 11 312,1 12 1,1 4-68,-2 1 0,-1 8 57,7 4 1,-5 3-75,5-3 1,0 4 106,6-4 0,0 2-212,0-2 0,0 2-99,0-8 1,6 6-270,0-5 0,-1-1 98,-5-5 1,2-1-334,4 1 1,-4-8 12,4-4 1,-4-4-563,-2-2 403,0-7-177,0-2 542,0-8 0,0-8-104,0-4 1,0-9-28,0-2 1,-2-8 71,-4 3 0,4-5-140,-4-2 0,6 3 101,6 3 1,4-2 45,7 8 1,0 0 104,1 6 0,-3-1 184,-4 1 0,5 8 13,-5 3 1,5-2-167,1 2 1,0 1 372,1 5 1,-7 0-148,1 0 0,-1 5-60,7 1 1,-9 2-119,-3-2-209,3 3 1,-7 8 61,4 1-119,-4-1 1,-4 0-458,-4 1 0,-3-3 246,-8-4 1,-1 3 13,1-8 0,0 1 95,-1-1 1,1-4 832,0 4-29,-1-4-80,1-2 0,2 2-36,3 3 249,5-3-142,7 14 0,2-9-89,3 5 1,-1 3 233,8-3-198,-1-4-250,14 7 1,-4-13-32,8 4 1,-6 1-286,6-1 0,0 0-472,5-6 0,-5 0 257,0 0 1,0 0-325,5 0 0,-5 0 646,0 0 0,0-8 0,5-1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0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8133,'-7'-18'3575,"5"9"-2799,-6 1-416,8 8 355,0 0 203,8 0-628,-6 0 1,7 0-21,-3 0 0,-2 2-393,7 4 1,-5-4 144,6 3 1,-7 3-588,7-2 449,-1 0 1,7-6-3,-1 0 0,0 0-67,1 0 1,-7 0-458,1 0 303,-1 0 158,7 0 171,-1 0 0,0 0-123,0 0-436,1 0 1,-1 0 53,0 0 0,1 0-582,-1 0 1097,-8 0 0,7 0 0,-7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0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1 103 8059,'0'-27'1412,"0"7"-1207,0 9 1,7 5-755,5-5 839,3 7 0,3-6 712,-1 4 0,-6 4-125,1-3 0,-1 10-356,7 7 1,-9 5-104,-3 6 1,-4-2-128,-2 8 0,0 2-228,0 9 0,0-3-162,0 3 0,0 3-262,0-3 0,-6 0-85,0-5 0,1-3-727,5-3 1,0 2-415,0-8 0,0 0 200,0-6 1387,0-7 0,7-2 0,3-8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0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9385,'18'8'1339,"1"11"-843,4 16 0,4 7-317,7 10 0,7 9 160,-1 8-1903,1 8 1743,-15 10 0,-1 7 99,-7 4 1,-13-44 0,-1 1-24,0 3 0,-2 0 0,-1 2 0,0 1-114,0 2 0,-2 1 0,-3 1 0,-2 0-31,-2 4 1,-1 1 0,0 0 0,-1 2-186,-4 2 0,-1 2 1,3-1-1,1 1-165,-3 8 1,-1 0 0,4-6 0,-1-1-379,-2 5 1,-1-2 0,1-11 0,-1-2 72,-2 0 1,0-1 0,2-8 0,1-1-512,-1-8 0,1 0 1,-9 45 1055,-6-8 0,4-1 0,-2-4 0,4-6 0,0-4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1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17 104 8177,'-9'-17'0,"1"0"0,8-1 0,2 9 747,4 3 0,13 2-374,16-2 0,7 4 141,10-3 0,7 1-216,5-2 0,3 4-209,2-4 0,-7 4-224,-5 2 1,-3 0-343,-2 0 0,-10 0 49,-7 0 0,-3 0 170,-9 0 0,1 6-508,-7 0 0,-2 2-288,-3-3 156,-5-3 898,-7 6 0,-7 0 0,-3 1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1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8176,'-17'-8'1161,"-1"6"-708,9-5 1,1 16 147,8 9-395,0 7 0,0 11 1,0 4 523,0 7 1,0-1-247,0 6 0,-2-4-17,-4 9 0,5 3-521,-5-3 1,4 9-442,2-3 1,6-1-132,-1 1 0,9-7-836,-3 1 1,5-10 1461,1-7 0,8-4 0,2-1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1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8052,'10'-8'0,"-1"1"480,-3-5 1,4 3 716,7 3 0,6 4-1029,0-4 1,2 4-47,-2 2 0,-4-5-339,4-1 1,-4 0-256,-1 6 1,-7 0-562,1 0 0,-6 0 1033,5 0 0,-7 0 0,4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2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8052,'12'0'923,"-1"0"0,-5 0-326,6 0 1,-1 0-428,6 0 0,1 0 62,-1 0 0,6-6-881,0 0 1,0 0 186,-6 6-925,1 0 668,-1 0 719,0 0 0,1 0 0,-1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2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8052,'17'0'1487,"-6"0"2063,1 0-2970,-8-8 0,5 6-48,-3-3-1532,-4-5 0,8 8 201,-5-4 799,-3 4 0,6 2 0,-8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2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49 156 8204,'-20'-17'1976,"-3"0"-1299,21 0 1,-2 5 86,16 0 1,7 7-305,16-7 1,13 6-183,4-5 1,5 1-233,1-1 1,-4 1 132,3 4 1,-3 4-1412,-2-3 0,-8 3 666,-3 2 0,-5 0-869,-1 0 0,-8 6 1435,-4-1 0,-12 9 0,-3-5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4:17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142 221 7933,'0'-9'1775,"0"2"-1032,0 7-433,7 0 0,2 0 138,6 0 0,1 7 203,0 4 1,-1-3-128,1 3 0,-2-6-149,-4 6 1,4-6-1110,-3 5 559,-4-6-779,7 10 0,-12-11 372,3 8 1,-5-6-48,-5 5 1,1 1-294,-6 5 1,-6 6 338,-5 4 0,-2 4 195,2 2 0,2-1 388,-7 0 0,7 1 0,-2-1 0,-2 1 0,2-1 0,0-6 0,6-5 0,1-2 0,3-2 0,-1-6 0,7 1 403,-1-8-189,6 4 0,7-9 348,4-3 1,3 2 217,2-8-231,-1 8 1,1-4 379,0 7-416,-1 0 0,1 1-160,0 5 0,-6 8 7,1 7 0,-8 6-96,2 0 0,-3 8 116,-2 1 1,5 1-392,1-6 1,-1-5 91,-5 1 1,0-8-26,0 2 0,2-4 257,3-1-348,-3-7 0,6-2-87,-2-7 1,-5-2-169,5-3 0,2-11 52,3-10 0,1-6-133,-2-4 0,4-6-437,-3-11 1,1-2 350,-1-8 1,3 0-301,-4 0 0,-1 0 290,1 0 1,1 2 15,4 4 1,1-3 100,0 8 1,0 5 59,-1 5 0,3 2 358,3-2 1,-4 9-130,4 7 1,-3 6 416,-3-1 1,-4 11-183,-1 5 1686,1 3-1356,4 2 0,-1 3 338,-3 8 1,1-1 16,-7 11 1,1-1 66,-6 1 0,1-2-110,4 7 0,-3-5-331,3 5 1,-1-7-409,1 2 1,-3-3 91,3-3 1,4 1-447,1 0 0,-1-6 241,2 1 1,-1-8-223,6 2 0,-1-3-420,1-2 1,5-5-703,0 0 0,0-6-1888,-5 6 2460,-1-7 0,-4 10 289,-1-3 0,-6 5 144,1 5 0,-8 4 383,-3 6 1,-4 8-97,5 3 1,-6-1 206,6 1 1,-2-2 138,2 3 0,3 2 405,-3-3 0,3-3 655,2-2 1,-5 2-531,0-2 1,-1 5 111,6-5 0,0 5-360,0-5 0,-1 5-223,-5-5 0,3 5-253,-8-5 1,6 0-181,-5-5 0,4 5 94,-4 0 0,-1-6-71,-4-4 0,-1-2 98,0 1 0,6-3-173,-1-7 1,1 0-337,-6 0 1,1 0 224,-1 0 0,5-5-329,1 0 413,6-8 0,-3 5-879,7-8 601,0 7 0,7 1-39,4 2 1,3 5 475,2-5 1,-3 6-55,-2 6 0,3 2 624,-4 8 0,4 0-353,2-1 1,0 1 346,-1 0 1,1-2-92,0-4 1,0 3 292,-1-8 0,6 5-413,0-5 0,2 1-278,-2-6 0,-2 0-832,7 0 0,-7-2 477,2-3 0,-3-4-611,-2-7 1,-2 6 397,-4-1 0,4 1 529,-4-6 0,4-7 0,2-1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2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36 8002,'-29'-12'0,"0"0"1149,8 1 1,-2 13-454,12 4 0,3 5-628,8 12 0,-2 4 113,-4 8 1,4 5 96,-3 0 1,3 10-103,2 2 1,-6 2-102,0 9 1,0-5-644,6 6 0,0-15 386,0 3 0,10-6-1086,7 1 1,2-13 106,10-11 1161,0-4 0,13-1 0,3-1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3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8281,'-33'18'-1,"4"-1"0,-3 16 344,3 7 0,-2 17-40,2 13 0,4 7-623,8 9 0,6 6 612,-1 0 1,8 8 78,-2-2 1,3-3-93,-3-3 0,4-4 109,-4-1 0,4-9-464,2-3 0,0-6 293,0-5 0,2-10-723,4-8 1,2-8 389,3 3 1,5-13-489,-5-5 0,3-3 205,-3-3 0,4-7-9,-3-5 1,3-3 306,3-2 1,-1-2-393,0-3 1,1-11-199,-1-7 691,0-15 0,8 1 0,2-15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3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8045,'0'-18'665,"0"-7"-242,0 14-147,0-4 1,6 16-57,0 5 1,1 10 76,-1 7 0,-4 7 69,4-1 0,-4 6 210,-2 5 0,0-1-352,0 7 1,0-2-180,0 2 1,0 2-551,0-8 0,0 6 311,0-5 1,0-3-504,0-9 1,0-4 250,0-8 0,5-5 10,1-1 0,6-9 80,-7-2 0,9-15 53,-3-14 0,11-5 47,1-7 1,0-1-6,-6-4 1,0 4 683,0 7 0,5 8-248,-5 4 0,4 11 516,-9 7 0,3 3-189,2 2 0,-1 7 51,-5 5 1,5 5 14,-5 6 0,-3-1 224,-2 6 1,-3-1-440,3 2 1,-4 2-301,4-8 0,-4 6-1000,-2-6 0,2 6 600,3-6 0,-1 5-2394,8-5 2741,-1 1 0,7-7 0,-1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3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11103,'25'0'1645,"-4"0"-1231,8 0 0,0-6-171,5 0 0,1-5-250,0 5 0,-7-2 102,1 2-1653,-8 4 1084,12-5 0,-14 1-804,4 0-674,-3 0 1952,-3 6 0,0-7 0,0-3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4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8059,'0'-18'1417,"2"9"278,4 3 0,-1 4-1148,13 2 0,-3 2-325,14 4 1,0-2-367,5 7 0,-5-1 203,0 1 0,-8 5-259,2-5 180,-4 5 69,-9 1 0,-2 8-653,-8 4 0,-4-2 94,-8 1 0,-1 1-333,-16 6 0,6-1 378,-6 1 1,8-2 350,-2-4 0,4-5 791,1-6 0,9-1-406,3 0 0,12-1 69,5-5 1,7 3-69,5-9 0,9 1 62,9-6 0,7 0-369,-2 0 1,2 0-528,-2 0 0,4 6 343,-4 0 219,-4 0 0,1 1 0,-9 3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5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87 398 8052,'-10'-17'0,"-5"7"261,4 4 0,3 6-174,2 6 1,-2-2 350,3 7 0,-1 1-8,6 5 0,0 6 154,0 0 0,0 0-216,0-5 1,0-1 19,0 0 0,0 1-195,0-1 1,2-6-27,4 1 1,-3-8-321,9 2 1,-1-5 176,7-1 0,-1-7-576,0-5 1,6-9 92,0-2 0,2-8-129,-2 2 0,-3-3 236,3-3 1,-4 1-61,-2-1 0,-5-1 100,-1-5 1,-7 5 97,2-5 0,-4 5 301,-2 1 0,0 8-70,0 4 0,0 4 651,0 2-79,0-1-185,-8 9 0,4 1-167,-7 8 0,1 8-22,-1 3 0,-5 7-51,5 5 0,-5 6 108,-1 11 0,0-2 172,-1 8 0,1 1-86,0 4 0,0 3 142,-1 4 0,1-4-177,0 3 0,5 1-314,1-6 1,5 4-22,-6-10 1,7 2-209,-7-2 1,8-4 157,-2-7 1,5-6-46,1-1 1,0-7-330,0 3 0,0-11-98,0-1-216,0-9 556,0 5 0,0-10 205,0-4 1,5-3-203,1-9 0,8-7 3,-3-3 1,4-11 22,3-1 1,1-8-89,4 2 1,4 3 52,7 3 1,1 4 58,0 1 0,-1 6 227,1 0 0,-2 8 73,-5-2 0,3 4 122,-8 2 1,6 7-119,-6 4 0,-6-1 322,-5 1-289,-1 0 0,-1 8-45,-4 4 1,-4 3-315,-2 9 0,-8 1 115,-4 4 1,-5 4-568,-6 7 0,2-1 210,-8-4 1,0 2 38,-5-8 1,1 0 164,4-6 1,-2-7 149,8-5 0,0-1-26,6 2 0,0-4 311,-1 4 0,7-4 1150,-1-2-685,9 0 725,-5 0-670,16 0 0,1 0 150,8 0 1,1 5-437,-1 1 0,0 6 17,1-7 1,5 9-241,0-3 0,6 3-45,-6-3 0,5 5-814,-4-5 1,1 3 451,-2-3 0,-4 5-1459,4-5 0,2-1 118,-2 1 1,8-7 1502,-3 2 0,5 4 0,2-1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5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7973,'-10'-9'1495,"2"1"1,22 8-1486,3 0 1,10 0 600,-4 0 1,8-2-153,-2-4 851,3 4-775,-5-5 1,4 7-267,-8 0 1,6 0-401,-6 0 0,2 0-1104,-2 0 0,-4 2 717,4 3 1,-4-3-2644,-1 4 3161,-1 4 0,0-8 0,0 5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5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7932,'0'-19'0,"0"-4"1690,0 11 1,0-5-785,0 11 1,2 4 77,4-3-505,-4 3-38,13 9-166,-13 3 1,6 15 13,-8 4 0,0 5 111,0 7 0,0 3-400,0 8 1,-2-2-261,-4-4 0,-2 4-1260,-3-4 1,-3 2 805,8-2 0,-5-2-2185,5-3 2899,0-12 0,-1 11 0,-3-13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6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10 8123,'0'-10'-1421,"7"10"1075,5 12 0,5 13 867,6 10 1,10 9 13,7 13 0,2 7 64,-1 11 0,-5 11-575,-15-37 0,-1 0 1,-2 2-1,-2 0 201,-1 1 0,-1 0 0,-1 2 0,-3 1-154,-3 0 0,-2 0 0,-1 2 0,-1 1 40,-2-3 0,-2 0 1,-3 6-1,-3 1-354,-4-2 0,-1 1 0,-1 1 0,-3 1-14,-6-2 1,-2-1 0,-2 0 0,-2-1-64,-3-1 1,-1-1-1,1-1 1,0 0 26,-1-4 0,1-1 0,2-2 0,0-2-476,-3 0 0,1-1 0,-25 34 769,-2-5 0,12-6-68,6-5 1,5-7 67,6-10 0,6-1 535,12-12-535,-5 5 0,9-18 0,-5 8 0,5-1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6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66 139 8043,'-17'-8'0,"1"-2"715,5-7 0,-3 5-8,8 1 1,5 5-289,12-5 1,10 5-15,20-6 1,5 7-102,11-7 0,5 8 50,7-2 1,0-1-301,0 1 1,-1 0-288,-5 6 1,-11 0-150,-12 0 0,-3 2-520,-3 4 0,-9 3 349,-7 9 1,-9-1 552,-9 0 0,-8 8 0,-1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5:54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7900,'-17'0'1395,"0"0"26,7 0 385,2 0-1417,8 8 1,2-7 852,4 5 1,4-4-558,7-2 0,8 0 66,3 0 1,13-2-432,5-4 0,1-3-351,-1-8 1,2 5-478,-8 1 1,1 7-774,-7-2 0,-7 4 1281,-4 2 0,-4-7 0,-2-3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4:17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 9808,'-7'0'2363,"7"0"0,7 2-3464,8 3 1063,1 4 1,-2 6 3,-4 1 0,3-5 137,-8-1 300,0-6-652,-5 2-957,0 1-2213,0-5 2347,0-9 0,-2 4 1072,-3-8 0,-4 22 0,-6 6 0</inkml:trace>
  <inkml:trace contextRef="#ctx0" brushRef="#br0" timeOffset="102">39 299 8034,'0'25'0,"5"3"329,0-7 1,2 5-100,-1-5 0,-5 0 351,5-5 1,-5-1 310,-1 1-376,0 0 0,0-1-551,0 1 1,7-7-1386,4-4 1420,-4-3 0,14-9 0,-4-2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6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8182,'-37'0'0,"5"2"612,14 4 0,3 11 782,3 12 0,5 3-768,7 3 1,0 5-286,0 1 1,0 1-478,0-2 0,0 3 79,0 3 1,0 4-550,0-4 0,0-4-174,0-2 0,5 3-479,1-3 1,6-2 1258,-6-9 0,15-4 0,-2-7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7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35 8241,'-17'-8'0,"0"-3"330,-1 3 1,1 0-49,0 8 0,0 4-206,-1 8 0,-1 11 138,-4 23 0,-4 10 181,-7 18 1,-1 15-509,18-38 0,-1 2 0,-2 4 1,0 3 340,0 2 0,0 3 1,-2 7-1,1 2 208,1-2 1,0 0 0,4 3 0,1 0-174,-2-3 0,0 0 0,2-5 0,1 0-39,-1 3 0,1-1 1,2-6-1,1-2-60,4 0 1,2 0 0,1-5 0,1-1-1240,3 43 1,6-6 245,-1-11 1,9-6-491,-3-12 0,5-11 805,1-12 0,2 1-42,4-7 1,-2-5 555,8-17 0,0 3 0,6-5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7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8333,'-15'3'1341,"3"9"1,5 7-786,7 16 0,0 1-73,0 5 0,0-3-267,0 8 1,-2-5 43,-4 5 0,2-2-218,-7 2 1,7 4-260,-2-4 1,-2-2-326,2 2 1,1-7 327,5 1 1,0-5-1146,0-6 726,7-4 1,3-16-409,7-3 0,6-14 533,0-9 1,6-12 263,-6-17 1,8-2 227,-2-15 0,2 7 16,-3-2 0,-3 12 105,-7 6 31,-1 11 0,0 6 131,1 11 1,-7 7 238,1 10 1,-9 7 515,3 11 0,-4 4 484,-2 7 1,0 1-719,0 0 0,-8 5-71,-3 0 1,1 1-213,-1-7 1,1 1-516,-1-1 1,3-1-298,8-4 1,0 2-367,0-8 1,0 0-33,0-6 1,8 0-2305,3 1 3009,5-9 0,9-1 0,1-8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7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35 8481,'-17'0'1475,"8"0"1,9 0-645,11 0 1,12 0-257,6 0 0,4-2-475,1-4 1,1 4-389,-1-3 1,-5-3-761,0 2 0,-6 0 525,6 6 1,-8 0-1833,2 0 2355,-4 0 0,-1 0 0,-1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7.92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138 33 16880,'10'-8'6320,"-2"6"-5876,-8-13-847,0 13 0,-2-4 864,-4 12 0,2 3-278,-7 9 1,5 7-170,-6 4 1,1 11-320,-6 6 0,5 0-817,1 6 1,7-2-493,-2 13 0,-2 3-2701,2 9 4047,-7-12 1,3 20 0,-7-12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9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1 796 8197,'0'-17'494,"0"0"1,2-1 725,4 1 1,3-8-135,9-4-660,7-3 0,1-3-219,9 1 0,0-3-234,-1-3 0,7 7-5,-1-7 1,-5 7-294,-7-7 1,-1 3-15,2 3 1,-4-1 202,-8 0 1,-7 1-618,-4-1 0,-4 3 319,-2 3 1,-2 4 179,-4 7 1,-4 3 197,-7 4 0,0 3 262,-1 8 0,-1 2-129,-4 4 0,4 11 202,-4 12 1,-2 11 5,2 6 0,-6 6-36,6 6 1,0-3 185,6 9 0,1-7 25,5 7 1,-3-8 20,9 1 1,-7-3-296,6-2 1,0-6-286,6 0 1,0-7-33,0 1 0,0-9-409,0-3 0,0-6 102,0 1 1,6-10-9,0-1-82,0-9 0,-4 5 262,3-8 0,-3-8 247,4-3 0,2-12-229,-2-6 1,5-11 42,-5-6 1,7-4 31,-1-2 0,3 2 61,3 4 0,1 3 206,4 9 0,-2 7-83,8 4 0,-6 11 275,6 7 0,-8 3 0,2 2 0,-4 2-7,-2 3 0,-1 5-56,-5 7 1,3 6 88,-9 0 1,1 2-165,-6-2 1,-2 2-45,-3 4 1,-7 4-505,-11-4 1,2 1 206,-8-1 1,0-2-339,-5-4 1,5-9 201,0 3 0,8-11-14,-2-1 1,4-3 242,1-2 1,3-9 110,3-8 1,5-1-81,7-5 0,0 4 217,0 2 1,0-1 1145,0 1-959,0 7 1,7 3 309,5 7 0,-3 0 30,3 0 1,-6 7 183,5 5 1,-1 9-389,1 2 1,5 0-184,-5-5 0,10 5-260,3 0 0,0 0 78,0-6 0,-3 0-995,8 1 0,-3-3 533,3-4 1,10-3-1341,-5-8 1,5 0 1695,-5 0 0,1-8 0,-1-1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9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18 8273,'-10'0'3341,"-5"0"-1917,13 0-952,2 0 1,10 0 1180,7 0-763,-7 0-550,13-7 1,-12 5-96,12-4 1,2 4-202,-2 2 1,6 0-246,-6 0 0,6 0-1039,-6 0 0,0 0 670,-6 0 1,1 6-2599,-1-1 3168,-7 1 0,5 2 0,-5 1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9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35 8346,'-9'-17'4480,"-6"7"-3240,13 3 0,-6 8-224,8 5 1,0 6-456,0 11 0,0 4 166,0 7 0,-2 1-597,-4-1 0,2 7-589,-7-1 0,5 6 130,-5-5 0,7 5-156,-2-6 0,4 0-397,2-5 1,0-2-1351,0-5 1,0-3 2231,0-7 0,15-1 0,5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09.92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783 1 13703,'-10'0'1577,"2"0"-985,8 0 1,0 2 353,0 3 1,8 7-552,3 11 1,5 14 123,1 14 0,-5 17 174,-1 12 0,-1 16-338,1 2 0,-6-42 0,-2 0 9,-3-4 0,0 0 1,0 4-1,0 1 14,1-2 0,-2 0 0,-5 2 1,-3-1-240,-2-4 1,-1 0-1,-4 5 1,-1 1-5,-2-3 1,-2-1 0,-2 2 0,-1 0-100,-4 2 0,-1-1 1,-1 1-1,-2 0-369,-2 2 0,-1 1 0,-3-1 0,-1 1-2672,0-1 1,-2 1 3004,-5-1 0,-1 1 0,2 1 0,0 1 0,-2-1 0,0 0 0,2 1 0,1-1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56:22.881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744 4635 11174,'0'-17'-948,"0"-1"1,0 1 1231,0 0 0,0 5 1,0 1-169,0-3 0,2-1 105,4-2 0,-4-6 104,3-1 0,-3 1-63,-2 6 1,2-6 222,4 0 1,-4 0 27,4 6 1,-4-1-110,-2 1 1,2 6 372,3-1-502,-3 8 1,8-4-166,-4 8 0,-4 8 165,3 4 1,3 11 13,-2 6 0,5 11-121,-5 6 0,6 2-215,-7-2 0,3 8-95,-2-8 1,-2 8 75,7-8 1,-7-4 2,2-1 1,1-7 104,-1-5 0,2 2-80,-2-8 1,-2 0 52,7-6 1,-7 0-184,2 1 0,-2-9-35,1-3-509,-3-4 481,6-2 0,-2-10 216,-1-7 1,7-8-231,-6-9 1,5-3-21,-5-3 1,0 1-64,-6-7 0,6 8 185,-1-3 1,3 5 3,-2 1 1,-4 6 89,3 1 1,5 7-16,2-3 1,-3 5 155,3 2 1,-7 5-107,7 1 151,-8 7 1,5-9 113,-3 7 0,-2 0 33,8 6 1,-7 0-74,7 0 0,-6 0 141,5 0 0,1 6-168,5 0 0,0 7 118,1-1 0,-3 3-177,-4 2 1,5 1-50,-5-1 0,3 6-174,-3 0 1,3 6-82,-8-6 0,5 8-206,-5-3 1,2-1 263,-3 2 1,-1-8 133,8 2 0,-7 2-371,7-2 0,0-2-625,5-9 1,0 1-932,0-7 1,1 0 1927,-1-6 1,8-8 0,2-1-1</inkml:trace>
  <inkml:trace contextRef="#ctx0" brushRef="#br1" timeOffset="236">1834 4566 8511,'-12'-14'1509,"0"-3"-1399,9 4 1,3 5-319,11 8 1,5-6 206,1 0 0,6-5-70,0 5 1,2-5 812,-2 5-339,-4-8-144,14 12 0,-12-11 145,8 7 1,0 0-430,5 6 1,-1 0-305,-4 0 1,3 0-49,-3 0 1,-2 0-312,2 0 0,-6 0-367,6 0 346,-8 0-276,4 0 985,-8 8 0,-7-6 0,-2 6 0</inkml:trace>
  <inkml:trace contextRef="#ctx0" brushRef="#br1" timeOffset="456">2110 4358 8458,'-21'-27'538,"4"4"-538,11 12 1346,-9 3-266,13 8-1200,-6 0 0,14 2 66,0 4 1,7 3 371,-1 9 1,-3 1-135,3 4 1,-7 2 13,7 4 1,-6 3-242,5-3 0,-1 4-271,1 1 1,5 1-18,-5 0 0,-1-1-305,1 1 0,-5-8 95,6-4 0,-6 0 214,5-6 0,-5 2 327,5-13 0,1 0 0,5-6 0</inkml:trace>
  <inkml:trace contextRef="#ctx0" brushRef="#br1" timeOffset="670">2715 4047 8578,'0'-25'3009,"-7"6"-2720,5 1 0,0 13-5,8 10 0,7 7-238,-1 11 0,-3 4 86,3 8 1,-6 1 106,5 4 1,-5 5 187,5 6-1383,-7 9 771,12-6 1,-13 13-147,9-4 0,-8-3-433,2-2 1,1-5-1430,-1-1 2193,0-7 0,2-3 0,1-8 0</inkml:trace>
  <inkml:trace contextRef="#ctx0" brushRef="#br0" timeOffset="1607">35 4756 15103,'-10'-27'-1427,"-5"-6"0,13 14 832,-4-4 1,4-4 1075,2-2 0,2 2-150,4-1 1,11-3 67,12-9 0,-2-3-149,2-3 1,6-4 21,5 4 0,6 2-107,-6-2 1,8 2 213,-1-2 0,3-4-268,1 3 0,9-3-83,3-1 0,5-1 10,1 0 0,-2 6 1,-4 0 1,10 7-198,-3-1 1,3 3 98,-4 3 0,-2 1-135,-4 4 0,3 0 48,-9 12 1,1-4-12,-6 9 0,0 3 52,0-3 0,5 8-119,1-1 1,0 3 6,-6 2 1,-1 0 84,1 0 0,4 0 245,-4 0 0,4 6-252,-10-1 1,4 9 88,2-3 0,-1-1-64,1 1 1,-6 1-4,1 5 0,-3 1 27,2-1 1,4 6-50,-4 0 0,-2 2 139,2-2 1,-7-2-38,1 8 0,2-6-15,-1 6 0,-1 0 43,-5 5 0,-3 1 12,-3-1 1,4 1-53,-4 0 0,-3-1 24,3 1 0,-8 5-92,2 0 1,-3 1 154,-3-7 0,-2 3-63,-3 3 1,1-5 147,-7-1 1,0 7 6,-6-7 1,0 5-11,0-5 1,-2 7 14,-4-1 1,-5 6-2,-12-5 0,1 1 20,-6-2 1,1-3-181,-2 3 0,-10-2 99,5 3 0,-5-5-33,5 5 0,-3-5 11,-3-1 1,-4-1-11,-8 1 0,-2 5-61,-3 1 1,-3-1 14,-3-5 1,-10 3-202,3-3 0,-3 1 189,4-13 0,-2 6 31,-4-6 0,4-2 22,-4-9 1,-4 1-7,-1-7 0,-1 0-7,-6-6 0,11-2 4,-11-4 1,6-6 58,1-11 0,-5-3 104,4-9 1,3 0-127,-3 1 0,8-3 16,-2-3 1,12 9 460,5-3 1,4 3-180,2-4 0,8 6-108,4 1 0,3 5-124,3-6 0,7 8 0,4-2 0,4 3 30,1 3 0,3 0-139,3-1 1,5 1 64,7 0 1,0 5-509,0 1 1,2 5-1085,3-6 0,5 9 706,7-3 1,8-2-455,4 2 1,11 1 470,6 5 1,12-6 142,6 0 0,10-7 640,7 1 0,11-11 0,4-4 0</inkml:trace>
  <inkml:trace contextRef="#ctx0" brushRef="#br1" timeOffset="2454">2802 3476 8501,'-10'-2'409,"5"-3"-243,-5 3 0,8-8-168,-4 4 139,4 4 0,2-13-183,0 3 1,0-3-126,0-2 128,0 0 0,0-1 186,0 1 1,0-6-19,0 0 0,2-8-64,4 2 1,-2-3-157,7-3 1,-5-2 16,6-3 0,-1-4 156,7-8 0,-1 2-27,0 4 1,0-4-1,1 4 0,1-4-15,4-2 1,-4 0-25,4 0 1,-2 0-8,2 1 1,-1-1-51,6 0 0,1-6 80,6 1 0,-6-7-39,-1 6 0,1-5 46,6 5 0,-2-5-8,-5 5 0,5-1-1,-4 1 1,-2 4 5,2-3 0,-1-3-28,7 3 0,0-7 2,-1 6 1,1 1-41,-1 5 0,1 2 52,-1 4 0,1-4-3,0 4 0,-1 4-8,1 1 0,-6-1-29,-1 2 0,7-7-46,5 7 1,7-6-9,-7 6 0,0-1 50,-5 7 0,5-7-6,1 1 0,-1 5 93,-6 7 1,1 5 167,0-6 0,-1 8-132,1-3 0,-6 5-74,-1 2 1,1 0 69,6-1 0,-1 3 19,1 4 0,0-5 18,-1 5 0,-5-3-103,0 3 0,0-5-12,5 5 0,1-3-5,-1 3 0,1-5-23,0 5 1,-3 1-80,-3-1 1,2 5 126,-8-6 0,6 7-120,-6-7 1,0 8 175,-6-1 1,0-3 88,1 2 12,-1 0 104,0-1 1,-5 5 336,-1-4-273,-7 4-57,4 2 1,-8-2 195,0-4-155,0 4 0,6-7-258,-1 3 0,3-2-287,-2-3 1,-2-3 169,7 9 1,-7-3-139,2 2 1,-2 2 126,1-7-310,-3 7 49,6-11 1,-2 11-229,0-8 59,-1 8 169,-5-11-233,0 13-413,0-6-45,0 8 1,-7 2-673,-5 4 1659,-11 4 0,-12 22 0,-9 5 0</inkml:trace>
  <inkml:trace contextRef="#ctx0" brushRef="#br0" timeOffset="2924">4981 260 8625,'-12'-14'-185,"1"-3"1,7 2-285,-2 3 0,6 6-162,6-5 633,4-1 1,1-3 1,1 3-3,-9-3 0,5 11 457,-8-7 446,0 7 199,0-4-584,0 8 979,0 0 1,6-2-1197,0-4-18,-1 5-10,3-7-297,2 0 0,7 6 118,0-4 1,1 5-42,-1 1 1,2-6-35,4 0 1,-2-6 82,8 7 0,-6-1-156,6 6 1,-6-6 135,6 0 0,-2-5-12,2 5 0,-2 0-11,-4 6 0,-4 0 8,4 0 1,-4 0-6,-2 0 1,1 0-4,-1 0 1,-6 0-108,1 0 1,-8 2 103,2 4 0,-3-2-79,3 7 119,-4-7-33,6 12 1,-6-9 75,4 5 0,-5 3 173,5-3 0,-4-3-198,-2 3 1,0 1-29,0 10 1,-4-1-307,-7 6 0,-5 11-77,-18 13 0,-1 9-857,-17 14 0,22-26 0,-1 2 777,-6 5 1,-1 3-1,-7 16 1,0 4-1,0 1 1,1-1-1</inkml:trace>
  <inkml:trace contextRef="#ctx0" brushRef="#br1" timeOffset="3948">2888 6295 8476,'-7'-17'-511,"5"-1"0,-6 1 255,8 0 0,0 0 474,0-1-49,0 1 1,0 0 73,0-1 1,0-5-41,0 0 836,0 0-106,0 6-507,0 0 1,-8 7-279,-3 4 1,-3 12-2,3 6 0,-4 16 93,3 7 0,-3 19-155,-3 3 1,3 16-33,3 8 0,5-2 163,7 2 1,0-14-196,0 2 0,13-6-102,5 1 0,10-5-117,1-7 1,4-8-117,1-3 1,1-7-372,0-5 0,1-4 150,4-7 1,5-9-869,7-3 1403,7-12 0,-5-19 0,5-11 0</inkml:trace>
  <inkml:trace contextRef="#ctx0" brushRef="#br0" timeOffset="4667">3718 6209 9581,'0'-27'1454,"0"7"-862,0 9 1,14 5-676,3-5 0,6-1-296,0-5 1,-3-2-306,3-4 1,-4 3 380,-2-3 0,-2-2 25,-3 2 0,1-6 92,-7 6 1,6-7-78,-6 1 0,-1 2-9,-5-2 0,-2 2-67,-3-2 1,-5-3 379,-7 3 0,-1 4 50,1 2 1,-6 4 254,0 1 1,0 9 229,6 3-164,-1 4 0,1 4-185,0 4 1,5 5-84,1 12 0,7-2 21,-2 8 1,2 8 41,-1 9 1,3 4 128,-4 2 1,6 5-152,6 1 0,-3 7-11,9-1 1,-6 3-93,5 2 0,-5 0-110,6 1 0,-7-9 76,7-3 0,-3-1-189,3-5 1,3 2 22,-3-14 0,-3 1 101,3-7 0,-6-7-228,5-4 1,-5-9-235,6-3 247,-9-7 0,11 0 222,-8-16 1,-1-3 132,-5-20 0,0-3-127,0-14 0,0-7 18,0-5 1,0-1 4,0 1 0,8 7-21,4 11 0,-3-2 45,3 7 1,5 9-50,6 8 1,0 5-12,-6 2 0,1 7 26,-1 5 1,0 3 8,1 2 0,-1 0 8,0 0 0,-5 2-4,-1 3 0,-1 7-148,1 11 126,-3 4 0,-8 0 0,0 5-225,0-3 1,0 10 13,0 1 0,-8-2-126,-3-9 0,1 2 193,-1-8 0,-1 0 18,-5-6 1,0-7 166,-1-4 0,-5-4 280,0-2 0,2-2-95,10-4 0,-3 2 19,8-7 188,1-1 1,5 1 0,0-1 1,2 8-37,3-2 1,5 5 51,7 1 0,2 0 256,4 0 1,-3 0-286,3 0 1,2 5-174,-2 1 1,7 6-309,-1-7 0,-2 7 142,2-6 0,-2 5-1075,2-5 1,2 7-3,-8-1 1,5-2-445,-5 1 1,6-5 1438,-6 5 0,8 1 0,-4 5 0</inkml:trace>
  <inkml:trace contextRef="#ctx0" brushRef="#br1" timeOffset="4905">4808 6330 8535,'-10'-8'-7,"3"4"871,7-7 0,2 7-297,3-2 1,5 4-126,7 2 1,1 0-37,-1 0 0,2 0 269,4 0 0,-2-6-122,8 1-293,-8-1-59,12 6 0,-6 0-536,7 0 1,1 0 267,0 0 1,-7 0-917,1 0 1,-6-6-597,6 0 538,-8 0 1,4 5-253,-8-5-43,-7 4 1336,-2-14 0,-8 7 0,0-8 0</inkml:trace>
  <inkml:trace contextRef="#ctx0" brushRef="#br1" timeOffset="5108">5102 6105 8493,'-17'0'4218,"7"0"-3951,2 0 132,8 0 1,0 2 288,0 3 1,2 5-366,4 7 0,-4 8-48,4 4 0,1-2-366,-1 2 0,6 0-468,-7 5 0,7 1-1517,-6-1 1094,0-7 588,1 6 0,-3-14-766,8 4 1,-7-3 237,7-3 1,-6-8 921,5-3 0,1-4 0,5-2 0</inkml:trace>
  <inkml:trace contextRef="#ctx0" brushRef="#br1" timeOffset="5325">5638 5949 8303,'-10'-27'2462,"3"10"0,9 11-2485,3 12 0,5-2 208,7 7 1,-5 3 341,-1 9 1,1 2-155,5 4 1,-5 3 65,-1-3 1,-1 10-154,1 1-767,5 0 418,-7-5 1,3 5-1242,-1 1 0,-5-1 698,6-6 1,-8 1-878,1 0 0,-3-3 1483,-2-3 0,0 4 0,0-6 0</inkml:trace>
  <inkml:trace contextRef="#ctx0" brushRef="#br0" timeOffset="6582">2767 6295 8609,'-9'-8'-40,"1"-1"1,8-9 36,0 1 1,2 0 0,4 0-40,5-1 1,5-5 15,1 0 0,6-8 44,0 3 0,0-5 181,-6-2 1,6 1 213,1-1 0,4 1-215,-5-1 0,8 0-25,-2 1 0,6-1-264,5 1 1,-2-1 149,8 0 0,-5 1-70,5-1 1,-6 6 57,6 1 0,-1-1-165,1-6 1,4 1 45,-4-1 1,4 6 7,2 0 1,-1 3 43,1-3 0,0-4-19,0 4 1,2-2 197,4 3 0,-3-3-94,9 8 0,-9-6 7,3 6 1,-4 0-59,-2 6 1,0-1 1,0 1 0,-3 0 67,-2-1 1,8 7-9,-3-1 1,4 7-61,-4-7 0,0 8-2,0-1 0,5 3-121,1 2 0,1 0 130,-1 0 1,-6 0-117,0 0 0,7 2 85,-1 3 0,0-1-15,-1 8 1,-3-9 94,-2 3 0,-2 2-3,-4-2 1,4 7-24,-4-1 1,-4-3 123,-1 3 1,-3-1-147,3 7 1,-5-1 21,4 0 1,-3 1-39,-3-1 0,1 0-30,0 0 0,-1 3-165,1 3 0,-1-4 175,1 4 0,-2 2-32,-5-2 0,5 6 114,-4-6 1,-4 8-95,-2-3 0,2-1 44,-2 2 1,0-2-29,-6 2 0,1 4 28,-1-5 1,0 5 63,1 2 0,-3 1 15,-4 4 1,5-3-78,-5 3 1,-1-1-6,1 1 1,-7-3-18,2 3 0,-4-2-1,-2 3 0,0-5 28,0 5 1,-2-5 0,-4-1 1,2-1-75,-7 1 0,-2 1 27,-11 5 1,3-5-10,-8 5 0,6-5 46,-5-1 0,-1-1 1,-6 1 1,4 1 122,-3 5 0,9-11-80,-10 5 1,-1-4-33,-5 3 0,-1-5 9,2 0 1,3-8-65,-3 2 0,2 2-19,-3-2 1,5 0-10,-5-5 1,-1-1 27,2 0 1,-3-5-123,3-1 1,-4 1-26,-8 5 1,6-5 79,0-1 0,-6-5-54,-6 5 1,-1-5 68,1 6 0,2-8 97,-7 1 0,5-3-18,-5-2 0,5 0 4,-5 0 0,-1 0 43,-5 0 0,0 0 175,0 0 1,5 0-107,1 0 1,7-2 142,-1-3 0,-3 3-111,3-4 1,-1 2-49,6-2 0,4 4 41,-4-3 1,6-3 2,-6 2 0,2-7 18,10 1 0,-6 3 7,5-3 0,3 2 120,9-1 1,-2-5 1,8 5 1,0 1-115,6-1 0,0 5-67,-1-5 0,3 5 90,3-6 0,-1 6-280,7-5 0,-1 7 46,1-2-83,4-3 1,-8 7-17,4-4 0,5 2-783,-5-2 6,4 5 1,11-7 407,9 8 1,3-6-1749,13 0 2249,-3-7 0,19 3 0,-6-7 0</inkml:trace>
  <inkml:trace contextRef="#ctx0" brushRef="#br1" timeOffset="7740">5673 5102 6997,'11'0'1865,"1"0"-1546,-8-8 0,11-1-63,-4-9 0,-1-1-46,2-4 0,-1 2-77,6-8 0,1-6-92,-1-5 1,6-6-101,0 6 1,0-7 46,-6 7 0,1-14-13,-1 2 1,0-5 34,1-1 0,-1 2-26,0-7 1,0-6 38,1-6 1,-1 2-18,0 10 1,1-5-17,-1 5 1,-6-4 48,1-3 0,-6 7 78,5 0 1,-5 7-75,6-2 0,-9 6 154,3 6 1,-2-2-126,2 8 1,-4 0 7,3 5 0,-3 0-13,-2 1 0,0 5 18,0 0 0,-5 6-131,-1-6 0,-2 8 116,2-2 0,4-2-137,-3 2 0,3-2 72,2 2 0,0 4-74,0-4 0,0 3 53,0 3 0,0 6 4,0-1 0,0 6 32,0-5-4,0 7 94,0-4-89,0 8-144,0 0-15,0-7 78,0 5 1,0-8-319,0 4 291,7 4 1,-3-11-26,8 7 0,-8-7-51,1 1 1,3-3 75,-2-2 1,0 5 75,-6 0 1,5 1-78,1-6 0,0-1 220,-6 1 0,0 0-62,0-1 0,6 7-32,0-1 1,-1 1 18,-5-6-23,0-1 0,2 1-12,4 0 0,-4 5 16,4 1 14,-4-1 1,-2-5-40,0 0 0,0 5 150,0 1 1,0 5 95,0-6-64,0 8 5,0-3 40,0-1-300,0 6 217,0-6-255,0 8 88,0 0 1,-6 8 7,0 4 0,-7 11 6,1 5 1,-5 11 219,-6 1 0,3 8-125,-3-2 1,4-3-37,2-3 1,0 2-7,-1-1 1,1-1-113,0-5 0,1-7 35,5 1 1,-3-8-179,9 2 1,-7-9-171,6-3-389,1-7-408,5 4 377,0-8 540,0 0 1,0-8-41,0-3 1,5-5 2,1-1 0,8-2-3,-3-4 0,-1 2 22,1-8 0,1 2-18,5-2 1,0-2 283,1 8 0,-7-2 0,1 2 0,-3 4 0,3-4 0,1-2 0,-7 2 0,2 0-17,-3 6 0,-3-1 75,4 1 224,-4 0 0,-2-1 1274,0 1-266,0 8-310,8 1 0,1 8-244,9 0 1,-1 4-269,0 7 1,8 3 11,4 15 0,4-1-170,1 7 0,7 5-298,-1 1 0,6 5-517,-6-6 1,7 8-1748,-7-2 2013,8 12 1,-19 3 0,3 9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4:15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283 110 8020,'0'-8'2320,"0"1"-1395,0 7 2433,0 0-3387,-7 7 1,4 1 67,-8 8 0,-1 5-177,-9 0 0,2 7 17,-7-2 1,5 4 121,-5 1 1,1-5 175,-1 1 1,3-6-93,8 5 1,-1-12-43,0 1-200,8-2-102,1-5 0,7 1 127,0-4 0,1-3-154,5 3 1,4-3 231,11-2 1,-4 0-51,4 0 1,-3 0-56,-2 0 0,-1 2 63,1 3 0,-2 4 30,-4 7 1,3 4 32,-8 1 1,0 7 139,-5-1 1,0 0-61,0 0 1,-5 1-29,0-7 1,-2 5 162,1-5-214,5 0-117,-6-6 1,7-4 49,0-1-52,0-6 176,0 3 0,1-13 80,5 1 1,2-2-44,8 2 1,-5 3 186,-1-3 1,0 5 181,6 5 1,-5 6-145,-1 10 1,-6 3 337,1 8 1,-3 1-204,-2 3 0,0-2 16,0 2 1,0-3-137,0-1 1,0-3-215,0-2 0,0-5-28,0-6-570,0 0-1773,0-1 1208,0-6 358,0-2 1,5-14 176,0-3 1,6-13-614,-6-8 1,7-3 1152,-2-7 0,4-1 0,2-5 0</inkml:trace>
  <inkml:trace contextRef="#ctx0" brushRef="#br0" timeOffset="293">692 236 9328,'15'0'735,"-4"5"-323,-1 1 0,1 4 14,5-5 0,5 2-137,-1-1 0,1-3 138,-5 8 1,0-8-68,0 2 1,5-3-368,-1-2 1,1-7-177,-5-3 1,-2 1-181,-3-2 1,3 1 72,-4-6 0,-3 0-415,-2 1 0,-3 4-1121,-2 1 746,0 6 522,0-10 1,-2 13 141,-3-5 0,-2 3 416,-3-2 0,-4 3 0,5-12 0,-7 5 0</inkml:trace>
  <inkml:trace contextRef="#ctx0" brushRef="#br0" timeOffset="807">943 32 7985,'0'-16'148,"0"8"358,0 1 513,7 7-454,-5 0 9,5 7 0,-7 1 399,0 8 1,0 1-532,0 4 0,-5-1-47,-1 6 1,1-5-488,5 5 0,0-7 109,0 2 1,-5-4-813,0-1 1,-1 0 573,6 0 0,0-1-1142,0 1 0,0 1 427,0 4 1,-1-1 219,-5 6 1,5-5 441,-5 5 1,3 0 311,-2 6 1,3-6-114,-3 0 1,1-2-53,-1 3 1,2 0 354,-8-6 1,8 0-167,-3-5 1,5 0 1419,1-1-575,0 1-570,0 0 1,1-2-164,5-4 1,-3-1-189,8-4 0,-6-3 56,5 3 1,-5 2 50,6-2 0,-2 2-204,1-1 0,2-3 7,-6 8 0,1-6 341,-2 5 0,-3 1 91,3 5 1,-3-1 253,-2 1 1,5 0-67,0-1 0,0 6 165,-5 0 1,5 2-257,1-2 1,1-9-201,-2 4 0,-2-4-134,8 4 0,-6-6 118,6 1 0,-6-8-347,5 2 63,1-3 0,5-2 1,-1 0 0,-4-7-24,-1-3 0,-1-9-3,1-2 1,-3-6 230,-7 6 1,0-6-70,0 0 0,-1 5 867,-5 1 0,-2 3-379,-8 3 1,0 1 416,1 3 0,-1 4-426,0 7 1,0 0-280,1 0 1,-1 9-133,0 7 0,1 1-131,-1 9 0,2 0-1422,3 6 1,-1-3 757,7-2 1,0 1-2112,5-7 1,1-7 2776,5-9 0,16-3 0,12-2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4:35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70 121 7964,'-6'-17'461,"1"0"1,-1 5 338,6 1 1,0 7-256,0-12 147,0 7 19,0-1 257,0-5-295,0 13 196,0-6-813,0 8 203,0 0 1,0 8-87,0 3 1,-2 7-36,-4 5 0,4 4-6,-4 7 0,-1 3 6,1 3 0,-2-3-5,3 3 0,3 2 31,-4-1 0,4-1-143,2-6 0,0-1 138,0-4 1,0 2-98,0-8 1,8 6 37,3-6 1,-1-6-211,1-6 0,-5-5 10,6 6 0,-1-8 90,6 1 0,1-3 33,-1-2 0,0-7 3,1-5 0,1-5-201,4-6 1,-4-4 68,4-8 1,-4 1-3,-1-1 1,-7 4 99,1-3 0,-8 3 10,1-9 0,-3 3 1,-2 3 0,0-1-4,0 0 0,-2 3 8,-3 3 1,1-2 215,-8 8-171,1 0 1,-7 8-18,1 3 1,6 4-273,-1 8 1,0 0 77,-5 0 1,0 0-621,0 0 0,5 2-27,1 4 1,1-2-262,-2 7 0,-1-5-599,7 6-328,0-1 1994,6 7 0,0-1 0,0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4:36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7759,'17'7'708,"0"5"0,1 3-184,-1 3 0,2 8 219,4 9 0,-4 2-116,5 9 1,-5-2 112,-2 2 1,-2 4-344,-3-4 0,1 8-199,-7 9 1,0 1-1209,-6 11 1,-4-4 357,-7-2 373,-16 15 0,-25-11 1,21-30-1,0-1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4:35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154 157 7964,'-17'7'0,"-1"-5"0,1 13 0,0-13 0,-1 6 0</inkml:trace>
  <inkml:trace contextRef="#ctx0" brushRef="#br0" timeOffset="259">119 1 7964,'-9'0'255,"-1"0"563,4 0-549,4 0 1,-11 2-33,7 4 0,-5-3-189,5 9 0,-8 5 92,3 6 0,3 8 277,2-2 0,3 5-205,-3 7 0,4-3-191,-4 8 1,6-1-86,6 1 1,-2 2-442,7-8 0,1 0-72,5-5 0,6-6 318,0 0 1,8-14-1198,-2 2 1456,-4-11 0,15 2 0,-3-8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5:43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8053,'-17'0'2295,"0"0"-1241,7 0-454,-5 0-351,5 0-61,-7 0 0,-1 7 72,1 5 1,0 3-15,0 3 0,-1 1-131,1 4 0,5 2 87,1 4 1,1 1-580,-1-7 1,1 8 242,4-2 1,5-4-318,-5-2 0,4-4-666,2-1-678,0-1 1316,0 0 0,2-7-328,4-4 1228,-5-5-417,7-1 0,-6 0 787,4 0-625,-4 0 1,5 2 135,-7 4 0,6-2 129,0 7 0,0 7 235,-6 5 0,2 8-156,3-3 1,-3 7 102,4 5 0,-4-3-404,-2 3 1,6-1 22,0 1 0,1-9-569,-1 3 1,-4-5 301,4 0 0,1-4-245,-1-8 0,2 1-320,-2-1-388,-4-8 355,5-1 307,-7-8 1,0-2-90,0-4 0,0-5 110,0-12 0,0 2 35,0-8 0,0 0 81,0-6 1,0 7-184,0-1 0,0 6 170,0-6 0,6 8 2,0-2 1,5 4 32,-5 1 1,7 7 136,-1-1 1,-2 3 182,1-3 0,-5-1-82,5 7 78,1-8 0,5 7-57,1-5 0,-7 4 342,1 8 0,-7 0-55,7 0 0,-6 0 190,5 0 1,-5 2-148,5 4 0,-7 4 94,2 7 0,-4 8-413,-2 4 1,0-2 12,0 2 1,0-3-171,0 3 1,-2 2-53,-4-8 0,2 0-90,-7-6 1,5-1 206,-5-5 0,5-1 143,-6-4 1,7-4-37,-7 3 0,6-3 137,-5-2 1,7-7-209,-2-5 1,2-3 67,-1-3 0,3-1-151,-4-4 1,6 2 136,6-8 0,-1 0-487,13-5 1,-5-1 13,10 1 0,-2-1-141,2 0 1,-1 1 137,6-1 1,-5 3-20,6 3 1,-2 2 300,2 4 0,2 4-54,-8-4 1,6 9 149,-6 3 1,5 7-104,-4-2 0,4 4 498,-5 2 0,0 8-23,-5 3 0,-1 5 151,0 1 0,1 8-133,-1 4 1,0-2 32,0 1 0,-1 1-327,-5 6 1,5-2 43,-5-5 0,3 3-170,-3-8 0,3 6 59,-9-6 1,3 6-231,-2-6 1,-4 0-152,4-6 279,-4 1 78,-2-1 0,-2-2 1,-4-3 1,2-5 232,-8-7 1,1 0-53,-6 0 0,-1-1 403,1-5 1,0-4-30,-1-7 1,3 5 803,4 1-448,3-1-222,0-5-736,6 0 1,-3 5-317,10 1 1,5 7-78,7-2 0,0-2 282,1 3 0,-1-7-1144,0 6 0,6-5 517,0 5 0,2-6 776,-1 7 0,-5-9 0,6 5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5:41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173 138 9206,'10'-7'403,"-3"3"-48,-7-8-189,0 9 73,8-13-315,-6 7 0,11-3-66,-7 0 130,0 9-75,-6-5 187,0 8 36,0-8-22,0 6 370,0-5-16,0 7 1215,0 0-1249,0-8-2,0 6-18,0-6-211,0 8 1,0-2 65,0-3 198,0 3-21,0-6-93,0 8 8,0 0-166,0 8 1,-2-4 6,-4 7 1,2 1 140,-7 5 0,5 8-136,-5 4 0,5 3 137,-6 3 0,3 7-81,-3 4 1,-3 10-2,3 2 0,3 7-99,-3-2 0,3 5-128,-3 1 0,-1-6-157,7 1 0,-6-3 112,7 3 0,-7-13-497,6-10 0,-5-1 246,5-5 0,0 1-158,6-13 1,0 0-608,0-5-490,0-1 413,0 0-184,0-7 296,0-2 1,2-10 384,4-4 1,-2-6-398,7-11 0,-1-2 1003,1-4 0,5-11 0,-7 4 0</inkml:trace>
  <inkml:trace contextRef="#ctx0" brushRef="#br0" timeOffset="316">173 208 10584,'12'0'716,"-1"0"0,3 7-425,9 5 0,-2 5-29,8 6 0,-2 6 88,1 11 1,3 1-49,-8 11 0,2-3 124,-2 15 1,-4-3-77,4 3 0,-9 1-332,-3-7 0,1-1-290,5-5 0,-5 0-345,-1 0 0,-5-10 399,6-7 0,-7-2-144,7-10 0,-8 0-1296,1-6 1108,-3 0 0,-2-5-1248,0-1 1249,0-7 1,0 2-23,0-12 0,-7-3 571,-5-9 0,-11-7 0,-4-2 0</inkml:trace>
  <inkml:trace contextRef="#ctx0" brushRef="#br0" timeOffset="468">311 830 8033,'-17'-25'-744,"0"6"0,5-6 2074,1 8-310,7 7-186,-4 2-94,8 8-326,0 0 0,6 2 139,0 4 0,7 2 307,-1 3-813,3 5 0,8-13 136,0 9 1,0-6-1141,-5 5 0,5-7 237,0 2 720,7-4 0,-3-10 0,8-1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5:49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9288,'18'7'2677,"-3"3"-2033,-3 7 0,3-5 197,-3-1 1,-3 1-177,3 5 1,-7-5-250,7-1 0,-6-5-187,5 6-59,1-9 0,5 11-731,0-8 1,-5-1-608,-1-5-955,-7 0 1242,4 8 0,-8-4-559,0 7 1,0 1-306,0 5 1745,0 1 0,-15-1 0,-5 0 0</inkml:trace>
  <inkml:trace contextRef="#ctx0" brushRef="#br0" timeOffset="479">18 520 8045,'-10'17'0,"2"0"1203,8 0 0,0 1-303,0-1 0,0 2-156,0 4 1,0-3-61,0 3 0,0 2 210,0-2 0,0 5-505,0-5 0,0 1-144,0-7 1,0 0-194,0 0 1,6-5 178,0-1-1039,0-7 442,-6 12 1,2-14-942,3 3 870,-3-3 1,12-9-193,-9-5 0,9 2 133,-3-1 0,5-1 81,1-5 0,0 6 49,1-1 1,5 6 93,0-5 0,0 7 248,-6-2 0,-5 4 258,-1 2 402,1 0 27,5 0-38,0 0 0,-5 2 420,-1 4-688,-7-4 0,12 6-64,-5-8 0,4-10-21,3-7 1,7-3-936,4-8 0,3 1 408,3-2 0,1-2 136,5 8 0,-5 2-415,5 9 1,-1 5 112,-6 7 1,3 0 957,-14 0 1,4 7-281,-10 5 1,2 3 1133,-13 3 0,0 1-593,-6 4 0,-2-2 666,-4 8 1,-3-8-684,-9 2 0,-1 2-297,-4-2 0,4-2-455,-4-9 1,4 1-363,1-7 0,7 0-1058,-1-6 1245,1 0 1,-5-8-2271,5-4 0,-3-11 1025,9-5 1,-1-7 1390,6-5 0,-8-12 0,-1-10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5:48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7971,'0'-17'1520,"0"7"-508,0 3-573,0 7 0,0 2-135,0 3 1,-1 15 303,-5 14 0,4 8-172,-4 10 0,4 6-7,2 0 0,0 7-301,0-2 0,-6-3-144,1-2 1,-1-7-652,6-4 0,0-5 460,0-8 0,0-1-1827,0-4 913,0-4-732,0-8 1296,0-7 1,2-10 126,4-12 1,-4-11 429,3-6 0,5-11 0,-1-4 0</inkml:trace>
  <inkml:trace contextRef="#ctx0" brushRef="#br0" timeOffset="365">53 53 7971,'17'-10'181,"0"-4"43,1 9 0,-1-3 94,0 2 1,6 4-67,0-3 0,6 3 87,-6 2 0,6 0-68,-6 0 1,0 2-12,-6 3 1,1 3-152,-1 4 1,-7 3-172,-5-4 0,3 7-350,-2 5 0,0-4 254,-6 4 1,-8 4-144,-4 2 0,-3-4 113,-2-2 0,1 2 314,5-2 0,-3 0-29,9-6 1,-1 1 44,6-1 0,0-6-94,0 1 0,8-6 161,3 5 1,6-5 131,6 5 0,2-5-76,4 6 1,2-3 88,-8 3 1,0 3-119,-6-3 0,1 9 12,-1 2 0,-7 2-104,-5-2 0,-3 2-85,-2 4 1,-13 3 102,-4-3 0,-14 4-116,-4 2 0,1-7 200,-7 1 1,-1-8-107,2 2 1,-1-11-370,7-6 0,-1-4 149,1-2 1,7-2-375,4-4 0,3-6-407,3-11 1,7-4 860,5-7 0,3-1 0,2 1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5:47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7890,'0'-11'404,"0"-1"0,2 8 105,3-1 0,7-3 17,11 2 1,4 0 50,7 6 0,1-5-174,0-1 0,5 0-94,0 6 1,1 0-460,-7 0 0,-1 0 182,-4 0 1,1 0-1044,-6 0 1,-1 6 120,-6 0 1,0-1-1325,0-5 2214,-7 0 0,-2-7 0,-8-3 0</inkml:trace>
  <inkml:trace contextRef="#ctx0" brushRef="#br0" timeOffset="201">295 18 7890,'0'-10'1859,"0"3"-1480,0 7 968,0 0-648,0 7 0,0 3 216,0 7 1,5 8-460,1 4 1,0 4-56,-6 1 1,0 7-373,0-1 1,2 2-335,4-1 1,-4-5-1144,3 4 0,3-9 340,-2-2 1108,7 0 0,-3 5 0,7 1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5:44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87 727 10163,'-9'0'984,"-7"0"1,13 0-397,-9 0-384,8 0 1,-9 2-1,7 3 1,0 5-217,6 7 0,-6 2 112,1 5 1,-1 2 46,6 9 0,0 0 27,0-1 0,6 1 13,-1-1 1,9 1-23,-3 0 0,-1-9-41,2-3 0,1-3-29,10-3 1,-4-5 82,4-1 1,-3-7-663,-3 2 0,6-4 263,0-2 1,2-8 84,-2-4 1,-4-9 88,4-2 0,-3-6 7,-3 6 1,-2-6 57,-3 6 0,-5-7 12,-7 1 0,0-4 28,0-1 0,-2-1-23,-3 0 0,-5 3 0,-7 3 0,0-2-16,-1 8 0,1 2-42,0 9 0,-6-1-224,0 7 1,-1 1-372,7 5 1,2 1 169,3 5 1,-1-2-965,7 8 1412,0-1 0,6 6 0,0 1 0</inkml:trace>
  <inkml:trace contextRef="#ctx0" brushRef="#br0" timeOffset="775">1454 70 8047,'9'-18'0,"7"7"-131,-5-1 242,-3 8 0,7-11 148,-5 13 0,1-6 859,1 8-312,-8 0-387,11 0 1,-13 8-235,4 4 17,-4 11 1,-12-2-88,-7 8 1,-1-6-174,-5 5 0,-2 1-252,2 6 0,-2-1 221,2 1 0,4-2-101,-4-4 1,6-4-7,5-8-305,-3 0-8,13 0 258,-6 1 0,10-7 149,4 1 1,-2-8-126,7 1 300,1-3 0,5 4-107,0 0 0,-1 1 151,-5-1 0,5-2-65,-5 8 1,-3-1 97,-2 6 1,-4 7 57,-2-1 0,0 7 74,0-1 0,-2 4-128,-4 1 1,4-1-69,-4-4 0,-1-2-50,1-4 1,0-4 59,6 4 0,0-4-64,0-1 1,8-1 45,3 0 0,-1-1 97,1-5 1,-1 4-11,1-3 0,5 3 169,-5 3 0,-1-5-149,2 4 1,-3-3 79,3 9 1,-5-4-104,-7-2 0,0 3 80,0 3-168,0-4 0,0 6 266,0-8-388,0-7-431,0-3-34,0-7 1,0-1 10,0-5 1,0-12-426,0-10 1,8-7-289,4-5 0,3-10 583,2-8 0,6-1 289,0 1 0,8 4 343,-2-4 0,4-3 0,1 0 0</inkml:trace>
  <inkml:trace contextRef="#ctx0" brushRef="#br0" timeOffset="1379">1990 398 7995,'7'-9'-43,"-5"-7"382,14 14 762,-14-5-249,5 7-475,-7 7 1,0 9 71,0 7 1,0 2 146,0-2 1,0 4-197,0 7 0,0 1 5,0-1 0,0 1-797,0 0 0,0-3 302,0-3 0,0 2-171,0-8 1,0 0 226,0-6-1812,8 0 633,-6-7 724,6-2 0,-8-10 111,0-4 0,0-5 230,0-13 0,0-2-8,0-9 0,0-7-47,0-4 1,0-4 150,0-2 0,0 6 29,0 0 0,0 1 292,0-1 0,1 4-134,5 7 1,2 7 30,3-1 1,3 8-94,-8-2 1,5 3 73,-5 3 404,7 0-352,-3-1 0,2 3 230,-1 4-309,-7 3 1,4 6 381,-8-4-317,7 4 0,-3-5 110,8 7-192,-9 0 1,11 1 121,-8 5-19,7-4-91,-3 14 1,1-7 33,1 8 0,-8-5-47,1-1 0,3 1 92,-2 5 1,0 6-115,-6 0 1,5 0-12,1-5 0,0 5 2,-6 0 0,0 6 3,0-6 1,0 6 15,0-6 0,6 7-1,-1-1 1,1 4-66,-6 1 0,6 1 48,0 0 1,1 7-121,-1 4 0,-2 4 82,8 2 0,-7 2-104,7 3 1,-6-1 21,5 7 0,-1 3-161,1 9 1,5-10-184,-5 4 1,-1-9 140,1 3 0,-7-9-30,2-2 1,2-2 97,-3-10 1,1-5-210,-6-6 1,6-8-435,0 2 29,-1-4 189,-5-2 350,0-7 0,0-6 41,0-16 0,0-1-14,0-16 1,-5 0-183,-1-5 0,-8-3 413,3-3 0,-4 3 0,-3-13 0,1 6 0</inkml:trace>
  <inkml:trace contextRef="#ctx0" brushRef="#br0" timeOffset="1869">2059 727 7895,'0'-18'1188,"0"1"-840,0 7 1,2 1 83,4 3-196,-5 4 1,9-5-59,-4 7 1,-2 0-115,7 0 0,-5 0 56,5 0-455,1 0 131,5 0 0,-7 1 142,-4 5 0,1-2-747,-1 8 570,0-1 0,-6 6-5,0 1 1,0-7 168,0 1 0,0-7 256,0 7-189,0-8 1,2 4 98,4-8 0,-3 0-57,9 0 0,-1 0-5,7 0 10,-1 0 1,0 0-29,1 0 1,-7 0-145,1 0 0,-8 7 180,1 5 0,-5 9 113,-5 2 1,-7 8-62,-11-2 1,-2 3 179,-4 3 1,-2-3 521,8-3 0,-5-2 160,4-4 399,1-4-514,6 6-638,8-15-203,1 5 0,16-13-129,3 4 0,12-4 193,6-2 1,4 0-42,1 0 1,1-2-283,-1-4 0,1 4 71,0-3 0,-1-3-217,1 2 1,-6 0 152,-1 6 1,-7 0-322,3 0 0,-5-5 36,-2-1 0,0-6-191,1 7 1,-7-9 186,1 3 0,-8-5 536,1-1 0,-3 0 0,-2-1 0</inkml:trace>
  <inkml:trace contextRef="#ctx0" brushRef="#br0" timeOffset="2519">831 1073 7878,'-10'0'1229,"3"0"-723,7 0-146,0-8 0,2 4 185,3-8 0,5 7 13,7-7 0,6 8-172,0-1 0,8-3-552,-2 2 0,4-5 204,1 5 0,-1-6-385,-4 7 1,9-7 346,-3 6 0,3-7 0,-3 3 0</inkml:trace>
  <inkml:trace contextRef="#ctx0" brushRef="#br0" timeOffset="3049">3096 18 11283,'-7'17'1094,"3"0"-384,-8 1 0,1 7-280,-6 3 1,-1 3-205,1-2-126,0 4 1,-1-8 8,1 3 1,2 3-177,3-8 0,-1 0-503,7-5 515,0-1-152,6 0 0,8-7 139,3-5 1,12-3 60,6-2 0,4-2 61,2-3 0,7-5 198,4-7 0,-2 0-136,2-1 1,-7 1-5,1 0 1,-3 7-396,-3 4 1,-7 4 144,-4 2 0,-4 0-669,-1 0 586,-9 0 0,-1 14-1172,-8 3 0,-10 14 19,-7 3 1374,-8 1 0,-10 15 0,1-6 0</inkml:trace>
  <inkml:trace contextRef="#ctx0" brushRef="#br0" timeOffset="3372">3010 830 8000,'17'0'312,"1"-5"135,-1-1 0,6-6-105,0 7 1,6-3 123,-6 2 0,6 4-46,-6-4 1,6 5-199,-6 1 0,0 0 151,-6 0 1,-6 1-175,1 5 0,-6 4-184,5 7 1,-7 2 116,2 4 1,-4 4 41,-2 8 1,-6-1 145,0 1 1,-7 0-88,1-1 0,3 1 174,-3-1 1,8-1-102,-1-4 1,3-4 224,2-8-378,0 0 1,7-1-132,5-5 0,5-3 90,6-8 0,-4 0-96,4 0 1,2-8-65,-1-3 1,-1-5-243,-6-1 1,0 0 48,0 0 1,-7-3 50,-4-3 1,-4 4-208,-2-4 1,-8-2-17,-3 2 0,-13 0-172,-4 6 0,-5-1 126,-2 1 1,1 7-7,-1 5 1,3 3-86,3 2 1,4 0-878,7 0 1427,9 0 0,-7 0 0,7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5:50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0 517 8011,'2'-10'1244,"4"5"-671,-4 3 1,7 2-196,-3 0 1,-4 2 72,4 3 1,2 7 128,-3 11 0,7 4 314,-6 8 0,-1 1-124,-5 4 0,0-1-301,0 7 0,0-6-458,0 6 1,0-9 73,0-3 1,6-1-654,0-10 356,0 8 41,-6-12-242,0 6-59,0-15 0,5-5 150,1-10 0,2-7 105,-2-11 0,3-10-311,9-7 1,-1-6 166,0 6 1,-1-6 147,-5 5 0,4 3 85,-3 9 1,3 4-23,3 8 0,-7 1 22,1 5 1,-1 3 214,7 8 1,-7 0 290,1 0 0,-3 8-219,3 3 0,3 5 570,-3 1 0,-5 6-323,-1 0 1,2 2 483,-2-2 1,1-2-267,-1 8 0,-4-8-123,4 2 1,-4 2-62,-2-2-398,0 0 1,5-5-807,1-1 0,2-7 557,-2-5 1,-5-1-2599,5 2 2029,4-4 0,-1 6-912,9-8 1,5-2 1687,0-4 0,8-4 0,-4-7 0</inkml:trace>
  <inkml:trace contextRef="#ctx0" brushRef="#br0" timeOffset="1521">1366 16 8507,'2'-10'973,"4"4"0,-4 6-679,4 6 1,-4-2-69,-2 7 1,-8 3-37,-4 9 1,3-2 46,-3 8 0,-5 0-226,-6 5 0,-2-1-118,2-4 0,4 3-156,-4-3 1,3-2-51,3 2 0,2-8 164,3 2 0,-1-9-721,7-3 597,0 1 1,6-1-293,0 1 479,8-9 0,2 11 4,7-8 0,-2 1 0,-3-1 0,3-2 162,-3 8 0,1-7-85,-1 7 1,1-1 170,-7 7 1,0-1 199,-6 0 1,0 8-164,0 4 1,-2 2 15,-4-2 1,-2 3-69,-3-3 0,-3-2 75,9 2 0,-7-6-118,6 6 0,0-8 6,6 2 1,0-4-144,0-2 1,0 6 87,0 0 0,2 1 49,4-7 1,2 0-46,3 0 1,-1 1 148,-4-1 1,-2-2-132,7-3 0,-7 3-3,2-3 0,-4-3 8,-2 3 1,0-6 98,0 5-344,0-7 216,0 4-154,0-8 0,2-2 20,3-4 1,-1-11-634,8-12 0,-1-6 14,7-5 0,5-8-240,0-15 0,7-1 421,-1-11 0,-2 10 156,2 1 0,-6 9 318,6-3 1,-6 6-32,6 6 1,-8 10 106,2 7 0,-4 8-149,-2-2 1,1 5 1019,-1 7-271,0-5 869,1 15-865,-1-7 1,-8 16 176,-3 3 0,-4 10-144,-2 2 1,0 8-235,0-2 0,0 5-177,0 7 0,0-5-34,0 5 0,0-3-332,0 2 0,0-9 9,0 4 1,0-12-1080,0 0 823,0-4 0,0-7-717,0-1 777,0-7 0,0-6 107,0-15 1,0-8-134,0-10 0,6-7 123,0-4 0,5-4 144,-5-2 1,2-2 35,-3-4 1,-1 5 206,8-5 1,-3 10-159,3 2 1,3 7 102,-3-1 1,-3 9-11,3 3 0,-1 6-87,7-1 1,-7 6 115,1 6 1,-6-3-35,5 8 140,1 1 0,-1 5-46,1 0 1,-7 0 395,7 0-165,-8 0-247,11 0 0,-11 7-16,8 5 0,-7 1 34,7-1 0,-8 3 56,2-3 0,1 9-92,-1 2 0,0 2 23,-6-2 0,5 4-18,1 7 0,0 7 3,-6-1 0,2 10-13,4 2 1,-4 2-21,3 9 0,3 6-101,-2 6 0,2 2 134,-3-2 0,-3-4-231,4 4 1,-2-4 31,2-2 0,-5-1-263,5-5 1,-4-3 34,-2-9 1,6-4-71,0-1 1,-1-10 84,-5-1 0,0-3-56,0-9 1,0 6 3,0-6 1,0 0 24,0-5 0,0-7-813,0 1 266,0-1-151,0-1 315,-7 5 420,-3-13 0,-7 6-103,0-8 1,5-8-113,1-3 1,-1-7-17,-5-5 0,-1 2 110,1-8 1,-6-7-15,0-10 1,0-4 346,6-2 0,-6 0 0,0 0 0,-1-6 0,7 1 0,0-1 0,0 6 0</inkml:trace>
  <inkml:trace contextRef="#ctx0" brushRef="#br0" timeOffset="1929">1799 828 7899,'0'-29'-22,"0"1"1,6 7 140,-1-3 1,3 1 339,-2 6 1,-2-4-70,7 9 1,-5 3-53,5-3 0,1 8-46,5-1 1,0-3-15,1 2 1,-1 1 144,0 5 0,1 0-129,-1 0 0,-2 1-351,-3 5 0,1-2 123,-7 8 0,0-1-375,-6 6 1,0 1 81,0-1 1,-2 2-42,-4 4 1,-5-2 168,-12 8 1,1-6-44,-6 6 0,6-14 383,-1 3 0,4-7-121,2 1 1,5 1 565,1-7-189,7 0-648,-4-6 170,8 0-96,8 0 1,4-2 98,11-4 0,-4 4-44,4-4 1,2-1-177,-2 1 0,0 0 9,-6 6 1,-5 0-17,-1 0 0,-7 2 68,2 4 1,-6 3 242,-6 9 1,-5 7 32,-12 4 0,-4 3 151,-8 3 0,0-6-98,1-1 1,5-6 144,0 1 0,8-4 406,-2-2 1,10 0 186,1 1-419,8-9-267,-3 7 0,8-14-165,5 3 1,6 3 22,11-2 0,-2 0-34,8-6 1,0-6-33,5 0 1,7-7-146,-1 1 0,6-5-1290,-6-6 731,8 4 417,-11-6 1,11 2-1068,-8-1 0,-5-4 522,-6 5 1,-6-8-1070,6 2 1865,-8-4 0,4-1 0,-8-1 0</inkml:trace>
  <inkml:trace contextRef="#ctx0" brushRef="#br0" timeOffset="2654">3027 50 7879,'-10'-8'7173,"2"7"-7595,16-7 0,-4 8-539,7 0 324,-7 8 191,4-7 625,0 15 0,-7-7-67,5 9 1,-6-1-6,-6 0 1,-3 6-186,-8 0 0,-1 8-198,1-2 0,-6 4 266,0 1 0,-6-5-88,6 0 1,0-8 625,6 2 1,1-4 36,5-1 198,-5-1-522,14 0 1,-5-5 16,7-1 1,7-7 40,5 2 0,9-4-10,2-2 1,10 0 126,1 0-563,1 0 172,7-8 0,-1 6-380,-1-4 0,6 4 209,-6 2 1,-5 0-514,-6 0 1,-8 0 335,2 0 0,-10 0-665,-1 0 0,-8 8 267,2 4 1,-4 5 168,-2 6 1,-14-2 53,-3 8 1,-14 0-126,-4 5 1,1 1 70,-6 0 1,-3-3 551,3-3 0,1 2 54,11-8 1,3 0-103,7-6 1,3 0 19,3 1 191,5-1 1,7-5 346,0-1 0,2-7 31,3 2 1,-1 1 365,8-1 0,5 0-228,6-6 0,0 2-274,-5 4 0,-1-4-119,0 3 0,0 5-58,1 1 0,-1 5-88,0 1 0,-7 0 45,-4 1 0,-4 5-87,-2 0 0,0 8 58,0-3 0,-8 5-38,-4 2 1,-3-1 261,-2 1 0,5-1-101,1 1 1,1-6 122,-1 0 1,3-8-64,8 2 0,0-4-294,0-2 0,2-1 87,4-5 1,3 3-23,8-9 0,3 1-12,3-6 1,2-2-156,3-3 0,3-7-204,-8-11 1,6 4 134,-6-4 0,0-4 305,-5-2 1,-3 2-95,-4-2 0,3 2 118,-8-2 0,-1-1-18,-5 7 1290,0 7-920,0 1 0,-7 7-215,-5-3 1,-5 3-163,-6 8 1,-6 0-2154,-11 0 0,-12 2 444,-12 4 1531,-3 3 0,-17 16 0,-5 2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4:39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1 409 11303,'17'0'802,"4"0"0,-2 0-399,7 0 1,2 0-45,9 0 1,-2-7-89,7-4 1,-7-8-218,1-2 0,-3-5-183,-1 5 0,-8-5-123,-3 5 0,-5-5-395,-6 5 0,3-2-589,-8 2 0,0 4 606,-5-4 1,-7 5-13,-3 6 0,-4-4 191,-2 3 0,-1-3-55,-4-2 0,3 8 506,-3 3 0,4 3 0,1 2 0,-5 9-12,0 6 1,2 3-47,8 8 0,3 0 316,2 5 1,5 3 354,-4 2 1,3-1 20,2 7 0,0-5-209,0 5 1,0-2 297,0 2 1,0 1-263,0-6 0,-2 5-477,-3-5 1,1-1-199,-6-4 1,5-1-147,-6 0 1,6-4 10,-6-1 0,6-7-1345,-5 2 520,6-11 734,-3-3 1,21-14 389,7-3 0,7-4 283,3-2 1,8 2 342,3 4 0,-2 3-187,2 7 1,-7 0 364,1 0 0,-4 7-254,-6 3 1,2 4 144,-7 2 0,-5 0-478,-6-1 1,-6 1 42,1 0 0,-3-6-1662,-2 1-282,0-1 1734,0-1 0,-7-2 0,-2-7 0</inkml:trace>
  <inkml:trace contextRef="#ctx0" brushRef="#br0" timeOffset="419">1524 0 8679,'6'16'1550,"-1"0"1,5 5-619,-4 0 0,6 12-352,-2-2 0,4 11 28,2 0 1,-2 5 62,-4 6-490,-3-5 0,-7 7-118,0-8 0,0 5 101,0 0 1,-5 1-804,0-6 0,-7-7 446,1-3 0,-3-4-808,-1-2 1,-1-6 356,0-4 1,-5-4-9,0-1 1,0-7 31,6-4 1,-1-3-137,0-2 0,0-7 253,1-4 1,-3-10 47,-3-5 0,4-11 455,-4-5 0,3-3 0,3-2 0</inkml:trace>
  <inkml:trace contextRef="#ctx0" brushRef="#br0" timeOffset="588">1179 456 7951,'-21'12'0,"0"4"0,0 3 1015,5-3 0,1 5-424,-1 0 0,2 1 497,3-1 0,4-1-468,7 6 1,0-7 533,0 2 1,2-4-492,3-1 0,-1 0-203,6-1 1,6-6-605,5-4 0,7-3-553,-2-2 1,6-14-1244,4-7 0,-1-7 1001,7-3 0,0-6-2261,5 1 3200,0 6 0,0 0 0,0 6 0</inkml:trace>
  <inkml:trace contextRef="#ctx0" brushRef="#br0" timeOffset="708">1870 519 7946,'23'7'-2,"-8"1"1376,1 8 0,-2 5-624,-9 0 1,1 2 592,-6-2 1,0-4-680,0 4 0,0 2-246,0-2-458,0 0-244,0-6 1,1-6-516,5-4 0,2-10 799,8-5 0,0-11 0,-1-4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6:05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294 658 8409,'0'-12'-706,"0"1"665,-7 7 57,5-11 101,-6 5 164,8-7 382,0 7-286,0-5 188,0 13-221,0-6 19,0 8-36,0 0-145,-8 0 0,-1 2-210,-8 4 0,-1 3 57,1 9 1,5-1-113,1 0 0,1 0 132,-1 1 1,-3-1-22,9 0 1,-9 6 61,3 0 1,1 8-1,-2-2 1,3 6 202,-3 5 1,-3 4-56,3 8 1,3 0 64,-3 0 0,7 7-124,-7 5 0,8 9-12,-2 2 0,4 2 44,2-2 0,0-10-3,0 4 1,2-4 31,4 5 0,-2-3 164,8-4 1,-9-3-359,3-8 0,4-2 87,1-4 0,-1-4-273,1-7 1,-1-3-90,2-3 0,1 2-120,-7-8 1,7-2 91,-1-9 1,-3 1-361,3-7 134,-1 7 0,7-11-317,-1 4 0,-5-12-155,-1-5 0,-1-7 395,1-5 0,5-11 560,-5-12 0,4-12 0,3-4 0</inkml:trace>
  <inkml:trace contextRef="#ctx0" brushRef="#br0" timeOffset="559">1003 347 8519,'10'0'-2303,"0"0"2241,-5 0 0,-3 1 46,4 5 1,-4 6 658,-2 11 0,0 4-233,0 7 0,0 1-56,0-1 1,-2 1-204,-4 0 0,3-1-181,-9 1 0,8-1 31,-2 1 0,-1-2 144,1-5 0,0 3-20,6-8-453,0 0-21,0-5 248,0-1 24,0-8 75,0-1 0,2-10 43,4-4-32,-4-3-55,13-1 1,-13-5-2,4 3 1,3-3-78,3-2 1,-2-2-211,1-5 0,3-1 27,9-3 0,-4-5-146,4 4 0,2 2 453,-2-2 0,0 3 0,-6-3 0,1 4 0,-1 7 0,0 1 0,0 0 0,-5 1 0,0 5 130,-9-4 0,7 13 320,-4-4 0,-4 6 76,3 6 1,-3 9 338,-2 8 0,6 10 179,0 1-513,0 1-200,-6 15 1,0-6-638,0 8 0,0-4 24,0 4 1,0-4-195,0 10 0,0 1-123,0-1 0,0 5 599,0-5 0,0 7 0,0-3 0</inkml:trace>
  <inkml:trace contextRef="#ctx0" brushRef="#br0" timeOffset="1126">1073 2059 8313,'0'-10'-1428,"-2"-4"1098,-4 9 0,4-3 578,-4 2-117,4 4 0,2-7 161,0 3 0,-2 4 113,-3-4-38,3 4 1,-8 2-130,4 0 1,3 0-32,-9 0 1,6 0-95,-5 0 0,1 8 92,-1 4 0,-5 1-105,5-1 0,1 9 36,-1-4 1,1 4-101,-2-4 1,-1 6 154,7 1 1,-1 6-15,1-1 0,4 4 124,-4 1 0,4-5-141,2 0 0,2-8-39,4 2 0,3 2 57,9-2 0,-1-2-216,0-9 0,1 1 70,-1-7 1,0 0 56,0-6 1,3 0 59,3 0 0,-4-2-23,4-4 0,-4-5 8,-1-12 1,-1 1-24,0-6 0,-2-1 22,-3-6 1,1 1 11,-7-1 1,0-1 23,-6-5 1,0-1-124,0-4 1,-2-2-144,-4 7 1,-3 7 33,-9 5 0,1 8-163,0-2 1,0 11-254,-1 7 1,1 3-619,0 2 0,-1 2 39,1 3 1,6 5 393,-1 7 1,2 6 663,-1 0 0,-4 0 0,5-5 0</inkml:trace>
  <inkml:trace contextRef="#ctx0" brushRef="#br0" timeOffset="1734">1955 277 8400,'-10'-17'763,"2"6"-457,8-1-334,0 8 113,8-4 78,-6 8 0,8 0-60,-5 0 34,-3 0 0,8 2-102,-4 4 0,-5 4 58,5 7 1,2 0-31,-2 1 0,5 5 82,-5 0 1,6 7 16,-7-1 0,7 4 17,-6 2 0,5 1-54,-5 4 1,2 5 153,-3 6 1,3 1-85,4 0 0,3 6-48,-4 0 1,3 13-78,-3-2 1,5 6-7,-5 0 0,5 3-300,1 9 1,-7 1 276,-5 5 0,3-5 13,-2 4 0,0 2-30,-6-1 1,-8-3-147,-4-9 0,-5-5-58,-6-6 1,-4-1 192,-7 0 1,-1-8 84,0-3 1,1-12 7,-1-5 1,3-7 16,3-5 0,-2-4 20,8-8 0,0-7-30,6-4 1,-1-5 254,1-1 1,5-1-776,1-5 0,7-10 389,-2-7 0,12-5-1407,6 4 0,13-10 1425,9 5 0,8-15 0,10 7 0</inkml:trace>
  <inkml:trace contextRef="#ctx0" brushRef="#br0" timeOffset="2909">3009 312 8337,'-17'0'-603,"8"0"244,1 0 377,0 0 37,-1 0 1,-9 8 102,1 3 0,2 5-41,3 1 1,-3 2 177,3 4 0,-3 4-42,-2 8 1,1 1-94,5 4 0,-5 14 194,5 15 1,-5 6-65,-1 18 1,2-1-296,9-38 1,0 1-1,-1 0 1,1 0 133,2 2 0,2 1 1,-1-1-1,0 1-8,3 6 1,0-1-1,0-5 1,0 0 6,0-3 1,0-1 0,2 40-75,4-2 0,2-20-168,3 2 1,4-14 159,-3-2 1,-2-12-66,1-6 0,-1-5-4,1-6 1,5 1-127,-5-7 1,-1-5-73,1-7 1,-5-5 211,6 5-781,-9-7-169,13 4 226,-14-8 0,5-2-92,-7-4 825,0-3 0,-7-16 0,-3-2 0</inkml:trace>
  <inkml:trace contextRef="#ctx0" brushRef="#br0" timeOffset="3400">3511 1 8175,'10'13'437,"-5"4"1,3 12 43,-2 0 1,0 6-63,-6 5 1,0 2-276,0 4 1,0 4-221,0-4 0,-2-1 95,-4 1 0,2-2 76,-7 2 0,7-4-302,-2-7 0,4-8 20,2-4 1,0-4-216,0-2 410,0-7 33,0-2 0,0-10-129,0-4 0,0-6 18,0-11 1,8-11-184,3-12 1,5 1 154,1-1 1,2 6-152,4-6 1,-4 9 103,4 3 1,-3 5 95,-3 6 1,-2 9 104,-3-3 0,3 11 570,-3 1-146,-5 3 65,9 2 1,-14 2 9,3 3 0,3-1-175,-2 8 0,0-1 49,-6 7 1,5 5-116,1 0 1,0 7-725,-6-1 1,0 12-234,0 5 0,0 4-1659,0 2 2302,0 7 0,-8 3 0,-1 7 0</inkml:trace>
  <inkml:trace contextRef="#ctx0" brushRef="#br0" timeOffset="3926">3494 1955 8104,'0'-25'0,"5"6"1240,1-4-154,0 3-113,2 3-287,-6 7-364,13 3 1,-13 9-26,4 3 0,-4 5-1,-2 7 1,0 8-234,0 4 1,0 4 105,0 1 1,0-1-405,0-4 1,0 2-254,0-8 13,7 7 1,-5-10 140,4 3 1,-2-12-111,2-5 1,-3-4 145,9-2 1,-1-8 143,7-3 1,-1-14-180,0-10 0,1-1 89,-1-11 1,0 7 110,0-6 0,1 8 102,-1-3 1,-5 7 510,-1 5-276,1-4 0,-1 16 539,1 0-532,-8 7 0,9 18-6,-7 3 1,0 12 353,-6 6 1,-2 4-159,-4 1 1,4 7-557,-4-1 0,-2 6-261,3-6 1,-1-5-380,6-6 0,0-2 378,0 2 1,8-6-655,3-12 1071,5-3 0,9-8 0,1 0 0</inkml:trace>
  <inkml:trace contextRef="#ctx0" brushRef="#br0" timeOffset="4259">4514 122 8162,'0'-18'0,"0"1"0,8 8-119,3 3 0,5 6 0,3 6 1126,4 5 1,4 14-390,7 10 1,-5 7 417,0 10 0,-2 13-322,2 4 1,-4 14-461,-8 3 0,-6 5 28,-4-40 0,-2 1 0,-1 48-130,-1-46 1,0 2-1,-6 3 1,-2 1-230,-3 0 0,-1 1 0,-4 9 1,-1 0-497,-5 2 0,-3 0 0,1 1 1,-2-1-460,-2 0 0,-2 0 0,-2 1 1,-1 0-960,-1-1 0,-2 0 1991,0 0 0,-1 0 0,-3 0 0,-1 0 0,1 0 0,-1 0 0,2-1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6:13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8022,'25'0'-951,"-6"8"0,8-1 1164,-4 5 1,-3 3 404,3-3 0,-4 3-269,-2 3 0,0-7 128,1 1 0,-7-3-627,1 3 1,-1 1 72,7-7 0,-7 7-886,1-1 1,-7-2 497,7 1 1,-8 1 464,2 5 0,-12 8 0,-4 2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6:13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8022,'0'18'148,"0"-1"1,-2 0 337,-4 1 0,5-1-153,-5 0 0,4 0 69,2 1 1,0-1-221,0 0 1,0-5 275,0-1-1174,0 1 434,0-3 0,2-1-169,4-8 0,3 0 208,8 0 0,3-2-41,3-4 0,4-3-179,7-8 1,1-1-164,-1 1 0,1 2 626,0 3 0,-7 4 0,1 8 0,-8 0 0,2 0 0,-9 2 178,-3 4 0,-7 4 787,2 7-606,-4 0 0,-2 1 284,0-1 1,0-6 335,0 1-569,8-8 1,-5 3-647,9-7 1,-1-3 198,7-9 1,7-1-637,4-16 0,5 0 241,6-6 1,-1 10-62,7 8 1,-8 2 217,3 9 0,-7 0-5,-5 6 1,2 2 288,-8 4 0,-6 4 512,-5 7 0,-8 0 754,1 0 1,-3 1 51,-2-1 538,0 0-1451,0 1 0,-7-3-464,-5-4 0,3-3-4,-3-8 0,0 0-246,-5 0 0,0 0-451,0 0 1,-1-2-2420,1-4 3170,0-3 0,-1-16 0,1-2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6:23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312 759 8029,'-8'-9'496,"-1"-7"0,-3 12 380,1-7-1108,7 7 1,-4-6 106,8 5 215,-8 3 1,5-6 307,-9 8-40,8-8 1,-11 6-147,3-3 0,3 5-59,-3 5 1,1 5 134,-7 7 1,-5 10-87,0 8 1,0 9 174,6 14 0,-6 11-68,0 12 1,7 5-211,11 6 1,3-5 82,2-1 0,7 4-10,5-9 0,5-6-175,6-11 1,4-11 85,8-1 1,-1-8-711,1-9 1,-6-2 336,0-5 1,-3-3-362,3-7 0,2-3 164,-8-3 1,0-3-18,-6-3 0,1-4 9,-1 4 1,-5-4 129,-1-2 0,-1-8-142,1-4 0,3-9 143,-9-2 0,7-8 364,-6 3 0,7-20 0,-3-6 0</inkml:trace>
  <inkml:trace contextRef="#ctx0" brushRef="#br0" timeOffset="521">1228 327 8013,'0'-10'1000,"0"3"0,0 22-279,0 8 1,0 2-292,0 4 1,0 0-60,0 5 1,0 1-262,0-1 1,0 1 68,0 0 0,0-7-289,0 1 0,0-8 163,0 2 1,0-3-666,0-3 144,0 0-173,8 1 358,-6-9 230,6-1 1,-6-16 97,3-3 0,-1-12-90,8-6 0,-1-6-266,7-5 0,-1-4 0,0-8 0,1 8-12,-1 3 0,0 10 138,0 3 248,1 6 1,-1-1-170,0 12 1,-5 3 83,-1 8 0,-5 0 353,6 0 1,-9 8-157,3 3 1,2 5 525,-2 1 0,-1 0-285,-5 1 1,0 5 264,0 0 1,0 6-231,0-6 0,0 5-181,0-4 1,0 4-193,0-5 1,0 6-188,0-6 0,6 6-1297,0-6 0,2 2 206,-3-2 1200,5-4 0,0 14 0,-3-6 0</inkml:trace>
  <inkml:trace contextRef="#ctx0" brushRef="#br0" timeOffset="967">1401 1762 7975,'0'-9'-132,"0"-7"0,0 7 120,0-9 1,6 7 114,0-1 0,0 7 247,-6-7-17,0 0 1,2-3 132,3 4-35,-3-5 544,6 7-247,-8-9 578,0 9-327,0 1-387,0 8 0,0 8-94,0 3 1,-2 12-16,-4 6 1,-1 6-79,-5 5 1,-1-2 162,7 9 1,-6-9-521,7 2 1,-1-3 21,6-3 1,0-1-567,0-4 1,0-4-72,0-8-246,0-7-467,0 5 15,7-13 1,-3 2 480,8-16 0,-1-1 6,7-16 1,-3 0-297,-3-5 1,3-9 1073,-4-3 0,5-4 0,1-1 0</inkml:trace>
  <inkml:trace contextRef="#ctx0" brushRef="#br0" timeOffset="1381">2249 344 7995,'0'-17'448,"0"7"116,0 3-149,7 7 1,3 0-107,7 0 1,1 15 117,-1 8 0,6 12 92,0 11 1,2 8 119,-2 15 0,-6 9-324,1 9 1,-3 1 230,-9 10 0,1-2-373,-1 2 0,-4-2 469,4-3 0,-4-9-1168,-2 8 0,-6-13 359,0 8 0,-9-10-613,-2 3 0,-3-7-184,-8 2 1,-1-6-880,-6-5 0,3-7 596,3-10 1247,-4-13 0,12-1 0,-4-8 0,6-4 0,5-6 0</inkml:trace>
  <inkml:trace contextRef="#ctx0" brushRef="#br0" timeOffset="1991">2906 1192 6185,'-17'0'0,"-1"0"0</inkml:trace>
  <inkml:trace contextRef="#ctx0" brushRef="#br0" timeOffset="2456">3321 413 7938,'-12'-11'114,"1"-1"1,5 7 389,-5-7-274,7 8 0,-6-5 460,4 3-438,4 4 0,-7-6-10,3 8 0,2 0-18,-7 0 0,5 2 10,-6 4 0,1 11 9,-6 12 1,-1 6-40,1 5 0,0 12 0,-1 11 0,1 12 37,0 6 0,0 9-204,-1 2 0,7 4 294,-1-9 1,6 9 137,-5-10 0,7 3-390,-2-8 1,4-5 31,2-6 0,0-9-365,0-3 0,8-6-119,4-6 0,9-4-357,2-7 0,9-9 327,3-2 0,0-7-205,5-6 1,4-3-109,2-8 1,-2-10-939,3-7 1654,-1-8 0,-2-4 0,0-3 0,4-11 0,6-8 0</inkml:trace>
  <inkml:trace contextRef="#ctx0" brushRef="#br0" timeOffset="2999">4082 119 8023,'0'-17'0,"0"0"-198,0 0 1,0 5 238,0 0 0,2 7 781,4-7-538,-5 8 0,7-5 550,-8 3-519,0 4 0,0-4 162,0 12 1,0 4 38,0 7 1,0 8-163,0 4 1,0 5-214,0 7 1,0-5 73,0 5 0,-6-5-113,1-1 1,-1-1 0,6 1 0,0-1-166,0 1 1,0-8-20,0-4 1,0 2-119,0-2 0,0-6-150,0-5 187,0-8 492,0 3-300,0-7 1,2-9-114,4-9 1,3-7-113,8-9 1,8-8-348,4-5 0,4-1 10,1 2 0,1 4 193,0 7 1,-3 9 307,-3 2 1,2 7-123,-8 6 0,0 3 499,-6 8 0,-5 2-53,-1 4 0,-7 11 218,2 12 0,2 3 108,-3 3 1,1 5 544,-6 1 1,-2 5-636,-4-6 1,5 2-183,-5-1 1,2-5-1252,-2 5 0,4-5 611,-4-1 0,6-1 294,6 1 0,4 0 0,7-1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6:18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156 260 10376,'11'0'642,"1"0"0,-2 2 35,1 4 1,4 3-16,-3 9 0,-2-7 134,1 1 1,-1-1-553,1 6 1,3 1 23,-9-1 0,7-5-682,-6-1 267,7 1-878,-11-3-1236,13 7 522,-13-7 172,6 9 1,-8-1 411,0 0 1155,-8 0 0,-17 8 0,-11 2 0</inkml:trace>
  <inkml:trace contextRef="#ctx0" brushRef="#br0" timeOffset="421">104 710 8114,'-17'19'-219,"-1"4"0,7-2 517,-1 8 1,3-8 788,-3 2 0,5 2-526,7-2 0,-6 8-16,0-2 0,0 1-36,6-1 0,0 2 181,0-8 1,0 6-191,0-6 0,0 6-383,0-6 0,8-2-323,3-10 0,-1 3-25,2-8 0,-1 5-241,6-5 0,-5 0 163,-1-6 1,3-8-372,9-3 0,-4-11 220,4-1-501,-4-7 555,6 10 1,-5-5 82,3 8 1,-4 2 69,-2 3 0,0 4 925,1 8-218,-1 0 0,-5 8 364,-1 4 0,-7 3-413,2 2 1154,-4 1-977,-2-1 1,0 0 388,0 1-404,0-1-603,0 0 0,7-7-224,5-4 1,11-8-299,6-10 0,11-1 437,6-16-1700,12 0 1187,-4-6 0,9 8 134,-11 4 1,4 6 77,-10 6 0,-10 3 757,-1 8 0,-12 0-272,0 0 1,-11 8 417,-7 3 1,-3 4 256,-2 3 0,-7 1 695,-5 4 0,-5-4-816,-6 4 1,-2-3-174,-4-3 0,-4-6-372,4 1 1,2-8-312,-1 2 0,1-5-54,-2-1 1,4 0 294,8 0 0,5-7-1421,1-5 1,7-3 550,-2-2 0,4-8 868,2-4 0,8-4 0,1-2 0</inkml:trace>
  <inkml:trace contextRef="#ctx0" brushRef="#br0" timeOffset="1003">1436 571 7938,'0'-17'825,"0"7"1,0 5-267,0 10 0,0 5 51,0 7 0,0 8-121,0 4 0,-6 2 64,0-2 0,0 3 183,6-3 0,-6 4-290,1 1 0,-1-5-744,6 0 1,0-8 263,0 2 0,0-4-586,0-1 0,0-7-264,0 1-516,8-8 839,-6 3 162,5-7 64,-7 0 0,2-13-86,4-4 0,2-12 152,3 0 1,5-6-121,-5-5 0,4 3 173,3-3 0,-1 11 216,0 6 0,1 6 12,-1 5 0,0-1 242,0 7 0,1 8-107,-1 10 1,-2 11 47,-3 6 0,1 1 693,-7-1 1,6 10-376,-7-5 1,1 5 532,-6-5 1,0-1-456,0-4 1,0 1-331,0-7 0,0 6-309,0-6 0,2-5-753,4-7 670,-4 1 0,7 3-170,-3-3 0,-2-5-1114,8-7 1,-3-2 584,3-3 1,5-5 829,0-7 0,1-8 0,7-2 0</inkml:trace>
  <inkml:trace contextRef="#ctx0" brushRef="#br0" timeOffset="1203">2075 831 8910,'18'0'-166,"-1"0"1,6 0 878,0 0 0,2 0-69,-2 0 1,-2 0-251,8 0 1,-2 0 57,2 0 1,2 0-428,-8 0 1,2 0-428,-2 0 0,-4 0 146,4 0 0,-4 0-162,-2 0 0,-5 0-794,-1 0 1212,-7 0 0,12-8 0,-7-2 0</inkml:trace>
  <inkml:trace contextRef="#ctx0" brushRef="#br0" timeOffset="1395">2681 606 7938,'0'-10'2955,"0"3"-2571,0 7 0,0 2 177,0 3 1,0 13 54,0 10 1,0 1 368,0 6 1,0-4-812,0 9 0,0 2 3,0-1 1,0 5-2291,0-6 1084,0 0-37,0-5 1,0-1 1065,0 1 0,7 0 0,3-1 0</inkml:trace>
  <inkml:trace contextRef="#ctx0" brushRef="#br0" timeOffset="3573">3459 52 8091,'-10'-17'1732,"3"8"-1183,7 1 0,0 10-366,0 4 0,0-3-351,0 9 0,-2-1 141,-4 7 0,-4 5-109,-7 0 1,0 8-268,-1-3 0,1 5 188,0 2 0,-4-3-69,3-3 0,-1 2 26,13-8 1,-5 0-75,5-6 0,2-5 92,10-1 1,-2-1 28,7 2 1,3 1 97,9-7 0,-4 5 157,4-5 0,2 6 247,-2-7 1,-2 9-182,-9-3 0,1 5 81,-7 1 0,0 2 38,-6 4 1,0-2 52,0 8 1,-8-2-75,-3 2 1,-7 4-41,-5-5 1,4 3 39,-4-2 1,10-2 71,1-4 1,8-2-348,-2 8 0,4-8 70,2 2 0,0 2-71,0-2 1,8 2 20,4-2 0,1-4-113,-1 4 1,3 2 256,-3-2 1,1 1-20,-1-7 1,3 6 41,-4 0 84,-3 0 0,2-6-22,-4 1 1,-5-7-20,5 1-95,-4-9-46,-2 5 1,0-10-148,0-4 1,2-5 21,4-12 1,-2-4-261,7-8 1,3-7-38,9-4 1,-2-12-227,8-5 0,-1-10 83,7-2 0,-2-2 22,-4 2 1,3 10 384,-3-4 0,-4 19 210,-2 4 0,-4 9 8,-1 8 0,-1 6 22,0 12 0,-5 3 318,-1 8 0,-5 0-14,5 0 0,-7 8 257,2 3 1,-4 10-92,-2 2 1,0 8-37,0-2 1,-2 4-126,-4 1 1,4 1-225,-3-1 1,3 1-149,2 0 0,-2-7-95,-4 1 0,4-8-633,-4 2 375,4-3 1,2-9-903,0 1 920,0-8 1,0-4-15,0-12 0,2-5 173,4-6 0,-4-4 24,4-8 0,-2-7 1,1-4 1,-1-6 88,8-6 0,-6 5 209,5-5 0,-5 6-81,5 6 0,-1 4 56,2 7 1,3 6-91,-4 0 0,5 8-57,1-2 1,-5 10 36,-1 1 0,-5 8 113,5-1 231,-7 3-282,12 2 1,-13 0 400,9 0-395,-8 7 0,9 3 23,-7 7 1,2 1-4,-2-1 1,-3 2 5,9 4 1,-6 0 118,5 12 0,-5-4-13,5 9 1,-7 4 132,2 2 0,2 4-177,-2 2 0,5 8 114,-5 3 0,0 4-116,-6 2 0,5 1-107,1-1 1,2 0-103,-2 0 1,-5 0 54,5 0 0,-2-7-493,2-4 1,-4-7 77,4-4 0,-5 1-107,-1-8 1,0-2 119,0-9 0,0 2-41,0-8 0,0-6-262,0-5 286,0-8 1,-5 1 73,-1-10 0,-2-5-3,2-7 0,-1-8-59,-5-4 0,-3-4 100,3-1 0,-3-3 41,-2-3 1,-1-4 34,1-8 0,-6 0 80,0 0 0,0 6-86,6 0 1,-1 7 125,1-1 0,2-2 287,3 1 1,-1 3-150,7 9 1,0-4 142,6 5 1,0-3-21,0 2 1,0 2 93,0 4 0,6 4-98,0-4 1,7 4 82,-1 1 0,-3 3 79,3 3 121,-1 5 283,7 7-449,-9 0 0,-1 7-145,-8 5 1,-2 9-35,-4 2 0,-9 8-164,-8-2 0,-2 3 65,2 3 1,-2 0-105,-4-1 1,4-7 178,8-4 0,1 2 103,5-2 0,-3-6-179,9-5 0,1-2 40,10 1-1,-3-1-113,9-5 0,-1-3 26,7 4 0,1-4 31,4-2 1,-4 0 11,4 0 1,-4-2-15,-1-4 0,-1 3-180,0-9 1,6 0-79,0-5 1,8-6-393,-2 0 0,4-13 267,1 1 0,1-11-389,-1 0 1,7-6 183,-1-6 1,1-5 104,-7-12 1,6 4 74,1-4 1,-7 6 314,-5 5 0,-2 5 179,2 7 1,2 8 21,-8 3 1,0 11 577,-6 1 1,-2 13-5,-3-1 1083,3 11-933,-13-1 0,12 9 59,-9 3 0,1 5-257,-6 7 1,-6 2-151,1 4 1,-9-1-275,3 6 0,-5-5-50,-1 6 0,0-2-320,0 2 1,5-2 168,0-4 1,3-4-393,-3 4 0,5-4 50,7-1 0,0-7-203,0 1 0,7-8 241,5 1 0,5-3 26,6-2 0,2 0 88,4 0 0,2 0 189,-8 0 0,6 0 77,-6 0 1,0 0-41,-6 0 1,-5 0-97,-1 0 0,-5 0-445,5 0-60,-7 0 1,4 8 141,-8 4 1,0 3-108,0 2 0,-8 6-205,-3 0 0,-5 6 252,-1-6 0,0 6 296,-1-6 1,7 2-19,-1-2 0,3-4 467,-3 4-304,5-3 57,-1-3 142,6 0 1,0-5 183,8-1 1,7-7 111,-1 2 1,3-4-172,2-2 0,1 0 58,-1 0 0,2 0-98,4 0 1,-3 0 71,3 0 1,-4 0-63,-2 0 0,-5 7-71,-1 5 0,-5-2-43,5 1 1,-7 6-155,2 7 0,-6 0 113,-6 0 1,-3-3-134,-9 7 0,-5 1 383,0 6 0,-6-1-105,6 1 1,-5 2 236,4 3 1,-4-5-49,5-1 1,5 1-84,7-6 0,7-3-194,-2 3 1,-2-8-1,3 2 0,1-3-68,10-3 0,3-6-154,9 1 0,7-8-108,3 2 1,7-4 131,5-2 1,-1-10-182,7-7 1,2-3 35,10-8 1,-5-1-81,5-6 0,-6 1-6,-6-1 0,0 0-137,-11 1 0,-5-1-225,-12 1 1,-9 1 215,-3 4 1,-14 4 144,-9 8 0,-16 7 8,-13 5 0,-11 10-694,-7 7 0,-7 11 246,2 6 1,-8 3 430,14 3 1,-1 0 0,12-1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6:18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8186,'0'-17'385,"0"5"823,0 1-486,0 7-327,0-4 0,0 16 118,0 3 0,0 14-126,0 10 0,0 7 60,0 10 0,0 0-185,0 0 1,-6 2-219,0 3 0,0-3 54,6 4 0,0-6-93,0-6 0,0 2-136,0-8 1,6 0-437,0-5 1,0-6-172,-6 0 0,2-14 320,3 2 1,-3-9-870,4 4 773,-4-9 0,4-4 59,0-17 0,1-7 189,-1-9 1,-2-7-30,7 1 0,-5-8 2,6 2 1,-8 0 292,1-6 0,-3 11 0,6-16 0,2 13 0</inkml:trace>
  <inkml:trace contextRef="#ctx0" brushRef="#br0" timeOffset="361">294 122 8131,'2'-19'0,"4"-4"0,-2 9 593,8-3 0,-7 9-147,7-3 1,-1 7 145,7-2-292,-9-4-92,7 8 0,-7-5 60,9 7 1,-1 0-72,0 0 1,0 0-115,1 0 1,-1 5-84,0 1 1,1 8-311,-1-3 1,0 7-396,0 5 0,-7-2 359,-4 8 1,-4-1-85,-2 7 0,-2 5-62,-4 1 402,-4-1-88,-7-5 0,2-3 150,3-3 0,-1 2 397,7-8 0,0 0 144,6-6 1,0 1-221,0-1 1,2 0 97,4 0 1,4-5-21,7-1 1,-2 1 116,-3 5 1,3 1-116,-3-1 0,-5 0-65,-1 0 0,-4 1-40,-2-1 1,0 0-5,0 1 1,-8 5-126,-3 0 1,-12 2-119,-6-2 0,-2-4-203,2 4 1,-3-6 105,3-5 0,-2 1-213,2-7 1,4 0 42,8-6 0,0-2-163,-1-4 0,7-5-266,-1-12 0,9 1-633,-3-6 1,6-1 1307,6-6 0,11 1 0,10-1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6:17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35 225 8027,'-17'0'291,"7"-2"582,5-3-412,3 3 0,4-6 0,3 8 37,7 0 0,11-6-51,6 1 0,5-1-101,7 6 1,-1-2 17,12-4 1,-4 4-319,10-4 1,-12 5 150,-6 1 0,-3-6-844,-3 0 0,-1 0-773,-4 6-901,-4 0 1603,-8 0 1,-9 8-857,-8 3 1574,-8-3 0,-17 7 0,-2-5 0</inkml:trace>
  <inkml:trace contextRef="#ctx0" brushRef="#br0" timeOffset="216">260 122 8027,'0'-18'-74,"0"1"-7,0 0 0,2 5 780,4 1-445,-4-1 1,7-3 691,-3 3 124,-4 5 111,6 7-643,-1 0-325,-5 0 1,6 7-96,-8 5 1,0 5-203,0 6 0,0 4 84,0 8 0,-2 1 172,-4 4 0,-3 5-486,-9 7 0,3-2-218,4-4 0,3 2-420,8-8 1,0 0 369,0-5 582,15-8 0,4-2 0,16-8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6:14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33 623 8115,'-9'-7'392,"1"5"720,0-6-726,6 8 0,-3 2 84,10 4 1,-3 11 854,4 12 0,-4 4-348,-2 1 0,0 7 13,0-1 0,0 6-709,0-6 1,0 6-382,0-5 1,0-3-238,0-9 1,2 2-587,4-8 1,-4 2 214,3-2 1,-1-4-861,2 4 0,-2-5-1349,7-7 2917,-7-3 0,19-1 0,-4 3 0</inkml:trace>
  <inkml:trace contextRef="#ctx0" brushRef="#br0" timeOffset="181">552 814 8144,'-10'0'1201,"5"0"118,10 0 0,5 0-943,7 0 1,1 0-270,-1 0 1,8 5 10,4 1 1,3 0-87,3-6 0,-6-6-285,0 0 0,-1-5-329,7 5 1,0-5-1435,-1 5 2016,-7-8 0,6 5 0,-6-8 0</inkml:trace>
  <inkml:trace contextRef="#ctx0" brushRef="#br0" timeOffset="2126">1728 243 8119,'0'-25'0,"0"6"844,0-6-313,8 8 0,-5 1 182,9 5-607,-8 3 0,4 10 98,-8 4 1,-4 9-99,-8 8 0,-1 14-66,-16-3 0,0 10-253,-6-3 0,7-1 9,-1-5 0,10-1-291,1 1 1,3-8-72,9-4 0,0-10 36,6-1 0,4-8 89,8 1 1,-1 3 70,12-2 0,-1 0 370,1-6 0,-2 0-31,8 0 0,-8 0-29,2 0 1,-10 5 184,-1 1 0,-3 9 108,3 3 0,-4 1 166,-8 10 0,-2-6-25,-4 6 0,2 0-33,-8 5 1,1 1-11,-6-1 0,5-5-209,1 0 1,7-6-56,-2 6 0,4-6-183,2 6 1,0-6 77,0 6 1,6-8-155,0 2 1,7 2-89,-1-2 277,-5 0-5,9-6 1,-13 0 73,9 1 1,-6-1-100,5 0 1,-5-5 432,6-1-86,-9-7-67,5 12-116,-8-15 1,0 5 129,0-12 0,0-9-615,0-8 0,0-8 193,0 3 1,2-15-164,4-9 1,-2-1-94,7-11 1,1 1-146,5-6 1,0 5 228,1 1 1,1 7 166,4-2 1,2 12 170,4 6 0,-2 5-42,-4 7 0,-4 3 146,4 7 1,-4 3-47,-2 3 1,-1 3 505,-5 3 1,-1 4-30,-4-4 0,-2 4 887,7 2-969,-7 8 1,4 4 126,-8 11 1,0-2-348,0 8 0,0-1-202,0 7 1,0 5 98,0 1 1,0 5 54,0-6 1,0 6-439,0-5 0,0-1-50,0-5 0,5-3-281,1-3 1,0-4 32,-6-8-112,0 1 363,0-9 418,0-1-90,0-23 0,6-7-143,-1-18 0,1 2 24,-6-8 1,0-1 49,0-4 0,0-3 201,0-4 1,0 6-70,0 0 1,6 2-50,0 10 0,5 2-47,-5 9 0,6-2-6,-7 8 0,9 0 21,-3 6 9,-3 7 1,5 0 309,-7 5-49,0 3 187,2-6-364,-6 16 1,11 3 155,-7 12 0,5 4-97,-5 8 0,7 1 22,-1 5 1,3 5-3,3 11 0,-1-1-36,0 8 1,-5-1 109,-1 6 0,-1 6-87,1 0 1,-1 0-79,-4-6 0,-4 0-152,4 0 0,-5-13-291,-1-4 1,2-6 188,4 0 1,-4-5-187,4-13-18,-4 5 1,-2-14 65,0 4 1,-2-11-40,-4-6 1,2-4-101,-7-2 1,5-8-91,-6-4 0,1-5 125,-6-6 0,-7-4 4,1-7 1,-5-9 147,5-3 1,-1-4-15,7-2 1,-6 0 237,0 1 1,0-5-74,6 4 0,5-2 207,1 14 0,5 1 90,-6 11 0,9-3 179,-3 8 0,4 0-129,2 5 0,0 1 124,0 0 0,2 1 98,4 5 178,-5-4 159,15 13-157,-7-6-536,9 8 0,-3 2-58,-3 4 0,1 3-235,-7 9 1,0 1 39,-6 4 1,0 4-138,0 7 1,0 1 105,0-1 0,-8 7 73,-4-1 0,-3 0 394,-2-5 1,5-2-171,1-4 0,1 1 439,-1-7 1,3-5 154,8-7-429,-8-7 0,8 4-65,0-8 0,8-8-111,9-3 1,8-18-96,4-6 1,9-13-430,3-4 0,7-5-473,-2-7 1,4-9 125,2 4 0,0-4 120,-1 4 0,-4-6 224,-1 0 1,-2 0 189,2 6 0,2 7 34,-8 5 0,-5 11 114,-6 5 0,-8 7 96,2 5 1,-4 4 386,-1 7 1,-7 3 1400,1 4-841,-1 3 626,6 8-789,1 0 0,-7 8-440,1 3 0,-8 1-173,1 5 1,3-4-29,-2 10 0,0-1-63,-6 1 0,0-2-156,0 8 0,0-6-376,0 5 0,0-6 232,0 1 1,0-4-82,0-2 1,0 0 92,0 1 0,7-7 86,5 1 0,3-8 24,2 1 0,3-3 11,3-2 0,2 0 64,4 0 0,1-2 26,-7-3 0,0 3 50,-5-4 0,-1 4-85,0 2 0,-5 0-192,-1 0 0,-7 8 49,2 3 1,-6 7-101,-6 5 1,-3 5 100,-9 13 0,-5-5-122,0 5 1,-8 1 194,3-2 1,1 1 218,-2-7 0,8-5 449,-2 0 0,9-8-310,3 2 0,7-4 3,-2-1-213,4-1 0,4 0-104,4 0 0,3-7 111,9-4 0,1-4-159,4-2 0,4 0-16,7 0 1,-5 0-233,0 0 0,-6 0 94,6 0 1,-8 0 72,2 0 0,-11 7 527,-6 5 0,-5 5-66,-1 6 1,-1 4 81,-5 8 0,-6-1 73,-11 1 1,2 5 238,-8 1 0,8-1-146,-2-5 1,0-1 72,6 1 0,-3-6-270,15-1 1,-1-6-142,6 1 0,2-6-385,4-6 1,3 3 114,8-8 0,3-1 3,3-5 1,2-7-174,4-5 1,1-3-389,-7-2 0,6-7 71,-6 1 0,-2-5-323,-9 5 0,1-6-135,-7 6 0,-2-8 445,-10 2 1,-5-4-70,-12-1 1,0 1 202,-12 4 0,2 4 128,-13 8 1,6 7-65,-6 5 362,0 10 0,-14 13 0,-1 9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6:12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52 8228,'-7'-17'1041,"5"8"118,-6-7-62,0 14-265,6-5-336,-5 7 1,-1 15-58,-4 8 1,-3 15-179,-2 9 1,-6 10 94,0 7 0,-6 9-193,6 2 0,-6 7-123,6-1 1,-2-4-87,2-2 0,6-4-355,-1-2 0,1-10-29,5-7 1,5-7-1563,1-11 888,4 1 0,2-8-203,0-4 619,0-12 1,8-7 144,3-16 0,5-3 543,1-19 0,0 3 0,1-11 0,-1 7 0</inkml:trace>
  <inkml:trace contextRef="#ctx0" brushRef="#br0" timeOffset="277">363 173 8102,'-7'-9'877,"5"-7"-66,-6 15-45,8-7-156,0 8-118,8 0 0,1 13-42,8 5 1,3 12 119,3 5 0,-4 1-148,4 11 1,-4 4-117,-1 7 0,-1 0-261,0-6 1,-2-1-194,-3 1 0,3-6-194,-3 1 0,-2-9-126,1 2 0,-5-3-557,5-3 0,-7-7 358,2-4 0,-2-3-1212,2-3 582,-5-7 509,7 5 788,-8-13 0,-8-2 0,-1-10 0</inkml:trace>
  <inkml:trace contextRef="#ctx0" brushRef="#br0" timeOffset="425">346 796 8072,'-17'-8'0,"1"4"0,5-7 0,1 7 1463,4-2-956,4-3 1,2 1-223,12-3 0,3-3-92,3 8 1,5-5-66,0 5 0,2-6-96,-2 7 1,-2-1-285,8 6 0,-6-2-390,6-4 1,-8 4 265,2-3 376,4 3 0,-8 9 0,6 3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6:11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226 139 8179,'-2'-12'-891,"-4"1"742,4 7 1,-6-6 1144,8 5-378,0 3-261,-7-14 1,5 13 38,-4-9 1,-2 6 269,2-5 292,1 7-666,-3-11 1,6 11 516,-4-8-493,-3 8 0,5-3 173,-8 7-388,8 0-21,-11 0 0,6 9 1,-9 9 1,7 1 144,-1 10 1,3 1-45,-3 11 1,-1 3-6,7 8 1,-6 5-24,7 1 0,-1 5 158,6-5 1,0 5-96,0-5 1,0-2-197,0-10 1,6 4-137,-1-4 0,7 0-305,-6-5 1,7-1-144,-1-11 1,1-4-462,-1-2 0,3-6 552,-4-5 0,-1 1-705,2-7 150,-1 0 1,6-8 1026,1-4 0,-1-4 0,0-7 0</inkml:trace>
  <inkml:trace contextRef="#ctx0" brushRef="#br0" timeOffset="297">658 381 10489,'6'12'1072,"-1"-1"1,7 1-262,-6 5-483,-1 0 0,1 8 222,0 4 1,6-2-100,-7 2 1,1 0-429,-6 5 1,0-5 33,0 0 0,0-6-586,0 6 0,6-8 243,0 2 0,-1-10-579,-5-1-461,0-1-1227,0-1 2116,0-2 1,8-24 0,2-3-1</inkml:trace>
  <inkml:trace contextRef="#ctx0" brushRef="#br0" timeOffset="539">986 122 8495,'18'9'-26,"-1"12"1078,0-3 0,1 5-367,-1 0 0,6 6-111,0 11 1,2-2-88,-2 9 1,-4-7 107,4 6 1,-2-2-164,3 2 1,-5 4 31,4-4 0,-4 12-1583,-2 5 1,-1-7 720,-5 2 0,-11-1-2778,-11 13 2854,-20 7 1,-13-6 0,-18 5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4:37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1 110 8019,'8'0'2174,"6"0"-1726,-5 0 0,7 7 303,0 3 1,1 10 267,4 1 0,-4 7-5,4-2 0,-5-2-430,-5 2 1,3-5-469,-4 5 0,4-6 67,2 1 0,-6-6-941,1-4 0,-6 1 47,5-7 1,-4 0-1431,4-5 579,-6 0 336,3 0 1,-7-7 423,0-3 0,0-4 77,0-2 725,0-6 0,-7-3 0,-2-6 0</inkml:trace>
  <inkml:trace contextRef="#ctx0" brushRef="#br0" timeOffset="1282">299 110 8019,'11'-2'-234,"-1"-3"1,1-2 737,4-3 0,1 1-62,0 4 0,-1-2 5,1-4 0,-2 2-22,-3 4 0,3 3 137,-4-3 1,4 2-154,2-3 0,-1 5 74,1-5 0,5-1-138,0 2 0,7 0-102,-2 5 0,4 0-196,1 0 0,-5 2 86,1 3 1,-8-2-252,2 8 0,-4 5 22,-1 5 1,-2 0-124,-4-6 1,-3 6 14,-7 0 0,-1 5-52,-5-5 0,-2 7 59,-8-2 1,-5-1 84,0 1 1,-7-5-137,2 5 1,-9-5 44,-2 5 0,1-8-298,4-3 1,1-1 70,-1-8 1,6-1-76,0-5 1,7-2 24,-2-3 1,5-4-80,6-7 0,3-1 123,7-4 1,0 2 159,0-7 0,7 6 231,3 0 1,4 0 44,2-1 0,5 9 160,0-4 326,0 11 732,-6-2-645,1 7 1,-7 7 463,-4 4 0,-12 3-267,-9 1 0,-1 6-310,-9 0 1,0 7-87,-6-2 0,1-1-117,-1 1 0,3-5-112,3 5 0,3-8-211,7-3-596,7 1 288,2-14 1,16-2-382,7-11 0,8-4 224,13-6 0,-2 3 156,7-3 1,-2 4 23,2 1 1,1 0-14,-6 1 1,-2 4 460,-9 1 0,2 6 213,-7-1-63,-7 3 0,-7 9-83,-7 4 0,-4 3 75,-6 1 0,-2 3 106,-14 3 1,-2 3-109,-9 8 1,2-1-217,-7 0 1,7-1 62,-1-4 0,2 4-176,3-4 1,0-1-28,-1 1 0,8-7-54,3 2 1,3-4 106,3-1 1,-1 2-166,0 2 1,1-2 267,-1 3 1,5 2-96,1-2 1,1 1 754,-1-1-515,-4-3 1,12 4 169,-3-6 1,5-7 13,5-4 0,4-3-17,6-2 1,10 0-127,6 0 1,6-9 9,5-7 1,3-1-283,-3-9 0,9-1 63,1-4 0,0 0-501,-4-1 1,-7 3 271,1 2 1,-8-2-453,-3 2 1,-1 5 183,-9 1 1,-7 3 29,-9 3 1,-3-1 211,-2 0 1,-2 6 10,-3-1 0,-6 8 427,-10-2 0,2 3-179,-7 2 0,7 2 303,-2 3 0,-2 4-166,2 6 0,0 1 231,5 0 1,2-1-130,4 1 1,-2 0-20,6 0 1,1-1-63,5 1 0,-5 1 107,0 4 0,-1 4 369,6 6 0,-1 1-211,-5-1 0,5 0 97,-5 1 1,0-1-151,0 1 1,-4 3-360,5-4 0,-2 4 27,1-9 0,5-3-10,-5-2 0,3-4 117,-2-1 1,3-6-39,-3 1-386,3-8 181,2 4 1,0-8-332,0-5 1,0 3 208,0-8 0,2 1-125,3-6 0,-2 1 22,8-1 0,-6 0 4,6 0 0,-1 1-114,6-1 0,5 0-201,0 1 0,1-1 41,-1 0 1,-2 0 174,8 1 0,-6-1 263,5 0 0,-7 6-98,2-1 1,-4 8 346,-1-2 1,0-2-42,0 1 1,-3 3 8,-2 8 1,1-1 162,-7 6 0,1 1 282,-6 4 1,0 1-26,0 0 0,-7 1-160,-4 4 1,-3-3-303,-1 3 1,-3 1 78,-3-1 1,4-2-179,-4-8 0,3 1 12,3-7 1,-1 1 60,0-6 0,6 0-196,-1 0-281,8 0 149,-4 0 1,8 0-101,5 0 551,2 0 1,8 0-84,0 0 0,-2 1 747,-4 5 1,3 2-168,-8 8 1,2 1 88,-2 4 1,-3-3 4,3 3 1,-3-4 1369,-2-1-1217,0 0 0,0-1 113,0 1-1037,0-7 0,7-2 51,3-7 0,-1 0-174,1 0 1,3-2-225,8-3 1,-4 1-630,4-6 1,-4-1-63,-1-4 0,0 4-673,-1 1 1,6 1 55,0-2 1,0-1 892,-5 7 0,0-7 807,-1 1 0,8-3 0,2-1 0</inkml:trace>
  <inkml:trace contextRef="#ctx0" brushRef="#br0" timeOffset="1433">1540 1178 7890,'16'0'756,"0"0"1,-2 2 1039,-4 3 1,-3-1-522,-7 6 0,0 1 561,0 4 0,-2 1-2348,-3 0 1,-4-1 319,-6 1 1,-3 5-4336,-3 0 4527,-10 0 0,-16 2 0,-9 1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6:27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1661 8203,'-7'-10'892,"5"-5"-277,-6 13-270,8-6 1,0 10-91,0 4 1,0 3 296,0 9 1,2-1-171,4 0 0,-4 0-170,4 1 0,1 5-59,-1 0 0,0 2-177,-6-2 0,0-4 26,0 4 1,0-4 156,0-1-971,0-1 443,0 0-664,0-7 719,7 5 1,-3-15 38,8 0 1,-3-7 82,3-11 1,3-5-120,-3 0 1,3-8-87,3 3 0,-1-5 134,0-2 0,0 8 180,1 4-312,-1 4 579,0 10 108,1 1 0,-7 16 244,1 3 1,-9 10-211,3 2 0,-4 6 47,-2-6 0,0 6 245,0-6 1,0 6-181,0-6 0,0 6-116,0-6 1,6 0-31,0-6 1,7 0-742,-1 1 1,3-7-50,2 1 0,1-8-380,-1 1 0,0 3 431,1-2 1,5-2-157,0-10 0,0 2 603,-6-7 0,0-9 0,1-7 0</inkml:trace>
  <inkml:trace contextRef="#ctx0" brushRef="#br0" timeOffset="204">640 1851 8433,'17'0'701,"1"0"0,5 0-201,0 0 1,6 0-9,-6 0 0,5-2-192,-5-4 1,2 4-654,-1-4 1,-5 5-100,4 1 0,-4 0-1338,-2 0 1392,1 0 1,-3 1-486,-3 5 883,-5-4 0,1 6 0,1-8 0</inkml:trace>
  <inkml:trace contextRef="#ctx0" brushRef="#br0" timeOffset="417">1314 1626 9994,'-9'8'1271,"1"-4"-729,8 7 1,-2 1-62,-4 5 0,3 6 156,-9 0 1,8 2-208,-1-2 1,-5 2 9,-2 4 0,5-2-1062,1-4 1,-2-2 462,2 8 1,1-8-1219,5 2 1,0 2 694,0-2 1,0-6-2354,0-5 3035,0-1 0,7-1 0,3-2 0</inkml:trace>
  <inkml:trace contextRef="#ctx0" brushRef="#br0" timeOffset="768">1539 35 8232,'10'-8'-352,"5"-1"1,-11-1-336,8 4 0,-1 4 684,6 2 1,1 0 110,-1 0 0,2 16 796,4 7 1,-2 11-360,8 13 1,0 8 357,6 20 1,-3 12-825,-17-39 1,-1 2 0,-1 0 0,-1 2 202,-3-1 1,-1 1 0,0 0 0,0 0 19,-2 0 0,-1 0 0,3 46-4,-8 0 0,-4-8-372,-7 2 0,-5 4-158,0-46 0,-2-2 1,-1 0-1,-1-1-521,-5-1 0,-2 0 0,-2 4 1,-1 2 384,-1 0 0,-2-1 0,0 1 1,-3-2 367,-1-1 0,-1 0 0,1 0 0,-1 0 0,-3 3 0,0 0 0,-1 0 0,1 0 0,1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6:30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0 8038,'-27'0'55,"2"0"0,8 0 7,-1 0 1,7 8-53,-1 3 1,3 5 223,-3 1 0,3 8-165,3 4 1,2 5-133,-7 7 1,5 5 230,-6 12 0,6 7-129,-5 16 1,7 9-174,1-36 0,0 1 0,-1 2 1,1 0 221,0 3 1,0 1-1,0-3 1,0-1-39,3 1 0,0-1 0,0-3 0,-2-2-170,-1 0 1,0 0-1,3-1 1,-1 0 37,-5 41 1,12-6-304,5-5 0,10-16-377,2-1 0,8-16 762,-2-8 0,3-7 0,7-6 0,7-4 0,8 0 0</inkml:trace>
  <inkml:trace contextRef="#ctx0" brushRef="#br0" timeOffset="779">1106 1193 8004,'0'-28'844,"0"-1"0,0 6 0,2 11 386,3-1 1,5-5-1790,7-5 0,8-4 90,4-7 1,4-8-575,1-5 0,7-10 585,-1-7 0,-7 3-130,-10-2 1,-6 1 573,-6-1 0,3-3-77,-8 9 0,-2 5 131,-10 6 1,-8 13 33,-3-2 1,-10 12 341,10 0 1,-4 6-176,3 5 1,1-1 599,0 7-612,0 0-37,-1 6-265,9 0 0,-5 2 36,8 4 1,1 11 115,5 12 1,0 4 26,0 2 1,0 9 127,0 8 1,0-1-93,0 7 1,2-2 168,3 2 1,-1-3-139,8 9 0,-7-3-22,7 3 1,-6 1-113,5-7 0,-1 5 81,1-5 1,3-7-477,-8-4 0,5-11 90,-5-1 1,0-3-329,-6-9 423,0 0 448,0-5-131,0-9 1,-2-1 328,-4-8 0,2-8-221,-7-3 0,7-5-253,-2-1 1,-2 0-109,3 0 1,1-7-91,9 1 1,5-7-379,7 1 1,10 2 232,8-2 0,-1 2-210,7-2 1,3-1 223,2 7 1,2 0 77,-2 5 1,2 3 147,-7 3 0,-1-1-77,-5 7 0,-9 0 250,-2 6 0,1 0 59,-2 0 0,-6 0 200,-6 0-18,-7 0-74,4 8 0,-10 2 1,-4 7 0,-3-2-142,-9-3 0,-1 3-29,-4-3 0,2 1 13,-8-1 0,6 3-114,-6-3 0,8-5 143,-2-1 0,4 2 280,2-2-184,-1-1-10,1-5-290,7 8 0,3 2 116,7 7 1,2 0 105,3 0 1,-1 1-55,8-1 0,-1 0 351,7 1 0,-7-1 105,1 0 0,1 6 136,10 0 0,-2 0-365,8-5 1,-6-1-289,6 0 1,-6-5-280,6-1 0,0-5 309,5 6 1,-5-9-1163,0 3 1,-8-4 205,2-2 1,-4 0-222,-1 0 0,-7-2 284,1-4 850,-9-3 0,5-16 0,-8-2 0</inkml:trace>
  <inkml:trace contextRef="#ctx0" brushRef="#br0" timeOffset="1046">2437 190 7923,'-8'-17'2502,"7"7"1,2 12-2624,17 16 0,9 9 315,13 13 1,0 4 222,12 8 0,-4 6-320,10-1 0,0 9 135,-7-3 1,1 4-948,-17 2 567,3 1 0,-20-1-376,-1 0 0,-2 0-678,-9 0 0,-10 6 166,-13 0 1,-10 8 177,-13-2 858,-20-5 0,29-31 0,-1-1 0,-7-2 0,-1 0 0,-1 2 0,-1 1 0,-2 1 0,0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6:43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7812,'-8'9'0,"-7"5"3799,-8 3 0,-4 17-2253,10 24 0,1-2-2638,11-10 0,3-4 1092,-4-7 0,-4-1 0,1 1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6:29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2992 848 8110,'0'-27'1663,"8"10"-2091,1 17 0,11 10-282,3 7 1,4 0 709,7 1 0,8-1 0,3 0 0</inkml:trace>
  <inkml:trace contextRef="#ctx0" brushRef="#br0" timeOffset="288">4652 866 8077,'29'-23'0,"0"0"0,5 7 308,7 10-281,-1 4 1,1 2-357,-1 0 1,10 0 10,2 0 0,1 6-129,11 0 1,-1 0 446,6-6 0,1 0 0,-1 0 0,0 0 0,0 0 0,-11 6 0,-1-1 0,-12 7 0,7-6 0,-10 1 0,4-1 0,-6-4 73,6 4 1,-5-4 78,5-2 0,-6 0 905,6 0 1,-1-6-234,1 0 0,-4-7-19,-8 1 0,1 3-438,0-3 1,-7 6-182,1-5 0,-8 1-247,2-1 1,-9 3-885,-3 8 945,-7 0 0,4-8 0,-8-1 0</inkml:trace>
  <inkml:trace contextRef="#ctx0" brushRef="#br0" timeOffset="3482">121 1056 8032,'10'-12'197,"-4"1"0,-2 5 410,1-6 0,-3 7 329,4-7-480,-4 8 115,-2-3 327,8-1 107,-6 6 169,5-6-298,-7 8 268,0 0-954,0 8 1,0 4 145,0 11 0,-5 13-106,-1 16 0,-8 8 90,3 9 0,-5 8-115,-1 3 1,2 5-274,3 1 0,-3 1 0,3-1 0,3-13-500,-3-4 1,6-5 68,-5-1 0,7-7-492,-2-16 0,4-1-575,2-16 517,0 0-1100,0-14 1427,8-1 0,0-23 318,3-8 0,5-10-119,-5-7 0,3-1-294,-3-10 817,5 2 0,-7-18 0,8 6 0</inkml:trace>
  <inkml:trace contextRef="#ctx0" brushRef="#br0" timeOffset="3714">277 1090 7974,'0'-17'0,"0"6"1385,0-1-413,0 8 377,0-3-716,-8 7-331,6 0 1,2 7-1,12 7 209,3 7 0,8 8 65,0 11 1,8 6-166,-2 12 1,-2-3-7,2 9 0,-2-6-358,2 5 0,1-7 132,-7 1 0,0-3-885,-5-2 0,-3-8-155,-3-3 0,1-5-654,-7-1 1,5-8 671,-5-4 1,0-10-1070,-6-1 671,0-1 1241,0-1 0,-8 5 0,-1-5 0</inkml:trace>
  <inkml:trace contextRef="#ctx0" brushRef="#br0" timeOffset="3876">208 1799 7948,'-10'-7'0,"3"-3"742,7-7-261,0 7-115,0-5 1,2 7 38,3-3 0,5-3-197,7 8 0,0 1 14,1 5 0,5 0-106,0 0 0,6 0-194,-6 0 1,6 0 12,-6 0 1,2 0-263,-2 0 1,-4 0 326,4 0 0,4 0 0,0 0 0</inkml:trace>
  <inkml:trace contextRef="#ctx0" brushRef="#br0" timeOffset="4260">1418 883 8611,'12'0'2451,"-1"0"-2566,9 0 153,-1 0 0,8 2 610,-4 4 0,-2 3-167,8 8 0,-8-1 173,2-5 0,-4 5-378,-1-5 1,-1-1-273,0 1 0,-2-5 20,-3 6-161,3-8 1,-11 9-2078,8-7 1710,-8 7 1,3-3-986,-7 7 1,0 2 1488,0 4 0,-7-3 0,-3 5 0</inkml:trace>
  <inkml:trace contextRef="#ctx0" brushRef="#br0" timeOffset="4769">1539 1523 8707,'0'11'2799,"0"1"-2497,0-1-85,0 14 216,0-5 0,0 6 330,0-3 0,0-1 21,0 6 0,0-4-286,0 4 0,0-7-414,0 3 1,6 0-264,0 0 0,0-1-620,-6-6 575,7 0-315,3 0-214,0-7-765,5 5 1069,-13-13 1,13-2 57,-3-11 0,3-5 189,3-1 0,-1 0 35,0 0 1,2 5 111,4 1 0,-3 1 26,3-2 0,2 5 113,-2 7 0,0 0 516,-6 0 0,0 0-344,1 0 1,-1 5 479,0 1 0,-5 6-296,-1-6 0,1 1 361,5-1-548,0-4 1,1 6-226,-1-8 1,6-10-146,0-7 0,8-3-374,-2-8 0,-2-5 113,1-2 0,1-1-349,6 13 1,-1 2 541,1 9 1,0 5-49,-1 7 1,1 1 643,-1 5 0,-5 10-111,0 7 0,-10 7 103,-2-1 0,-1-2 182,-10 2 1,-1-6 1675,-5 6-1757,0-8 1,0 4 43,0-8-723,0-7 1,-7-3 202,-5-7 1,-3-3-1452,-3-9 0,1 1 496,0-12 1,2-2 18,3 1 0,-3-6 16,3 1 0,-3-4-187,-3-1 1,1-1 471,0 1 0,7 7 607,4 4 0,5 3 0,1 3 0</inkml:trace>
  <inkml:trace contextRef="#ctx0" brushRef="#br0" timeOffset="5760">3355 1298 7980,'-9'8'0,"1"-5"482,8 9 0,0-6 1884,0 5-1800,0-7 1,2 6 8,4-4 1,-3-5-418,9 5 1,0-6 66,5-6 0,0-11-453,0-12 1,8-5 211,4-7 1,-2 3-210,2-8 0,-8 7-102,2-1 1,-6-2-312,-5 1 0,1-1 216,-7 2 0,0 3-161,-6-3 1,-2-2 435,-4 1 0,2 1-54,-7 5 1,-1 1 302,-5-1 0,0 8 13,-1 4 1,7 6-19,-1 5 1,7-1-37,-7 7 120,8 0 1,-9 8-53,7 4 0,-2 4 95,3 7 0,3 4-20,-4 8 1,-2 4 162,2 19 0,1-2 60,5 13 1,0 6 126,0 6 1,0 8 121,0-3 0,0-3-152,0-2 0,0 4-103,0 2 0,0-10-327,0-2 0,0-11-269,0-1 0,0-5-128,0-6 1,0-9 257,0-9 0,0-6-113,0 1-59,0-12-349,0 5 533,0-14 0,0 3 221,0-10 0,0-5-206,0-7 1,0-1 0,0 1 0,-6-8-404,0-4 0,0-3 181,6-3 1,8 0-176,4 1 1,5-1 104,6 1 1,4-1-302,7 0 0,1 7 168,0-1 1,-1 2 109,1-2 0,-1 4 178,1 8 1,0 0 120,-1-1 0,-5 7 252,0-1-235,-8 8 1,4-3 9,-8 7 1,-7 2 46,-4 3 1,-5-1 61,-1 8 1,0-1-59,0 7 0,-7 5 56,-5 0 0,-5 2-65,-6-2 0,-4-4-1,-8 4 0,1 2 170,-1-2 0,1-6-119,-1-5 1,8-3 23,4 3 1,-2 1 1,2-7 1,6 6 425,5-7-414,8 9 0,-9-4 87,7 7 0,2-6 5,10 1 0,-2 1 152,8 10 1,1-3 25,10 3 0,-4 2-73,4-2 1,-2 0 321,2-6 0,-1 0-220,6 1 0,-4-3 41,4-3 0,-5 1-270,6-7 1,-6 5-228,6-5 0,-6 0-296,6-6 1,-8 0-671,2 0 0,-4-2-20,-1-4 1,-7 2 442,1-7 0,-8 5-1033,1-6 0,-3 7 1610,-2-7 0,8 1 0,2-7 0</inkml:trace>
  <inkml:trace contextRef="#ctx0" brushRef="#br0" timeOffset="6059">4410 1540 7890,'0'-10'1635,"0"3"-1225,0 7 1,0-2 458,0-4-181,0 4 220,0-6 1,8 8-134,3 0 1,5-5 102,1-1 1,2 0-579,4 6 1,-4 0-256,5 0 0,2-6 45,3 1 1,-4-3-218,-2 2 1,2 4-1066,-2-4 0,0 3 640,-5-3 1,5 4-3030,0-4 3581,0-3 0,-6 7 0,0-6 0</inkml:trace>
  <inkml:trace contextRef="#ctx0" brushRef="#br0" timeOffset="7701">5569 485 7841,'9'-8'0,"7"7"1533,-14-7-324,5 8-145,-7 0-694,0 0 0,0 8 24,0 3 1,-13 10-171,-4 2 1,-12 14-14,0-3 1,-4 7-341,-1-1 1,-1 4 175,1 8 1,-1-2-312,0-4 0,3-4 87,3-7 1,10-6-84,7 0 1,8-8 60,-1 2 1,3-10-126,2-1 0,0-6 25,0 5 0,7-5-105,5 5 1,3-7 303,2 2 1,1 2-67,-1-2 1,0 5 243,1-5 1,-1 7-97,0-1 0,1 3-119,-1 2 0,-8 1 394,-3-1 1,-4 8 454,-2 4 1,-2-2-296,-4 2 0,-1-3 84,-5 3 1,-1 2-123,7-8 0,-6 6-102,7-6 0,-1 0-482,6-6 121,8 8 1,1-5-69,9 3 0,5-4 132,0-2 1,0-5 29,-6-1 0,0 1 51,1 5 0,-3 0 184,-4 1 1,3 1 172,-8 4 1,-1-4-148,-5 4 0,0 2 135,0-2 0,-7 2-49,-5-2 1,3-6-65,-3 1 1,6-3-186,-5-9 1,5 0-168,-5-6-96,7 0 0,-4-8-397,8-4 1,0-11-604,0-5 1,2-9 542,4-9 1,5-8-594,12-15 0,4-6 294,8 0 1,-1-2 397,1 2 0,0 12 186,-1-1 1,6 5 74,1 7 0,-1-2 141,-5 14 0,-6 0 150,-1 5 1,-6 8 377,1 4 0,-4 10-234,-2 1 774,0 8 1,-5-4-243,-1 8 0,-7 2 158,2 4 0,-4 6-269,-2 11 0,0 4 121,0 7 1,0 1-309,0-1 0,-2 1-76,-4 0 0,4 5-473,-3 0 0,3 1 158,2-7 1,-6-7-647,0-4 1,0-4 253,6-1 0,0-7-575,0 1 566,0-8 1,0 1-99,0-10 1,0-11 68,0-7 0,0-13 127,0 1 1,0-13 83,0-4 0,6-2-18,0-9 0,2 1 322,-3-1 0,-1 3-48,8 9 1,-7 1 66,7 4 1,-6 3-72,5 9 0,-5 5 122,6 0 0,-7 10 187,7 2 183,-8-1 147,11 9-191,-13-1-36,13 2-219,-13 8 0,12 8-28,-8 4 0,1 1-96,-1-1 1,-2 9-49,7-4 0,-7 6 25,2 0 1,2 2-12,-3 4 1,7 5 186,-6 1 1,5 2-103,-5 9 1,6 0 113,-7 6 1,3 7-9,-2 5 0,-2-1 81,7 6 1,-7-2-162,2 14 1,1-8-32,-1 2 0,6 4-315,-7 2 0,3-1-26,-2-5 1,-4-2-394,4-15 1,-3 5 318,3-5 1,-4-6-57,4-6 0,-4-13 56,-2 1 0,0-5-298,0 0-73,0-4-130,0-8 567,0-7-247,-8-10 0,0-10-35,-3-7 0,-3 0 182,9-1 1,-7 1-155,6 0 0,-7-8-27,1-4 1,3-4-28,-3-1 1,1-1 117,-7 0 1,-1-5-77,-4 0 1,4-14 132,-4 2 0,-2-6 308,2 1 0,-2-3-164,2-3 1,4-3 163,-4 9 0,5-1 9,7 6 0,3 6 115,8 0 0,0 8 131,0-3 0,0 7 91,0 5 1,6-2 249,0 8 0,7 0-126,-1 6 1,3-1 216,2 1 0,1 6-226,-1-1 0,0 8-140,0-2 0,1 5 389,-1 1-538,0 0 1,-1 1-157,-5 5 1,-3 4 14,-8 7 1,0 6-208,0 0 1,-2 8-6,-4-2 0,2 3-198,-7 3-1,-1 0 166,-5-1 1,2-1-4,3-4 0,3 1 618,3-6-227,4-1 0,-4-8-24,12-4 1,3-3-105,9-8 0,-1 0 37,0 0 1,1-2 9,-1-4 0,0 5 10,0-5 0,-5-2 157,0 2-169,-9 1 198,5 12 0,-18 9 92,-7 7 0,-2 7 119,-10-1 1,0 4 27,-5 2 0,5-1 140,0 1 0,8-3-253,-2-3 1,6-4-21,5-8 0,4 1-336,8-1 91,0-7 0,2-3-484,4-7 1,9 0-87,8 0 1,8-13-364,-2-4 0,6-10 139,5 4 0,-4-8-452,5 2 0,-5 2 295,-1-2 1,-8 6-210,-4-6 1,0 8 246,-6-2 0,2-2 75,-13 2 688,0 0 0,2-2 0,1-2 0</inkml:trace>
  <inkml:trace contextRef="#ctx0" brushRef="#br0" timeOffset="8466">6831 468 8950,'-9'-8'1682,"1"6"0,10-5-1175,4 7 0,-3 0 179,9 0 1,-1 2 197,7 3-189,-1-3 1,0 12-409,1-9 0,-1 9-309,0-3 0,-1 5-53,-5 1 1,3 0-289,-9 1 1,1 5 223,-6 0 1,0 9 40,0 3 0,-13 2 61,-5 9 1,-9-8-67,4 2 0,0-3 870,6-3 1,0 1-206,-1 0 0,3-8 47,4-4 1,-3-4-243,8-2 0,1-5-17,5-1-183,0-7 1,7 4-116,5-8 1,9 0-41,2 0 1,8-8 34,-2-3 0,3 1-297,3-2 1,-1 1 8,1-6 1,0 1-117,-1 5 0,1-3 67,-1 8 1,1 1-71,-1 5 0,-7-6-204,-4 0 0,-3 0-1399,-3 6 874,-7 8 0,-3 4 501,-7 11 0,-2-2-350,-3 8 1,-13-1 293,-11 7 1,-3 0 54,-3-1 0,1 1 304,-1-1 0,2-1 262,5-4 1,4 2 90,13-8 1,-3 0 372,9-6 0,-1 0 676,6 1-857,0-9 0,8 5 703,3-9-482,5 1-131,1-6 0,0 0 73,0 0 0,1 0-96,-1 0 1,0 2-90,1 4 0,-7-2 30,1 7 0,-9 3 174,3 9 0,-4-2 83,-2 8 1,-8 0-132,-3 5 1,-4 8 345,-3 4 0,1-3-35,0-3 1,-1 0 169,1-5 1,8 3-454,3-9 0,4-4-30,2-2 0,0-9-212,0-3 1,9-7-188,9 2 1,1-6-352,10-6 0,2-5 327,9-12 0,-7 0-827,7-12 1,-13 4 25,7-9 0,-11 9-321,0 2 1,-5 2 493,-7-1 0,-3-3 31,-8 8 0,-2-6-1,-4 6 1,-11 0-150,-12 6 0,-3 1 241,-3 5 0,-7 5 142,-4 12 0,1 5-584,-1 12 0,8-4 49,-3 4 930,13-3 0,3 5 0,7 2 0</inkml:trace>
  <inkml:trace contextRef="#ctx0" brushRef="#br0" timeOffset="8902">8145 1298 7962,'-17'0'347,"8"0"1,3 0 472,12 0 0,11-6 310,12 0 0,11-5-513,6 5 1,10-7 119,1 1 0,3 4-185,-2 3 1,-5-3-3,5 2 1,-10 0-623,-2 6 1,-7 0-480,1 0 0,-5 0-34,-7 0 1,-3 0-2117,-7 0-980,-9 0 2111,-1 0 1570,-8 0 0,-15 8 0,-5 2 0</inkml:trace>
  <inkml:trace contextRef="#ctx0" brushRef="#br0" timeOffset="9078">8509 969 8267,'5'18'900,"1"-1"1,6 8 111,-7 4 0,3 5-315,-2 7 0,-4-1 177,4 12 0,-6-10 103,-6 10 0,2-6-612,-8 0 0,7 2-508,-7-7-87,8 7 1,-3-12 0,7 5-1286,0-5 0,7-7 1515,5 0 0,3-8 0,2 4 0</inkml:trace>
  <inkml:trace contextRef="#ctx0" brushRef="#br0" timeOffset="9812">9391 831 7805,'0'-17'1569,"0"7"-933,0 2 0,0 10 285,0 4 1,0 11-414,0 12 1,0 12 204,0 5 1,0 6-284,0 5 1,0 3 199,0 3 0,-6 3-316,0-9 1,-2 3-283,3-3 0,3-9-188,-4 4 1,4-11-349,2-1 0,0-5-2068,0-7 1265,0-3-556,0-7 1297,0-9 1,6-14-34,-1-13 1,3-18 62,-2-5 0,-4-3-36,4-8 0,-3 2 572,3-13 0,-4 7 0,4-1 0,-4-3 0,-2 2 0,0-3 0,0 9 0,2-2 0,3 14 0,-1-2 93,8 1 1,-1 10 194,7-3 1,-1 5 94,0 0 1,1 4 340,-1 8 0,6 2-271,0 3 0,2-3 17,-2 3 0,-2 4-207,8 3 0,-8-3-43,2 2 0,2 1-126,-2 5 1,0 0 319,-5 0-702,-1 7 1,-2 3-21,-3 7 1,-5 6-222,-7 0 0,-1 8 304,-5-2 0,-6 3-19,-11 3 0,2 0 207,-8-1 1,8 1-131,-2-1 1,10-1 810,1-4 1,8 2-315,-2-8 0,4 2 327,2-2 0,4-4-182,8 4 0,1-4-41,16-2 1,-2-5-194,2 0 1,4-1-122,-5 6 0,-3 1 34,-2-1 1,-3 0 65,-3 1 0,-6-1-192,1 0 0,-8 2-4,2 4 1,-12-1-61,-6 6 1,-5-5 121,-6 6 1,-4-8 204,-8 2 0,1-3-80,-1-3 1,-1-7 83,-5-5 1,5 3-259,-4-2 0,3-8 103,2-10 0,1-5-1174,-1-6 0,8 2-89,4-8 1,4 8-2244,2-2 3366,7-4 0,3 0 0,7-8 0</inkml:trace>
  <inkml:trace contextRef="#ctx0" brushRef="#br0" timeOffset="10252">10912 502 7824,'18'0'990,"-1"0"-743,0 0 1,6 8 853,0 4 1,6 1-231,-6-1 1,0 3 47,-5-3 0,-1 3-418,0 2 0,0-1 23,1-5 0,-7 4-269,1-3 1,-6-2-259,5 1 1,-7-5-1168,2 5 0,1-5 804,-1 6 0,0-6-1479,-6 5 0,-2 1-9,-4 5 1854,-3 0 0,-16 8 0,-2 2 0</inkml:trace>
  <inkml:trace contextRef="#ctx0" brushRef="#br0" timeOffset="10693">10757 1246 7826,'-16'17'0,"5"1"0,3 1 0,8 4 2273,0-4-1472,0 6 1,0-8 318,0 1 0,0 1-552,0 4 1,6-4 294,0 4 0,1-9-17,-1-3-760,-4 1 0,13 3-288,-3-3 0,-3-5-501,3-7 0,0 0 230,5 0 1,-6 0-585,1 0 0,1-7-25,10-5 0,-3 3 490,3-3 0,-4 2 495,-2-1 0,0 3 225,1 8 0,-7 0 772,1 0-500,-1 0 108,7 8 0,-9 1 150,-3 9 1,2-7 544,-3 1 0,3-3-713,-2 3 1,4-4-219,7-8 1,2 0-950,4 0 0,12-10 272,11-7 1,4-6-71,2-6 1,0-2-14,-1 8 1,-5 0-430,1 6 0,-9 7 570,2 4 0,-9 4 453,-2 2 0,-10 2 807,-2 4 1,-7 4-556,-10 7 0,0 2 1135,0 4 1,-4-4-524,-7 5 1,-1-5-427,-11-2 0,-2-2-333,2-3 0,0 1-254,6-7 1,-1 0-228,1-6 0,6-2-509,-1-4 0,6-3-1260,-5-9 0,7 1 906,-2 0 1,6-8-1547,6-4 2679,4-4 0,7-1 0,0-1 0</inkml:trace>
  <inkml:trace contextRef="#ctx0" brushRef="#br0" timeOffset="11198">12209 917 7907,'-17'-17'-1075,"7"6"1845,5-1 89,3 8-139,2-11-295,0 13 0,0-4 287,0 12 0,0 4 31,0 7 0,0 8 306,0 4 1,0 5 122,0 7 1,-2-3-580,-4 8 1,4-7-158,-4 1 0,2-4-301,-1-1 1,3-6-459,-4 0-2,4-8 1,2 4-1059,0-8 837,8-7 0,-4-3-668,7-7 1,1-9 67,5-8 1,0-8 592,1-10 0,1-7 96,4-4 0,-4-2 133,4 1 1,-2 5 147,2 8 1,-3 7 206,3 4 1,-4 11 327,-2 6 0,-2 6 160,-3 6 1,3 6 585,-3 11 1,-4 4 632,-3 7 0,-3 6-849,-2 1 1,0-1-169,0-5 0,0-1-429,0 1 1,2-8-323,4-4 1,-2-4-350,7-2 1,-5-1-1730,6-5 1117,-1-3 0,6-10-1102,1-4 1,-1-5 2092,0-12 0,8-4 0,2-8 0</inkml:trace>
  <inkml:trace contextRef="#ctx0" brushRef="#br0" timeOffset="11371">12815 1125 7907,'0'10'2632,"1"3"-1883,5-7 1,4 0-470,7-6 0,2 0 206,4 0 1,-1-2 319,6-4 1,-1 4-273,2-4 1,4 4 10,-4 2 0,-3-5-734,3-1 0,0-2 156,6 2 0,-8 4-1628,-4-3 0,-4 3 1661,-2 2 0,-7-8 0,-3-2 0</inkml:trace>
  <inkml:trace contextRef="#ctx0" brushRef="#br0" timeOffset="12184">13541 1039 7842,'-17'0'0,"-1"0"1662,9 0 1,22 0-1230,16 0-423,7-16 0,-1-3-117,0-16 1,-1-7 127,1-4 1,-1 2-239,1-2 1,-2 1-107,-5-1 0,3-2-250,-8 8 0,-5-2 177,-7 1 1,-7 5 118,2-4 0,-12 9 275,-6 2 0,-3 8 519,-2-2-322,-1 4 1,1 9 273,0 4 0,1 6-269,5 6 1,-4 11 131,3 12 0,-1 6 208,1 5 1,-1 6-148,7 12 0,-6 3 79,7 8 0,-3 2-31,2 4 0,2 2-146,-7 4 0,1 2 47,-1-8 1,-5-2 14,5-10 0,3-3-256,2-9 1,4-6-139,2-5 0,0-11-458,0-6 0,0-10 216,0-1-509,0-8 0,0-1 213,0-14 0,6-4 192,0-20 1,2-3 1,-3-14 0,-1-8 149,8-3 0,-7-5 47,7-1 0,-1 8 78,7 3 0,1 1 298,4 5 1,2 6-161,4 17 1,4 4 195,-5 7 0,5 3-9,2 4 0,-3 3 105,-3 8 0,2 2-104,-8 4 1,-2 3-80,-9 8 1,1 1-125,-7-1 0,0 6-147,-6 0 0,-8 8-477,-4-2 1,-5-2 309,-6 1 1,2-1-265,-8 2 1,-6 2 356,-5-8 1,-6-2 293,6-9 0,-1 1-46,7-7 0,7 0 244,4-6 1,3 0 783,3 0 1206,8 0-1247,1 0 0,16 5-498,3 1 0,6 6 175,6-7 1,4 9-287,8-3 0,0 5-167,-1 1 1,1-2-93,-1-3 0,1 3-137,-1-3 0,1 1-299,0-1 1,-3 1-693,-3-7 1,2 0-1546,-8-6 0,0 6 304,-6-1 2207,1 1 0,-1-6 0,0 0 0</inkml:trace>
  <inkml:trace contextRef="#ctx0" brushRef="#br0" timeOffset="13995">14872 364 7935,'-9'-9'2435,"1"1"-2077,8 8 1,-2 0 85,-4 0 1,-3 2-189,-8 4 0,-3 5-108,-3 12 0,0 4-499,-11 8 0,3 5 98,-9 0 0,3 6-60,2-5 1,7 1 163,-1-2 1,8-3-156,-2 3 1,11-3 31,6-3 0,4-7 94,2-4 0,2-4 161,4-1 0,2-1-157,3 0 0,10-5 318,-3-1 1,3-5 38,-4 6 1,0-1-13,1 7 0,-1-1 86,0 0 1,-5 2 256,-1 4 0,-7-1-139,2 6 0,-4-5 125,-2 6 1,-2 0-54,-4 6 1,4-7-96,-3 1 0,-3-6-289,2 6 0,0-8 46,6 2 0,0-3 23,0-3-98,0 0 0,0-5-266,0-1 1,2-7-12,4 2 1,4-12-310,7-5 1,0-13-212,0-4 0,3-7 164,3-5 0,-2-4 3,8-8 0,-2-8 270,1-3 0,5-5 105,-4-1 0,-2 8 188,2 3 1,-1 6 227,7 6 1,-6 6 360,0 11 0,-8 4-335,2 8 1,-10 7 1294,-1 4-1058,-1 4 1,-1 10 168,-4 4 1,-4 3-112,-2 2 1,0 8-29,0 4 1,0 4-313,0 1 0,-2 3-169,-4 3 0,2-3-193,-7 3 1,5-3 215,-6-3 1,8-1-680,-1-4 0,-3-4 22,2-8-371,1-8 568,5-1 0,0-16 10,0-3 1,0-14 113,0-10 1,5-9 106,1-13 0,6-5 49,-7-7 0,9-6 156,-3 0 1,5 6 334,1 5 1,-2 11-195,-3 1 1,9 2-39,-4 9 0,4 3 37,-3 9 0,-1 4 102,0 8 0,1 5-84,-1 1 0,-6 7 141,1-2 1,-6 4 17,5 2 1,-5 2-99,6 4 0,-9 4-97,3 7 0,2 2 22,-2 4 0,5 4 1,-5 8 0,2 7 88,-3 4 0,-3 4 112,4 2 0,-4 7-32,-2 5 0,0 5 163,0 6 1,-6-4 22,0 4 0,-7 4-350,1 2 1,-1-1 45,1-5 1,-1 0-85,7-12 1,-5 3-134,5-3 0,-2-9-148,3-8 0,3-9-407,-4-3 1,4-1-196,2-10-615,0 0 580,0-13 0,-2-5 503,-4-10 1,2-7-172,-7-11 0,5 0 60,-5-12 1,1-3 23,-2-14 1,-3-2 73,4-3 1,1-5-71,-2-7 1,3 6 329,-3-1 1,3 8 185,3-1 1,4 5-5,-4 6 0,6-2-88,6 7 1,-2-5 3,7 6 0,1 0 82,5 5 0,0 8 74,1 4 1,-1 6 3,0 5 0,-5-1 51,-1 7 0,-1 2 78,2 10 0,1 5 277,-7 13 0,-1 4 134,-5 13 1,-7 3-266,-5 8 1,-5 2-3,-6 3 1,2-1-210,-8 7 1,0-7 289,-5 2 1,-1-6-39,0-6 0,8 2 15,4-8 1,6-7-299,6-10 0,3-4-203,8-2 1,2-1-134,4-5 1,5-3-293,12-8 1,-2 0 45,8 0 1,2-10-312,9-7 0,3-2-615,3-10 1,2-2 348,-8-9 0,8-2-242,-2-4 1,4-10 551,2 4 0,8-19-351,3-4 0,-2-4 673,-29 36 1,0 0-1,-1-2 1,-1-1-69,2-5 1,0-1 0,-2 4 0,-1 1 101,-2 4 1,-2 0-1,19-38 253,-3 6 0,-7 6-158,-5 0 0,-4 15 386,-8 14 0,-1 3 154,-5 3 0,3 7 74,-8 4 1,1 4 1549,-1 1-140,-4 9-125,6 1-694,-8 8 1,0 8-466,0 3 0,0 5 172,0 1 1,0 2-390,0 4 0,-6-2-340,0 8 1,-7 0-48,1 5 0,2-1-182,-1-4 1,-6 4 42,-6-5 0,0 5 123,5 2 0,7-8-343,-1-4 1,8-4-76,-1-2 380,3 0 1,4-1 140,3-5 1,5-1 288,7-4 1,8-4-87,4 3 0,-2-3 89,2-2 0,-6 0-139,6 0 0,-2 0-23,1 0 0,-3 0-495,-7 0 0,-1 0 178,0 0 0,-1 2-862,-5 4 1,-1-2 3,-4 7 1,-5 1-356,5 5 0,-6 1 509,-6-1 0,-3 2-191,-8 4 1,-3-2 453,-3 8 1,4-6 180,-4 6 0,-2-8 516,2 2 0,-6 2-166,6-2 1,0 0 548,6-6 1,5 1 18,1-1 0,7 0 447,-2 1 1,4-1-417,2 0 1,0-5 85,0-1 0,8-1-230,3 1 0,5 5-146,1-5 1,0-1-95,1 1 0,-3 1 27,-3 5 1,3 1 157,-4-1 1,3 2-63,-3 4 1,-1-2 5,-4 8 1,-4 0-127,3 6 0,-5-1 0,-5 1 0,1-1 175,-8 1 0,1-1-91,-7 1 1,7 0 174,-1-1 0,3-1 71,-3-4 0,-1 3 95,7-3 0,-5-4-92,5-2 0,0-4 671,6-1-358,0-1-435,0 0 1,8-7-430,3-4 1,12-6 84,6-6 0,4-6-449,1-11 0,7-4 294,-1-7 1,0-8-929,-5-5 1,-2-1 279,-5 2 0,-3-9 9,-7 3 0,-9-2 295,-3 8 1,-8 0 30,-9 11 0,-12 1 22,-23 16 1,-18 5 109,-22 13 1,-3 13-1578,-9 5 0,6 10 1106,43-14 0,0 1 0,-34 18-1213,3 1 1967,14 1 0,9 0 0,11-1 0,3 1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6:50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295 113 8344,'0'-11'-1051,"0"-1"1633,0 9-7,0-13-8,0 7-257,0-9 0,0 7 467,0-1-209,0 8-44,0-3 8,0-1-697,0 6 173,0 10 1,-10 7 36,-7 20 0,0-1 165,-6 18 1,-2-2-6,1 14 0,-4-5 113,5 10 0,-6-1-354,6 12 0,0 1 671,5 5 1,7-5-188,-1 0 0,8-12 10,-1 6 0,3-6-225,2 12 1,7-14-368,5 2 1,3-3 194,3 3 1,1-8-110,4-3 0,-4-6-818,4-6 0,-4-6 404,-1-11 0,1-4-482,4-8 1,-4-1 122,4-5 1,-4-3 115,-1-8 1,-1-4-51,0-8 0,1-1 755,-1-16 0,0-15 0,1-10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6:51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0 623 8274,'0'-27'1632,"0"4"-996,0 4-80,0 9-422,8 3 1,-1 9 119,5 3 0,-2 13 168,-5 10 0,-3 5-123,4 2 1,-6 5 81,-6 0 1,4 8-200,-3-1 1,-3-3-188,2 2 1,-5-6 71,5 6 0,0-7-158,6 1 0,0-9-1010,0-2 634,0-8-467,0 4 609,0-16 1,8-16-136,3-16 0,10-16 47,2-7 1,8-12 19,-2-5 0,4-2 201,1 1 1,-5 5 145,0 7 1,-2 13 572,2 5 0,1 19-306,-7 3 0,6 8 484,-6 4 0,0 16-356,-5 7 0,-3 9 566,-3 9 1,-5 3-234,-7 8 0,0 0-150,0-1 0,-6-1-398,1-4 1,-7 4-300,6-3 1,1 1 273,5-2 1,0 4-519,0-4 0,2-2 409,3 2 0,5-7 0,7 3 0</inkml:trace>
  <inkml:trace contextRef="#ctx0" brushRef="#br0" timeOffset="739">52 2387 8239,'-17'0'751,"7"0"0,4 0 864,12 0-1051,4 0 0,7-8-182,0-3 0,6-5-168,0-1 0,6-8-301,-6-4 1,8-3 105,-2-3 0,1 1-733,-1-1 0,2 0 410,-8 1 1,-2-1-233,-9 1 1,-5-1 29,-7 0 0,0 3-92,0 3 0,-5 4 288,-1 8 1,-8 1 311,3 5 1,1 3 352,-1 8 1,-1 0-278,-5 0 0,0 8 462,-1 3 0,1 7-157,0 5 1,0-2 19,-1 8 0,1-1 60,0 7 1,1 5 232,5 1 0,-3 7-196,9-2 0,-3 4-22,2 2 0,4 0-481,-4-1 0,4-4 105,2-1 1,0-2-218,0 2 0,0-4 57,0-7 1,6-8-90,0-4 1,0-4-382,-6-2-384,7 1 780,-5-9 1,6-3 251,-8-12 1,0-11-527,0-12 0,2-11 100,4-6 1,-4-4 24,3-2 1,5-6 94,2 0 1,5 1 150,6 5 1,-2 6-31,8 0 1,0 9 116,5 3 0,1 7-144,-1 9 0,7 3 209,-1 4 1,-1 3 104,-11 8 0,3 0-42,-8 0 1,0 4-121,-5 7 1,-3 1-88,-4 11 1,-3 4-122,-8 2 1,0-3-4,0 3 0,-2 0-270,-4 6 1,-5-1 58,-12 1 1,2-8-106,-8-4 0,0-4 280,-5-2 0,-1-7-61,0-4 1,7-4 243,-1-2 1,2-2-294,-2-4-63,4-4 1590,8-7 326,7 0 0,4 7-721,12 4 0,4 4 15,7 2 1,0 2 227,1 4 0,-1-2-441,0 7 0,2 3-43,4 9 0,-3-4-233,3 4 1,4-4-294,1-1 0,-1-1-242,2 0 0,0-1-515,6-5 0,-3 3-65,-3-9 1,4 1-984,-4-6 1,1 6-2067,-1 0 3803,4 0 0,-14-6 0,6 0 0</inkml:trace>
  <inkml:trace contextRef="#ctx0" brushRef="#br0" timeOffset="1081">1245 710 8146,'2'-8'0,"4"8"0,11 10 0,12 13 0,9 13 2181,3 16-1413,7 8 1,-10 16-350,8 5 1,-9 4 621,-3 1 1,-3 6-720,-14 1 0,-6-44 1,-2 1-128,-4 48 1,-3-46 0,-2 0-230,-4 3 0,-3 0 0,0-1 0,-2-1 64,-7 5 1,-2 0 0,2 2 0,-1 1-791,-5 2 0,-2 1 0,2-4 0,-2-1 224,-2-4 1,0-1 0,1-5-1,0-2-936,-21 40 1,4-16-247,7-14 1718,8-10 0,0-9 0,4-15 0,-4-8 0</inkml:trace>
  <inkml:trace contextRef="#ctx0" brushRef="#br0" timeOffset="1611">2438 606 8328,'-2'-17'-293,"-3"-1"147,-5 1 0,-1 7 573,-1 5 156,8 3 0,-5 2-769,3 0 1,-2 2 55,-3 3 0,-5 13 395,5 10-206,-12 5 0,3 9 8,-3 5 1,2 10-1,-2 7 0,2 11 19,-8 5 0,8 12-16,9-43 0,1 0 0,1 5 0,1 0 337,0 1 1,0 0 0,1 2 0,1 1-172,1-3 1,1-1-1,-3 4 1,2 0-295,3-3 0,0-1 0,0 1 0,1 0 143,1-3 0,2-1 0,-1 44-183,0-9 1,2-1 10,3-10 0,5-2-11,7-10 1,0-9-133,1-8 0,1-8 55,4 3 0,-4-11-8,4-1 0,-2-10-310,3-1 0,-5-3 55,4-9 0,-4 0-61,-2-6 0,1-2 569,-1-4 0,8-19 0,2-12 1</inkml:trace>
  <inkml:trace contextRef="#ctx0" brushRef="#br0" timeOffset="2047">3061 156 8402,'0'-17'1433,"0"7"-761,0 3-389,0 7 1,0 15 68,0 8 1,6 10 2,-1 7 1,3 4 113,-2 8 0,-4 0-67,4 0 0,-5 4-342,-1-4 1,0 9 60,0-9 1,0 9-342,0-3 0,0-6-29,0-6 0,0-9-763,0-3 538,0 1 123,0-16 0,2 4 75,4-12 0,-2-12-41,8-17 1,-1-14-118,6-15 0,3-12 160,3-10 0,-4 0 122,4-6 1,-2 5 84,2 7 0,-4 5 194,4 12 1,-2 12 148,3 11 0,-5 11 476,4 6 0,-2 4-209,2 2 0,-4 14 339,4 3 1,-9 12-390,-3 0 1,-5 9 16,6 3 1,-9 7-888,3-2 1,-4 4-55,-2 2 1,-2 7-865,-4 5 1097,4-5 0,-13 8 1,6-5-1</inkml:trace>
  <inkml:trace contextRef="#ctx0" brushRef="#br0" timeOffset="2830">2871 2110 8114,'0'-9'595,"-8"1"-223,6 8 1224,-6 0-1053,8 0 1,0 2 303,0 4-511,0 3 1,0 11-23,0 3 1,-5-4-59,-1 4 1,-6 4-15,7 2 0,-7 5-182,6 7 0,-5-5 4,5 4 1,-6-3-141,7-3 1,-1-1 80,6-4 1,-6 2-40,0-8 0,1 0-34,5-6 0,0 0-149,0 1 154,0-9 0,0 1-254,0-4 696,0-4-307,0 5 1,0-9 536,0-3-160,0 3-145,0-14 1,-6 12 224,0-7 97,0 7-470,6-4 1,0 6-217,0-3-16,0 3-506,0-6 30,0 0 1,0-1 301,0-8 0,8-1-199,4 1 0,3-2 101,2-4 0,2 2 88,4-8 0,2-6-511,4-5 1,2-1 271,-8 7 1,6 1 347,-6 4 0,0 2 244,-6 4 1,1 10 91,-1-4 0,-2 9-113,-3-4 1326,3 9-395,-13-5-403,13 8 0,-13 8-112,4 3 1,-4 12-59,-2 6 0,2 4-21,4 1 1,-4-3-166,3 4 1,-3-5-151,-2 11 0,0-5 173,0-1 1,0-6-450,0-1 1,0-1-128,0 2 1,6-4-306,0-8 0,2 1-65,-3-1 0,-1-5-642,8-1 1,-7-7-307,7 2 1,0-6 293,5-6 1333,0-4 0,8-15 0,2-2 0</inkml:trace>
  <inkml:trace contextRef="#ctx0" brushRef="#br0" timeOffset="2997">3441 2404 8114,'-17'0'330,"7"0"1,7 0 267,14 0 0,3-2 824,14-3 1,1-3-830,6-4 0,-3-1-109,-3 7 1,4-1-168,-4 1 1,-2 4-80,1-4 0,-4 4-1026,4 2 1,-5 0 313,6 0 474,-8 0 0,4 8 0,-7 1 0</inkml:trace>
  <inkml:trace contextRef="#ctx0" brushRef="#br0" timeOffset="3701">4098 2404 8051,'-9'-17'0,"1"5"96,8 1 1,14 1-149,3-1 0,6-5 699,0 5 0,-2-4-297,8-3 1,-8 1-134,2 0 1,-4-1-407,-1 1 0,-3 0-303,-3 0 0,3-1 45,-4 1 0,-3-6-218,-2 0 0,2-6 267,-3 6 0,1-8 398,-6 2 0,-8-1 0,-3 1 0,1 4 0,-1 8 0,-1-1-33,-5 1 0,5 5 232,1 1 0,5 7 253,-5-2 1,1 6 196,-2 6-131,-3 4 0,6 13-16,-9 0 0,7 8-69,-1-3 1,3 5 136,-3 2 0,-1 1-147,7 4 0,-6 3-140,7 3 0,-7 4-170,6-4 1,-5-2-199,5 2 0,-2-2 17,2 3 0,5-5-252,-5-8 1,4 1 4,2 0 0,0-9 143,0-3 1,0-3-390,0-3 0,0-5 21,0-1 437,0-7 1,0 2 54,0-12 0,0-4 225,0-7 0,2-8-185,4-4 1,-5-3-11,5-3 0,2-5-131,-2-1 0,7-1 101,-1 2 0,3 3-45,2-3 0,1 3 34,-1 3 0,0 1 400,1 4 0,5 4 2,0 8 0,2 5 176,-2 1 0,-4 7-217,4-2 0,-4 4 9,-2 2 1,-1 8-189,-5 4 0,3 3 43,-8 2 0,-1 1-301,-5-1 1,0 8 88,0 4 0,-5-2-604,-1 1 0,-13-1 21,1 2 1,-3 2-202,4-8 0,-8 6 373,-4-6 1,4-6-67,2-5 0,-2-7 433,2 7 1,0-8-79,6 1 1,5-5 414,1-5 0,7 1 195,-2-8 0,-2 7 1420,3-7-382,-1 8 894,6-4-1050,0 8-668,7 0 0,1 8 186,4 4 1,3 3-328,-3 2 0,3 1-346,2-1 1,1 0-469,-1 1 1,2-1-553,4 0 0,-4 0-13,4 1 1,2-3-1100,-2-3 0,0 1 1963,-5-7 0,7 7 0,2-3 0</inkml:trace>
  <inkml:trace contextRef="#ctx0" brushRef="#br0" timeOffset="4111">4686 1 8357,'18'17'256,"5"2"468,0 4-316,8 4 0,-5 23 334,9 8 1,2 9-91,3 8 0,-4 13-753,-15-37 0,-1 2 0,-2-1 0,-2 2 665,-1 3 1,-1 1-367,-1-4 1,-1 0-1,-3 4 1,-2 1 93,-1-5 1,-1 1 0,0 6 0,-2 1 59,-3-1 1,0-1 0,-1 5 0,-2 1-297,-2-3 0,-2 1 1,-1 3-1,-3 0-251,-4 0 1,-4-1 0,-4 5-1,-2 0-776,-1 1 1,0 0 0,-5 1 0,-2-2 338,2-1 0,-1-1 0,-5-1 0,-3 0 632,-3-1 0,0-1 0,2-1 0,-1 0 0,-4-1 0,0-1 0,-2 3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6:58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33 8485,'-26'-15'336,"2"4"0,7 5-601,6 12 0,3 3-1088,8 8 1353,0 8 0,0 2 0,0 8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6:58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8301,'-10'2'-414,"4"4"439,4 4 1,2 7-422,0 0 0,0 1 6,0-1 1,0 2 389,0 4 0,0 4 0,0 8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6:58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53 8571,'-25'-17'349,"6"1"178,-4 5 1,4 3 170,1 8-72,1 0-685,0 0 1,1 10 89,5 7 1,1 10 304,5 13 1,3 6-212,-4 12 1,4 9-21,2 8 1,8 0-200,3-6 1,6-2-385,6-3 0,12 3-32,11-3 1,6-5-486,6-1 795,3-4 1,8-10 0,1-2-1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02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1 951 8238,'0'-17'226,"2"-6"75,3 0 0,-3 5 550,4 7-601,4-1 1,-1 1 149,9-1 1,-7 9-120,1-3 1,-1 12 202,6 5 0,1 4-50,-1 3 1,-2 7-22,-3 4 1,3 9-226,-3 2 0,-3 3-126,3-3 0,-8-4 29,2 5 1,-3-3 95,3 3 0,-4-7-432,4 1 1,-2-3-73,2-9 1,-5 1-311,5-7 1,-2-2-199,2-3-446,-4-5 918,5-7 0,-1-15 135,0-8 1,5-8-414,-5-3 1,8-9 173,-3-3 0,-1 2 408,1-2 1,1 9 40,5 3 1,-5 7 122,-1 10 0,1 1 94,5 5 0,0 3 279,1 8 0,-1 8-135,0 3 1,-5 12 126,-1 6 0,-1-2 671,1 2 0,-1 0-463,-4 5 0,1 1-335,5-1 0,1 1-454,-7 0 0,8-7-510,-3 1 0,1-6 67,5 6 0,-4-8-730,11 2 0,-5-5 549,-2-7 725,8-3 0,2-8 0,8 0 0</inkml:trace>
  <inkml:trace contextRef="#ctx0" brushRef="#br0" timeOffset="194">1004 1193 8160,'-10'-17'3835,"16"5"-3190,11 1 1,10 5-39,-4-5 1,8 1-104,-2-1-99,3-5-208,-5 14 0,6-11-343,-4 7 1,-2 0 186,1 6 0,-1 0-1225,2 0 0,4 0 778,-4 0 1,1 8 405,-1 3 0,4 5 0,-6 1 0</inkml:trace>
  <inkml:trace contextRef="#ctx0" brushRef="#br0" timeOffset="1178">2387 346 9693,'-8'-17'1305,"7"7"-1360,-15 2 0,12 18-117,-7 7 1,-1 2-52,-5 10 0,-8 2 94,-4 9 0,-3-1-56,-3 7 1,0-6 36,1 6 0,5-5-96,0 5 0,8-8 116,-2 3 1,9-11-30,3-1 0,7-8 63,-2 2 0,4-3 18,2-3 1,2-2 119,4-3 1,4 1-93,7-7 1,0 6 230,1-7-134,-1 9 0,0-5 55,0 9 0,-1-7 59,-5 1 1,-3 1 221,-8 10 1,0 2-52,0 4 1,0 4 87,0-4 1,-2 5-294,-4 6 0,3-3 48,-9 3 0,8 3-141,-2-3 1,4 0 53,2-5 1,0-6 17,0 0 0,2-6-46,4 5 0,-2-8-27,8-3 0,-9 0 2,3-5 62,4-5-169,-1 9 1,3-14 143,-1 3 0,-5-10-101,6-7 1,-8-3 24,1-2 1,3-8-112,-2-4 1,5-12-78,-5-5 0,6-4-295,-7-2 0,9-7 43,-3-5 0,5-9-129,1-2 1,6 6 398,0 6 0,8 7-73,-2-1 1,-2 10 612,1 7 1,-6 5-112,1 7 0,-4 5 81,-2 11 1,0-1-16,1 7 1,-1 0 296,0 6 0,1 8-237,-1 3 1,-6 5 27,1 1 1,-8 8-246,2 4 0,1 3 74,-1 3 0,0 5-249,-6 1 1,0 7-89,0-2 0,-2-2-66,-4 2 1,4-9-96,-4-3 0,4-7-914,2-10 358,0 1 181,0-9 0,0-5 253,0-15 0,6-10 67,0-20 1,7-5 27,-1-12 1,-2-5 93,1-12 0,-5 2 33,5-8 1,-7 14 114,2-2 0,2 6 264,-3-1 1,7 1-71,-6 11 0,7 2 136,-1 10 0,-3 9-1,3-4 1,-8 12 95,1 0 199,5 4 48,-8 2 434,6 7-865,-8 2 1,2 8-188,3 0 1,-1 0 67,8 0 1,-1 2-137,7 4 0,-7 4-70,1 7 0,-1 2 153,6 4 1,1 4-90,-1 8 0,-5 1 178,-1 5 0,-5-3 99,5 8 0,-7 6-23,2 6 1,-4 9 227,-2 2 1,0 2-190,0 10 0,2-1 227,4 7 0,-4 5-632,3 0 1,-3 1 381,-2-7 0,2-1-158,4-5 0,-4-5-117,4-11 1,1-1-163,-1-11 0,0 2 83,-6-14 1,6-5-59,-1-6 0,1-8 36,-6 2-471,0-12 512,0-3 0,-2-8-152,-4 0 1,-3 0-220,-9 0 0,1-8-168,0-3 0,-2-1-328,-4-5 1,1 3 994,-6-9 0,-9-3 0,-7-1 0</inkml:trace>
  <inkml:trace contextRef="#ctx0" brushRef="#br0" timeOffset="1482">2820 1228 8171,'5'-35'498,"1"1"0,2 5 710,-3 0 0,5 6-356,7-6 1,1 8-343,-1-2 1,2 6-462,4 5 0,-9-1-256,3 7 4,-4 0 1,3 8-143,-5 4 1,-3 5-453,-8 12 1,-2 6 212,-4 12 0,-3 3-455,-9 8 1,-7 0 355,-3-1 0,3-1 193,2-3 1,3-5 682,3-8 1,0-7 159,0-4 0,7-3 890,4-3-718,4-8 0,4 5 580,4-8 0,4-2-392,7-10 0,8-4 130,4-7 1,3 0-502,3-1 0,-1-5-68,1 0 0,5-6-539,1 6 1,1-7-276,-2 1 0,-3 2-591,3-2 1,-3 6 590,-3-6 540,-7 8 0,-2-12 0,-8 6 0</inkml:trace>
  <inkml:trace contextRef="#ctx0" brushRef="#br0" timeOffset="2154">3736 138 8290,'0'-42'1848,"0"8"309,0 7 1,10 15-1666,7 1 1,0 7-814,6-2 188,4 4 124,-8 2 150,-1 0 1,-11 4-141,-7 7 0,-2 7-692,-3 11 1,-5 11-63,-7 0 0,-6 8-396,0 4 0,-6-6 689,6 0 0,0-7 222,5 1 0,9-5 72,3-6 0,4-4 214,2-8 1,16-2 291,7-3 0,7-5-367,5-7 1,7 0 829,4 0 1,-3 0-73,-3 0 1,-4-5 137,-1-1 1,-2 0-405,-4 6 0,-5 0-38,-6 0 0,-7 0-236,1 0 1,-8 2-148,1 4 0,-3 3-413,-2 9 1,-2 1 285,-3 4 0,-5 4-970,-7 8 1,-2-1 245,-4 1 0,1-1-79,-6 1 1,6-6 378,-1-1 0,4-1 169,2 2 1,1-4 297,5-8 0,3 1-309,8-1 724,0 0 0,2-1-277,4-5 0,-2 3 748,7-9 1,1 7-198,5-6 0,0 0 40,1-6 1,-7 5-202,1 1 0,-1 6 108,7-7 0,-9 9-104,-3-3 0,-4 7-196,-2 5 1,0-2 93,0 8 1,-8 1-134,-3 11 1,-10-3-85,-3 8 1,1-7 132,6 1 1,6-9 93,-1-2 0,8-2-213,-2 1 1,5-3 13,1-7 0,5-1 0,1 0 0,8-5-129,-3-1 1,4-7-11,3 2 0,5-4 91,0-2 1,2-8-321,-2-3 0,-4-5-61,4-1 1,-4 0-181,-1-1 1,-3-5 193,-3 0 0,-5-2-143,-7 2 1,0 2 20,0-8 1,-9 8-133,-9-2 0,-1 6 653,-10 5 1,0-1-162,-5 7 1,-1 2-876,1 10 1,-1 4-202,1 7 0,1 6-489,4 0 0,0 6 1541,12-6 0,-4 8 0,11-5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4:34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8447,'9'0'1813,"5"2"-945,-4 3 1,4-3-294,2 3 1,0 2-24,-1-2 1,6 1-139,0-6 1,6 0-148,-6 0 0,1 0-282,-1 0 0,-3 0 124,3 0 1,-4-6-922,-1 1 1,-1 0-903,1 5 278,0 0 1,-2 2 607,-4 3 0,-3 5-51,-7 11 1,0-2 878,0 8 0,-7-1 0,-8 5 0,-10 1 0</inkml:trace>
  <inkml:trace contextRef="#ctx0" brushRef="#br0" timeOffset="839">126 487 7986,'-5'11'781,"-1"-1"-53,1-6-370,5 3 1,0-6 156,0 5-89,7-5-260,2 6 0,7-7 14,-1 0 0,1-2-355,0-3 0,1 2 186,4-8 0,-3 6-532,3-5 0,1 4 282,-1-4 1,0 6-141,-5-1 1,0 3-8,-1 2 296,-6 0 0,3 7 44,-7 4 0,-1 5 166,-9 5 1,-4 3 463,-7 7 0,-1 1-250,-4-1 0,2 1 448,-8-1 1,8-5-300,-2 0 0,6-6 675,4 1-758,-3-4-989,12-1 469,-5-8 0,9-1-52,3-7 0,6-7-582,10-3 0,-2-4 343,7-2 1,0-5-299,6 0 0,-1-1 179,1 1 0,-1 3 181,1-3 1,-1 6 247,0 4 0,-1-1 207,-4 7 1,2-1-122,-7 6 1,0 0 154,-5 0 0,-6 6 541,1-1 0,-8 9-325,2 2 0,-3 1 299,-2 9 1,-2-5-229,-3 5 1,-4-1-333,-6 1 0,-1 2 82,0-7 0,1 0-142,-1-5 0,5-2-56,1-4-284,-1 4 0,-4-12-365,-1 3 0,6-5 317,-1-5 1,2-9-500,-1-7 1,-4-7 332,3 2 1,-1-9 35,2-2 1,-4-5 152,3 6 1,3-1 282,-3 5 0,8 8 75,-3 3 0,-1 4-41,2 1 519,0 7-305,5 2 860,0 7-772,0 0 1,5 7 417,0 4 1,2-3-218,-1 3 0,-3-1-92,8 6 1,-8 0-77,2-1 0,2 1-75,-1 0 0,-1 0-157,-5-1 1,0 8 89,0 3 0,0-1-149,0 1 0,0 7 2,0 9 0,-7-4 139,-4-1 1,3 1 26,-3-1 1,6 0 98,-6-6 0,8 0-180,-2 1 0,3-8 46,2-3 1,7-3-216,3-3 1,4-1 89,2-3 1,0 1-18,0-7 1,-1 6 93,1-6 1,0 2 171,-1-2 0,-4-1-61,-1 6 0,-1-5 79,2 6 0,-3-2 75,-3 1 1,-3 4 368,3-3 1,-3-3 377,-2 3-738,0-1 1,-5 1 236,0-1-195,-1-6-418,6 3-283,0-7 0,0-7-458,0-4 0,2-6-145,3-9 1,4-8-857,7-13 1,0-2-160,-1-3 0,1-6 980,0-10 1,-1 6-1142,1-1 2048,0 0 0,0 7 0,-1-7 0</inkml:trace>
  <inkml:trace contextRef="#ctx0" brushRef="#br0" timeOffset="1122">1320 0 7853,'9'2'2351,"-4"3"-1422,4 4 0,-8 7-392,5-1 1,-5 6 150,-1 0 0,0 7-39,0-2 1,-1 4 159,-5 1 1,-2 6-476,-8 0 1,0 6-133,0-1 0,-5 4-691,1 1 1,-8 5 398,1 0 0,3-1-747,-2-9 1,7-4 490,-2-6 0,3-13-728,2-3 211,8-4 1,-4-5-45,6-7 1,1-9 166,5-12 0,5-3-296,1-8 0,6 1 245,-2-1 791,11 1 0,-3-7 0,4-2 0</inkml:trace>
  <inkml:trace contextRef="#ctx0" brushRef="#br0" timeOffset="1319">1383 393 7853,'26'0'413,"0"0"0,-5 2 768,5 3 1,-5-3-524,5 3 1,-1 2-168,1-2 0,4 6-149,-4-6 0,3 2 110,3-2 0,-6-3-42,0 3 0,-5-3-22,5-2 1,-6 1-896,1 5 455,-4-5 1,-1 8-1993,-1-4 1169,-6-3 0,-2 5 0,-7-5 304,0 3 0,-2-3-604,-3 3 1,-5 4 522,-11 1 1,2 4 651,-8 2 0,1 0 0,-5-1 0</inkml:trace>
  <inkml:trace contextRef="#ctx0" brushRef="#br0" timeOffset="1719">1524 786 7853,'-7'8'364,"0"1"705,-3-4-605,3-3 1,5 5 238,-3-7 41,3 0-479,-5 0 0,9-5 158,3 0 0,4-6-235,6 6 0,-4-6-190,-1 6 0,1 0 108,4 5-336,1 0 68,0 0 0,-2 2 128,-4 3 1,-3 4-325,-7 6 0,-1 6 139,-5 0 0,3 7-39,-8-2 0,1 4 232,-6 1 1,2 1 337,4-1 1,-2 1 323,6-1 0,1-5-310,5 0 1,0-5-34,0 6 0,7-13 31,4 1 0,4-4-310,6-1 1,-2-3 161,8-7 1,-6-2 97,5-3 0,-7-5-242,2-11 0,-4 2-305,-1-8 1,-2 8 90,-4-2 0,-3-1 100,-7 1 0,0 0 298,0 5 1,-1 0-48,-5 1 0,-9 6 81,-11 4 0,1 3-16,-1 2 0,1 2-140,-1 3 0,-2 4-159,7 6 0,0 3-269,6 3 0,6-9-1146,4 4-95,3-4 1,6-3 1574,6-4 0,7-10 0,15-4 0</inkml:trace>
  <inkml:trace contextRef="#ctx0" brushRef="#br0" timeOffset="2319">2545 267 7866,'9'0'1540,"-2"0"0,-7 12-1436,0 4 1,-9 12 273,-7 3 1,-6 8-119,-10 8 0,-6 2-152,-4 3 1,-2-3 62,3 3 1,-3-4-130,7-7 1,2-2 57,9-8 0,9-6-14,6-4-857,8-4 1,3-8 419,10-4 0,9-3-111,2-2 0,7-2 153,-2-3 1,4 3 425,2-3 1,-3 3-11,-3 2 1,2 7 409,-7 4 1,0 3-198,-5 1 1,-2 8 115,-4 3 1,-3-1 291,-7 1 1,0-5-221,0 5 0,0-7-412,0 2 1,-5-4 55,0-1 1,0-5-376,5-1 1,-2-6 230,-3 1 0,3-5-849,-3-5 1,3-6 256,2-10 0,5-3-28,0-8 0,8-6-278,-3-4 1,4-10 130,2-6 0,-1 2 759,1-1 0,7-8 0,1-7 0</inkml:trace>
  <inkml:trace contextRef="#ctx0" brushRef="#br0" timeOffset="2966">3064 0 7879,'14'2'3226,"-4"3"-2401,4 4 1,-7 7 231,3-1 0,3 1-480,-8 0 1,5-6 84,-4 1 1,4-6 162,-5 5-1400,8-6 129,-5 3-1443,1-7 1383,5 7 1,-12-4-295,3 8 1,-3-4-694,-2 8 0,-6-1 711,1 13 0,-7-6 175,2 5 0,-6 0 202,-5 5 0,3-1 411,-3-4 1,4 4 29,1-4 1,2-2 56,4 3 1,-2-8 51,6 2 0,-4-4 450,5-1 0,-1-6-46,6 1 1,2-8 336,3 3 0,4 1-435,7-2 1,0-2-186,-1-8 1,3 2-310,3-8 1,-4 6 48,4-6 1,2 3 19,-2-3 1,0 4-105,-6 7 0,-4 0-371,-1 0-9,-6 0 296,3 7 0,-9 7 352,-3 7 0,-6 2-86,-10-2 0,4-2 215,-4 7 0,-2-1-15,2 1 0,0-4 203,6-6-3,6 0-265,-5 0 1,14-2-458,0-4 1,7-3 186,9-7 0,1 0-318,4 0 1,-2 0 175,8 0 0,-8-5 6,2 0 0,-4-1 110,-1 6 0,0 0 23,-1 0 0,-6 2 122,-4 3 1,-3 4 353,-2 7 0,-2 1 380,-3 4 1,-4-2-344,-6 8 0,-1-7 185,0 7 1,2-8 186,4 2-511,-4 3 1,12-6-170,-3 3 1,5-9-127,5-2 0,4-6 125,6 1 0,1-3-134,0-2 1,1 0-229,4 0 1,-3-2 151,3-3 1,-9 3-334,-2-3 0,1 3-34,5 2-135,-1 0 0,1-5-307,0 0 0,-6-2-577,1 1 1,1-2 511,9-8 914,-4 0 0,13-6 0,-6-3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01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156 104 8393,'0'-25'567,"0"6"70,0-4 1,6 9 147,0 3 1,13 7 636,-1-2 1,3 4-815,-4 2 0,6 0-276,0 0 0,6 8-648,-6 3 1,0 5 108,-6 1 1,-5 0-122,-1 1 1,-7 6-143,2 5 0,-4 4-519,-2 2 0,-8 7-1707,-3 4 2696,-5-4 0,-9 8 0,-2-6 0</inkml:trace>
  <inkml:trace contextRef="#ctx0" brushRef="#br0" timeOffset="401">70 847 8393,'-17'8'0,"-1"4"5306,1 3-2565,8 2-2625,1 1 1,10-1-208,4 0 0,3-5-122,8-1 0,-5-7-492,-1 2-942,1-4 36,5-2 1175,1 0 0,-1-2-533,0-4 0,-5-2 368,-1-3 0,-5-3-250,6 9 668,-1-1 1,1 6 149,-1 0 317,-7 0 1,9 2 673,-7 4 1,0 3 585,-6 8-101,0 1 1,8-1-776,3 0 1,5-1-240,1-5 0,8 3-580,4-9 1,13-1-261,10-9 1,2-9-592,9-15 1,-2 0 243,3-11 0,-5 4-508,-7 1 0,-7 2 1535,-5 4 1,-7 5-210,-10 6 4042,0 9-2122,-14-7-243,1 14 1,-4-3 850,-12 10-1309,4 5 0,-12 13-1073,9 0 1,-7 0-653,6-6 0,-5 1-179,5-1 1,-5-5-1716,5-1-255,-8 1 1,7 5 66,-5 0 2528,5-7 0,-1 13 0,-2-4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00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139 131 8434,'0'-34'0,"0"7"719,0 4 1,0 9 354,0 3-499,0 7 0,2-4-310,4 8 0,-4 2-423,3 4 1,-3 13 380,-2 16 1,0 5 83,0 18 1,-13-1-114,-5 18 1,-3 6-19,4 5 0,0 3-571,-1 9 0,1-10 307,0-1 1,7-3-505,5-9 1,3-4 46,2-13 0,0-2-274,0-16 0,7 0 221,5-5 1,1-14-271,-1-4 1,3-11 867,-3 0 0,3-4 0,2-2 0</inkml:trace>
  <inkml:trace contextRef="#ctx0" brushRef="#br0" timeOffset="250">295 97 8409,'9'-23'350,"-3"0"300,-4-1 1080,-2 7-1405,0 8 0,8 10-455,3 17 0,10 14 237,2 15 0,0 4 183,-5 7-111,7 4-377,-6 7 1,12 6 183,-8 0 0,5-2-262,-5-10 0,1 4 113,-7-3 0,0-3-91,0 3 1,-5-7-163,-1 7 1,-7-14-335,2 1 0,-4-12-143,-2-5 0,-2-1 893,-4-10 0,1 2 0,-13-2 0,-3 4 0</inkml:trace>
  <inkml:trace contextRef="#ctx0" brushRef="#br0" timeOffset="413">35 1048 8842,'-9'-2'1503,"3"-4"-584,4 4-486,2-13 1,9 5-165,9-7 1,14 1-325,15 5 0,3-4-715,1 3 1,3-1 384,4 1 1,1-1-1678,5 7 1902,-5-8 1,-7 5-1,0-8 1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6:58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8438,'-10'27'-334,"-7"-4"0,2-1 334,-3 1 0,-7 11 0,6 10 0</inkml:trace>
  <inkml:trace contextRef="#ctx0" brushRef="#br0" timeOffset="1176">277 606 8313,'-10'-8'0,"1"4"0,3-7 222,4 7-165,-6-4 342,8 8 0,2 0-86,4 0 1,-4 2 616,4 4 1,-5 11-319,-1 12 1,0 5-138,0 7 0,0 3-268,0 8 1,0 0-264,0 0 0,0-2-12,0-4 1,0 2-315,0-8 1,0-5-248,0-6 1,0-8 51,0 2-459,0-12 731,0 5 1,0-16 224,0 0 1,2-8-157,4-9 0,-2-8 73,8-4 0,-7-4 126,7-1 1,-3-3-3,3-3 0,9 3-3,-4-3 1,5 9-55,-5 2 0,0 8 206,0-2 1,-5 6-140,-1 5 321,1 5 521,5 7-139,1 0 0,-9 7-194,-3 5 1,-2 9 201,2 2 1,-5 8-913,5-2 0,-4 3 250,-2 3 1,6-1-1056,0 1 0,-1-6 347,-5 0 1,6-6-22,0 6 1,6-14 708,-7 2 0,9-3 0,-5 3 0</inkml:trace>
  <inkml:trace contextRef="#ctx0" brushRef="#br0" timeOffset="1393">1124 502 8260,'17'19'1835,"1"4"0,-1-2-416,0 8-976,8 0 0,-4 7-140,8 5 1,-8-5-329,2 5 1,-5 9-861,-7 2 1,3 5 661,-9 1 0,-1 3-420,-9 8 0,-11 6-458,-7 0 0,-8 6 1101,3-6 0,-13 0 0,-3-6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07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1 935 8399,'0'-27'1973,"0"9"-2346,0 11 1,0 9 9,0 3 0,5 7 710,1 11 1,0-2-197,-6 8 1,0 8 460,0 9 1,0 4-306,0 1 0,0 1-180,0 0 0,2-4-124,4 4 1,-5-6-144,5 6 1,2-2-253,-2-10 1,-1-5 179,-5-6 1,6-8-587,0 2 255,0-11 388,-6-5 0,0-9-90,0-3 1,-6-11-91,0-7 0,-5-10 155,5-1 0,-6-3 27,7-9 1,-7 2-62,6-2 1,1-6 62,5 0 1,0 0 99,0-5 0,1 3 31,5 2 1,6 2 265,11 4 1,-2-2-138,8 8 1,0-1 184,5 7 0,1 1 226,-1 4 0,3-2 397,3 8 0,-3 6-87,3 5 1,-3 9-291,-3-3 1,1 4-552,-1 2 1,-7 2-207,-4 4 1,-3 5-241,-3 12 0,-2 4 317,-3 8 1,-5 1-177,-7 5 1,-3-3 17,-9 8 1,4-7-138,-15 1 1,10-4 524,-4-1 0,-1-6-110,7 0 1,3-8 486,2 2 0,6-4 46,6-2 0,4-5 254,7-1 1,8-1-225,4 2 0,9-5 174,3-7 0,5 2-117,-6 4 0,0-4 128,-5 4 1,-6-3-602,0 3 1,-8-2 66,2 8 0,-10-7-412,-1 7 1,-8-1 143,1 7 0,-7 5-42,-9 0 0,-3 8-248,-14-3 0,-7 3-533,-5-2 1,-8 4 248,2-5 0,-4-3-171,-2-2 0,0-3-104,0-3 0,0-2 369,0-3 0,8-3-324,4-3 1,5-4 300,6 4 0,10-4-153,7-2 730,9 0 0,10-16 0,13-3 0</inkml:trace>
  <inkml:trace contextRef="#ctx0" brushRef="#br0" timeOffset="234">1782 658 8330,'0'-10'1125,"7"-3"234,5 7 0,5 0-649,6 6 0,-2 0 38,8 0 1,-6 0-304,6 0 1,-8 0-187,2 0 1,-3 0-813,-3 0 0,0 2 113,0 4 1,-1 6-217,-5 11 1,-3-2 531,-8 8 124,0-1 0,-8 15 0,-1 1 0</inkml:trace>
  <inkml:trace contextRef="#ctx0" brushRef="#br0" timeOffset="670">1764 1298 8182,'-23'-6'0,"0"0"2832,0 8 0,14 8 42,3 7-2410,12 0-373,-4 1 0,7-7 17,-3 1 1,-4-6 284,4 5-314,-4-7-514,-2 11 0,1-11-929,5 8 1,-2-9-1584,8 3 1274,-9-4 739,13-2 575,-7 0 400,1 0 429,5 0 313,-13 8 1,4 1-38,-12 9 1,4-1 1066,-3 0 1,1-5-1072,-2-1 0,4 1-304,-4 5 1,4-5-449,2-1 0,8-1-321,4 1 0,5-3-335,6-8 0,12-8-19,11-3 0,11-14-2057,7-10 1705,3 1 439,-5-1 0,1 4-234,-11 8 0,2 0 1345,-14 6 0,-2 7-389,-9 5 0,-4 3 998,-8 2-160,-7 0 1,-2 2 1004,-8 3 0,-2 5-781,-4 7 0,-4 1 103,-7-1 0,0 0-848,0 0 1,-3 1-334,-3-1 1,4-5-1456,-4-1 0,4-1 434,2 1-1140,-1 5-866,1-7 2919,0 1 0,-1 5 0,1-5 0</inkml:trace>
  <inkml:trace contextRef="#ctx0" brushRef="#br0" timeOffset="1266">3338 935 8221,'-17'-18'0,"0"3"492,-1 3 1,1 5 724,0 7 0,-1 4-587,1 7 0,0 5-236,-1 18 1,3 3 146,4 9 0,-3 9-86,8-3 1,1 4 105,5-4 1,0-2-209,0-4 0,9-4-283,8-7 0,8-6-75,10-1 1,7-14-224,4-3 1,2-7 166,-1-4 0,-3-7-173,-4-5 1,-3-11-569,3-6 1,-5-5 307,-7-7 0,3 3-109,-8-8 0,-5 5 150,-7-5 0,-7 0-26,2-6 1,-14 6 286,-9 0 1,-3 2 125,-8-2 1,-1 5-138,-6 13 1,1 3 209,-1 7 0,0 9-342,1 3 0,-1 14 141,1 9 1,7 2-593,4 10 0,5 0-46,7 5 832,3 1 0,8 0 0,0-1 0</inkml:trace>
  <inkml:trace contextRef="#ctx0" brushRef="#br0" timeOffset="1525">4255 1004 8725,'-8'-10'3224,"6"3"0,2 1-2107,12 0 1,11-2-511,5 3 1,5-5-242,2-7 1,1-1-480,5 1 1,-3 0-466,8-1 1,-7 3 240,1 4 1,-6-3-294,-5 8 1,-4 1-3646,-7 5 4275,-1 7 0,0 3 0,0 7 0</inkml:trace>
  <inkml:trace contextRef="#ctx0" brushRef="#br0" timeOffset="2733">5465 139 8171,'0'-25'0,"6"6"816,0-4 1233,-1 11-1575,3 5 0,-4 7-29,8 0 0,-9 7-559,3 5 0,-6 11 129,-6 6 1,-9 5-418,-8 7 0,-14 3 101,3 8 1,-7 0-46,1 0 0,4-2 190,-5-4 0,7 2-88,5-8 0,6 0-256,11-5 171,-3-8 79,13 6 1,-4-14 112,12 4 1,4-10-39,7-1 0,2-3 183,4 3 0,4 3-83,8-3 1,-1-3 158,1 3 0,-3-1-1,-3 7 1,-4-1 52,-7 0 0,-3 6-7,-4 0 0,-3 8 237,-8-2 0,-6 4 116,1 1 1,-15 3-193,3 3 0,-6-3 174,0 3 0,10-5-94,-5-7 0,11 5-174,-5-4 1,8-4-36,-2-2 1,10 2-279,2-2 1,7 0 67,-1-6 1,3 1-188,3-1 0,-1-6-64,0 1 0,-5-8 138,-1 2 0,-5 1 81,6-1 1,-7 0-49,7-6 204,-8-8 0,9-2-139,-7-7-270,0-8 316,1 6 0,-5-14-229,4 5 1,2-5-359,-2-2 0,7-7-256,-1-4 0,9-4 335,2-2 1,7-2 227,-1-3 0,6 1 298,5-8 0,-1 9-837,7-3 837,-8 12 136,4 4 0,-9 7 66,-4 1 1,2 7 209,-8 4 1,-2 3 681,-10 3 1,5 7 1033,-5 5-936,-3 3-714,7 2 1,-13 13 241,4 5 0,-4 12-571,-2 5 1,-6 1-71,0 10 0,-5 1-241,5 4 0,-5-1-78,5-3 1,-2 1-443,2-8 0,5 0-82,-5-5 1,4-8-725,2-4 615,0-4 1,2-9 352,4-5 1,-3-5 328,9-5 1,-6-15-11,5-14 0,-1-8 35,1-10 1,5-10 165,-5-7 0,3 0 0,-3-6 0,3 4 206,-9 2 1,9-1-159,-3 1 0,5 8 263,1 3 1,-2 6-124,-3 6 1,3 4 429,-3 7 0,-3 8-216,3 4 0,-8 4 368,2 2 105,-4 7-411,-2 3 157,0 7-1028,0 0 396,7 0 0,-5 7 136,4 5 0,-2 3-20,1 2 0,-1 8-437,8 4 0,-6 4 204,5 2 0,-1-1 126,1 1 1,3 11 152,-8 0 0,1 13 234,-1-7 1,-2 10 196,7-5 1,-7 11-182,2 1 0,2 0 4,-3 6 0,1 2-267,-6-2 1,0 6 35,0-7-699,0 9 501,0-20 0,6 12-223,0-11 1,-1-3 90,-5 3 1,0-10-145,0-3 1,0-1 51,0-9 1,0-7-140,0-5 533,0-8-376,0 4 371,0-15-273,0-2 1,-1-10 69,-5-4 0,4-4-415,-4-7 1,-2 0 137,3-1 1,-7-7-1184,6-3 1,-5-5 115,5-2 1406,-7 1 0,3-16 0,-7-4 0</inkml:trace>
  <inkml:trace contextRef="#ctx0" brushRef="#br0" timeOffset="3176">6243 952 8143,'0'-35'814,"0"3"238,0 3 1,0 4-513,0 8 1,2-6 15,4-1 1,6 7-292,11 6 1,-2 1-231,8-1 0,-8 3 20,2 8 145,-4 0 0,-4 2-657,-3 4 1,-4 9 348,-8 8 1,0 8 100,0-2 1,-2 3-882,-4 3 0,-6-1-601,-11 1 1,4 0 1108,-4-1 0,4-7 606,2-4 0,1-4 111,5-1 0,3-7-239,8 1 502,-8-9 0,8 11-212,0-8 1,2-1 81,10-5 0,-1 0-139,7 0 1,-1 0-278,0 0 0,0 2-15,1 4 0,-1-4-587,0 4 180,1-4 182,-9 5 78,-1 3 0,-8 7-77,0 1 1,-14 1 117,-3 4 1,-14 4 355,-3 7 1,-1 1 239,-5 0 0,3-3 308,3-3 0,7-4 272,4-8-370,4 1 0,9-7-522,4 1 84,4-8-120,2 3 0,10-9-175,7-3 0,10-5-175,13-7 0,-1-6-243,7-1 0,0-6-80,6 1 0,4-9-614,-4-3 1,3 1 424,-9 5 0,2 1-149,-1-1 0,-5-7 19,-8-4 715,1-4 1,0-2 0,-1 0-1</inkml:trace>
  <inkml:trace contextRef="#ctx0" brushRef="#br0" timeOffset="3783">7229 191 8143,'15'-33'0,"-3"5"0,1 1 1807,-7 4 1,8 5-658,-3 1 1,5 0 457,1 5-645,0 5-336,0-1-402,1 8 0,-9 8-16,-3 3 1,-6 6-623,-6 6 326,-11 12 122,-2 1 1,-16 14-943,1-3 0,-1 3 371,-5 1 1,-1-6-21,7-5 1,-1-4 366,18-1 0,-2-6 394,13 0-302,0-8 1,20 2 87,3-12 1,19-3 664,5-8 1,7 0-314,4 0 1,1-8 360,5-3 0,-6 1-109,0-1 0,-2 5-13,-10-6 1,-1 9 20,-11-3-1084,-3 4 425,-7 2-6,-1 0 1,-7 8-131,-5 3 0,-3 6-1359,-2 6 1,-7 4 730,-5 8 1,-11 0-1128,-6-1 1,-4 6 790,-1 1 0,-6-1 379,-1-5 0,-1 5 777,2 0 0,5-1 0,0-10 0,9-2-56,8-4 1,3-4-28,3 4 1,5-10 683,7-1 1,7-8-502,5 2 0,5-5 1232,6-1 0,-2 0-451,8 0 1,-2 0 821,2 0-864,4 0-388,-14 0 0,11 0 122,-6 0 0,-7 0-225,-6 0 1,-1 2 32,2 4 1,-5 4-379,-7 7 1,-2 8 76,-3 4 1,-7 4-152,-11 1 0,2 3 158,-8 3 1,8-7 48,-2 7 0,5-13 37,7 7 1,3-9 184,8 4 1,0-8-189,0 2 1,14-5 220,3-7 0,12 3 186,0-9 1,11-1-152,6-9 0,-2-5-597,2-7 0,1-3-123,4-3 1,-4-2-433,-1-3 0,-14-3 398,3 8 1,-14-2-154,-4 2 1,-7 2-273,-10-8 1,-4 2-612,-7-2 1,-11 4-210,-18 8 0,0 7 274,-12 4 1299,-4 12 0,-21 11 0,-2 10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06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156 364 8356,'-17'-8'-573,"-1"-3"0,7 1 528,-1-1 0,7 1 602,-7-2 0,3-3-186,-3 4 0,-1 1 259,7-2-198,-8 1 0,10-5 126,-7 5 572,7-4-307,-4 13-594,8-6 1,10 8 119,7 0 0,3 2 147,8 4 0,1-2-376,6 7 1,5-5-313,0 5 1,3-5-220,-3 6 1,-3-7 291,3 7 1,-4-8-1160,-1 2 1,-6 1 548,0-1 1,-8 7-1382,2-1 2110,-4-4 0,-9 7 0,-3-5 0</inkml:trace>
  <inkml:trace contextRef="#ctx0" brushRef="#br0" timeOffset="224">346 87 8375,'-17'-34'2021,"0"7"-1061,7 9-866,2 11 0,8 14-1,0 5 1,2 11 136,4 6 1,-4 5-129,4 7 0,-4 5 178,-2 12 1,0 3-497,0 8 0,0 0 104,0 1 1,0-1-1015,0 0 1,5 0 559,1 0 0,6-7-1213,-6-5 1779,-1-3 0,3-2 0,2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12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53 8428,'-6'-12'368,"1"1"0,-3 7-129,2-2 1,4 2 307,-4-1-292,-3 3 317,-1-6-292,-7 8-134,0 0 1,1 2-91,5 4 1,-5-3 120,5 9 0,1 1-86,-1 11 1,-1 2 115,-5 9 1,0 9 163,-1 8 1,1 13-9,0 10 1,1 8-273,5-2 0,-3 9 582,9 2 0,-1 2-488,6-1 1,0-5 142,0 4 1,0-5-101,0-7 1,0 3-17,0-8 0,6-2 74,-1-10 0,9-3 0,-3-8 1,10-8-1603,3-4 1,1-11 636,-2-6 1,-4-6-636,4-5 0,2-4 205,-2-8 0,2-4 417,-2-8 1,-4-7 691,4-15 0,4-9 0,0-1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12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8323,'-18'0'540,"1"0"0,8 8-203,3 3 0,-2 4 255,2 3 0,1 5 130,5 0 0,0 8-207,0-3 1,0 3-119,0-2 0,5 4-235,1-5 1,6 5-231,-7 2 0,7-3-63,-6-3 1,7 4-406,-1-4 0,-3-4 294,3-2 1,-6-4-142,5-2 1,1-7-249,5-4 1,-4-6 181,5-6 1,-3-13-6,14-16 1,-2-3 130,2-14 1,3 4 229,-3-10 1,-4 10 184,-2 2 1,-6 15 479,-5 2 1,3 10-352,-3 8 0,-3 5 134,3 12 1,-2 5 595,1 12 1,-3 12-331,-8 11 1,0-2 160,0 2 0,0 0-569,0 6 1,0 0-432,0 0 1,-6-6 11,0 0 0,1 0-247,5 6 0,0 0 453,0 0 0,0 0 0,0 0 0</inkml:trace>
  <inkml:trace contextRef="#ctx0" brushRef="#br0" timeOffset="472">104 1696 8385,'-17'-8'500,"0"-9"0,7-3 445,5-3 173,3 12 619,2-5-939,0 15 1,0 2-283,0 17 0,-2 7 103,-4 9 0,2 3-221,-7 3 0,7-3-197,-2 3 1,2-3-162,-2-3 1,4-5-238,-3 0 0,3-8 409,2 2 30,7-4 1,3-9-1470,7-4 0,-3-5 385,3-1 1,-2-15-746,14-8 1,0-13 753,6-5 0,-1-7 388,1 2 0,-3-2 401,-3 2 1,2 0 232,-8 11 0,0 1 170,-6 16 0,7-1 604,-1 13 0,-6 1 149,-6 5 1,-1 13-458,2 4 1,1 12 22,-7 0 0,0 4-255,-6 1 1,1-1-157,5-4 0,-4 3-373,4-3 1,-2-2-421,1 2 1,-1-8-3255,8 2 2792,-1-4 1,7-9-1596,-1-4 2583,0-4 0,8-10 0,2-2 0</inkml:trace>
  <inkml:trace contextRef="#ctx0" brushRef="#br0" timeOffset="768">1107 70 8292,'6'-21'-27,"0"4"0,7 5 366,-1 1 1,9 3 516,2 8 1,2 4-211,-2 7 0,-2 18 66,8 23 0,-8 9 365,2 14 0,-3 12-945,-3 11 0,-12-44 0,-1 1 409,0 3 0,-2 0 0,0-1 0,-2 1-234,1 2 1,-2 1 0,-3 1 0,-1 1-34,-3 6 0,-2 0 0,-1 2 0,-3 0-325,-3-1 1,0-1-1,2-1 1,1 0-343,0-4 1,-1-1 0,1-4 0,-1-1 60,-2 3 1,0-1-1,3-10 1,1-2-646,1 2 1,1-2-1,-9 31-349,3 2 1,6-18-434,-1-11 1,8-10 1758,-1-13 0,3-2 0,2-4 0,0 4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13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658 241 8395,'-35'-23'0,"1"0"0,5 7 1197,0 11 1,14 3-576,-3 2 1,7 2-172,-1 3 1,-3 15-370,4 14 0,-13 20-299,-4 21 1,11-29-1,-1 2 300,-2 9 1,0 1-1,1 5 1,-1 1-30,-3 2 1,0 1-1,3 2 1,0 0 568,-4 3 0,2 0 0,5-5 0,1-1-277,-2 0 1,1 0 0,5 0 0,1-1-68,0-1 0,-1-1 0,3-2 0,1-1-111,2-2 1,1-1-1,0-6 1,2-2-500,3 49 0,2-17-153,4-12 0,3-4-527,8-13 1,3-6 301,3-17 1,-2-6-625,8-11 0,-1-5-72,7-7 1,5-9 682,1-8 1,1-10 721,-2-14 0,5-3 0,6-8 0</inkml:trace>
  <inkml:trace contextRef="#ctx0" brushRef="#br0" timeOffset="342">1177 120 8292,'11'-19'0,"1"-4"0,-6 9 995,5-3 0,-5 5 271,5 1-730,1-5 0,5 15-61,1-5 0,-7 17 10,1 7 1,-9 18-54,3 4 0,-12 10 118,-5 8 1,1 4-351,-1 7 0,-1-2-256,-5-4 0,2 3-224,3-9 0,2-5 316,5-6 1,3-13-1294,-4 2 1,4-12 576,2 0 0,8-12-754,3-5 1,12-16 569,6-13 0,4-7 376,1-22 1,7-6 322,-1-17 0,-5 6 276,-6 0 1,-8 9 168,2 14 1,-10 8-323,-1 15 0,-7 1 2227,7 17-1533,-8-1 1,3 21 86,-7 8 1,-1 16-494,-5 7 1,-4 6-487,-7 5 1,5-1 239,1 8 0,-8-1 0,-8 6 0</inkml:trace>
  <inkml:trace contextRef="#ctx0" brushRef="#br0" timeOffset="2007">1142 2160 8206,'-17'-17'-29,"7"0"0,-3 5 701,7 1 0,-5 5 777,5-5 268,-8 7-1105,5-4 1,-9 10 10,1 4 0,0 11-350,0 12 1,1 5-55,5 7 0,-3-5-216,8 5 1,1-5 90,5-1 0,2-3-107,3-3 1,7-4-225,11-8 1,-4-7-362,4-4 1,4-4 208,2-2 1,-4-8-194,-2-3 1,2-7 214,-2-5 1,-2-4 141,-9-7 1,1-1 397,-7 1 0,0-1-112,-6 0 0,-2 1-1,-4-1 1,0-5-5,-11-1 0,3 3 134,-9 9 1,4-2-97,2 8 0,0-5 107,-1 5-1772,9-1 1,1 7 128,8 0 1442,15 7 0,5-5 0,14 5 0</inkml:trace>
  <inkml:trace contextRef="#ctx0" brushRef="#br0" timeOffset="2614">1920 552 8330,'18'-21'-732,"-1"4"514,0-4 1,1 11 231,-1-7 1,0-1 368,0 1 1,1 6-140,-1-1 0,-5 6 100,-1-5 1,-5 7 192,5-2-355,-7-3 0,6 7 171,-4-4 1,-5 2 152,5-2-42,-4 4-251,-2-5-399,0 7 0,0-2 99,0-4-292,0 4 82,0-6 235,0 8 1,0-2-252,0-3 250,0 3 37,0-14 1,0 13 117,0-9 358,0 8-319,0-11 231,0 13 98,0-13-163,-8 13 36,7-14-223,-7 14-6,8-5 90,-8 7-128,6 0 0,-5-2 122,7-4-12,0 4 298,0-6-166,0 8 179,0 0-281,0 8 1,0-4 187,0 7 1,5 9-96,1 8 0,6 15 197,-7 9 1,7 13-114,-6 10 0,5 7-198,-5-1 0,0 11 643,-6 6 1,0 0-476,0-46 0,0 0 1,-2 46-5,0-46 0,-2 0 1,-1 3-1,-1-1-219,-5-2 0,-2 0 0,1 2 0,-2 0-243,-3-2 0,-1 0 0,0-1 0,-1 1-283,0 0 0,-2 0 1,0 3-1,-2 2-532,-2 0 1,-2 1 0,-1-3 0,-2-1 398,2-1 1,-1-2-1,0-6 1,0-2-1033,-23 32 0,-3 0-1272,3-5 2833,4-5 0,13-15 0,0-4 0,1-6 0,-1-3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20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18 191 8251,'-10'0'573,"2"0"-230,8 0 41,0 0-109,8 0 1,7 0 316,8 0 0,2 0 233,-2 0-516,4 0 0,10-8-36,3-3 1,1-5-72,10-1 0,-8 0 9,9 0 1,-10-1-49,4 1 0,-8 0-267,3-1 0,-5 7 123,-1-1 1,-6 8-390,0-1 0,-8 3 119,2 2 0,-4 0-70,-2 0 0,0 0 84,1 0 0,-7 0 121,1 0 0,-6 0-408,5 0 123,-7 0 0,4 2-375,-8 3 0,0-1 3,0 8 773,0-1 0,-8 7 0,-2-1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20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28 208 8083,'-10'0'169,"-5"0"774,13 0-603,2 0 1,10 0 135,7 0 0,2-1-53,4-5 0,-2 4 161,8-4 0,2-2-319,9 3 1,-1-7-17,7 6 1,0-7-263,6 1 0,0-3 19,-1-2 0,-1-1 29,-3 1 1,1 2-143,-8 3 0,4-1-574,-9 7 1,1-6-327,-13 7 244,8-1 1,-12 6 94,4 0 0,-9 0-312,-3 0 211,-7 8 208,4 1 561,-8 9 0,0-1 0,0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4:33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1 236 8001,'0'-16'2038,"0"7"-2064,0-4 1,12 11-22,4-3 0,12-2 1068,3 1 1,6-4-325,5 5 0,8-6-179,-3 6 0,4-6-249,-4 6 1,-2-2-59,-3 2 1,-3 3-705,-8-3 0,-6-2 410,-4 2 0,-4 0-1920,-1 5 1016,-8 0-43,-1-7 1,-8 5 277,-5-3 1,-2 3 202,-8 2 1,-1 0 270,-4 0 1,1-5 277,-6-1 0,7-4-79,-2 5 1,4-6 78,1 6 0,0-6 203,0 6-309,8 0 425,1 5 0,7-2 224,0-3-205,0 3 0,2-5 464,3 7 205,-3 0-117,11 7 1,-11 4-316,3 10 1,-3 3 230,-2 8 0,-2 4-322,-3 1 1,-5 12-50,-11-2 1,2 5-245,-8 1 0,1 2-161,-5 8 0,-1-2-227,1-3 0,5 1-505,0-6 0,6-3-1012,-1-8 1,9-5-178,2-11-131,6-3 2022,-10-15 0,13-1 0,-6-7 0</inkml:trace>
  <inkml:trace contextRef="#ctx0" brushRef="#br0" timeOffset="247">142 519 8001,'0'8'3793,"0"6"-3334,0-5 1,0 7 334,0 0 1,2 4-285,3 1 1,-3 2-36,3-2 1,-3-2-355,-2 7 0,5-6-256,0 1 1,1 1-462,-6-1-159,7 0 1,-4-5-665,7 0 1,-6-6 559,1 1 0,-1-8-1156,1 2 918,-3-3 1097,12-2 0,-7-2 0,3-3 0,4-4 0,-5-6 0</inkml:trace>
  <inkml:trace contextRef="#ctx0" brushRef="#br0" timeOffset="589">535 754 8001,'21'0'90,"0"0"1,1-5 119,-1 0 0,-3-7 328,3 1 0,1-3-109,-1-1 1,6-1-204,-6 0 0,0 0 15,-6 1 0,1-1-7,0 0 1,-6 1-131,1-1 0,-6 0-165,5 0 0,-6 6 42,1-1 0,-3 6-241,-2-5 1,-2 6-82,-3-1 1,1 2 157,-6-3 1,5 5-9,-6-5 0,1 5 95,-6 1 1,5 0 250,1 0 0,0 5 92,-6 0 0,5 7 92,1-1 0,5 3 127,-6 1 1,8 1 354,-3 0 0,5 0-107,1-1 1,0 6-273,0 0 0,1 0-38,5-5 0,-3 5-118,8 0 0,-1 0-85,6-6 1,5-1-264,0-3 0,1 1-345,-1-7 0,-1 0-171,6-5 0,-2 0-853,2 0 0,4-1 68,-4-5 1,4-4 1362,1-11 0,1-3 0,-1-8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20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35 8186,'-18'-8'69,"9"-2"0,-1 1 376,4 3 145,4 4 1,-3 2-105,10 0 0,-1 2-190,8 4 1,5 3 290,6 9 1,10 1-105,1 4 0,3-2-340,9 8 0,0-2 46,6 2 1,6 1-81,-1-7 1,3 2-36,-3-2 1,-5-3-230,0 3 0,-2-2-138,-9 2 1,5-4 130,-6 4 0,-7-4 15,-10-1 1,0 5 107,-6 0 1,-3 8 45,-14-3 0,-2 7 24,-4 5 0,-11 3 129,-12 3 0,-6 4-166,-5-4 1,-4 4-139,-8 2 1,0-1-960,0 1 1,6-2 1102,0-4 0,7 12 0,-3-4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21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8356,'-8'-10'-50,"-1"2"638,-1 8-482,-5 0-255,13 0 376,-13 0 1,11 2-137,-8 4 1,6 2 49,-5 3 0,5 7-24,-5-1 1,5 2 5,-6 10 1,3 0 45,-3 5 0,3 9 98,3 3 1,2 6-75,-8 5 473,9 12-442,-5 2 1,8 14 172,0-4 1,0 3-362,0 3 1,2-3 246,4-3 1,-3-2-29,9-4 0,-1-4-424,7 4 1,-3-6-43,-3-6 0,3-5-115,-3-12 1,1-4 164,-1-7 0,3-8-54,-4-4 1,-1-4 86,2-2-2,-1 1 1,4-7-232,-3 1 1,-2-8-395,-5 1 42,-3-3 0,6-9-37,-8-5 750,0-11 0,0-12 0,0-9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22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8179,'11'-8'-105,"1"-4"1,-7 5 436,7 1 1,-1 4 522,7 2 0,1 0-322,4 0 0,-2 0-65,8 0 1,-8 8-224,2 3 1,2 5 13,-2 1 1,-6 0-255,-5 0 0,-2 6 86,1 1 1,-3 6-335,-8-1 0,0 4-39,0 1 1,-8 1-277,-3 0 1,-5-1 302,-1 1 1,0-6-7,-1-1 0,3-7 407,3 3 1,-3-7-117,4-6 544,3 5 0,0-12 272,8 7 92,-8-7-198,7 4-393,1-1 1,9-5-103,8 4 0,3-4-40,3-2 0,-2-2-603,8-4 0,-2 2 262,1-7 1,5 5-1128,-4-5 0,-2 5 184,2-6 0,-1 6-238,7-5 0,-6-1 1317,0-5 0,-1 0 0,7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22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8179,'8'-17'0,"-5"1"587,9 5 1,-6 3 364,5 8-468,1 0 0,3 2-240,-3 4 1,1 3-1,-7 9 1,5 1 72,-5 4 0,2-2 53,-2 8 1,-4-2-442,3 2 0,3 1 156,-2-7 1,0 8-544,-6-2 0,1-4-346,5-2-296,-4 4 827,6-8 1,-8 0-430,0-7 433,0-8 1,0 1 279,0-10 1,0-7-443,0-11 1,2-4 62,3-7 0,-1-7 109,8 1 0,-6 0 67,5 5 1,-5 2 136,5 4 1,-5 10 166,6 8 1,-6 1 727,5-1-389,1 3 1,5 10 429,0 4 1,-5 3 370,-1 8 1,-1 1-499,1-1 0,3 2-248,-8 4 1,5-2-425,-5 8 1,2 0-326,-3 6 1,-3-6 60,4-1 0,2 3-144,-3 9 0,3-3 380,-2 3-54,-4-3 0,5 5 0,-7 2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23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8095,'0'-18'735,"0"1"-341,0 7-178,8-5 1,2 13 106,7-4 1,-6 4 234,1 2-47,-1 0 1,5 8-125,-5 4 0,-3 3-150,-8 2 0,0 6-312,0 0 1,0 6-3,0-6 0,0 2 2,0-2 1,0-9-115,0 3-512,0-3 307,0-5 119,0 7 0,0-16-62,0 0 1,0-4 80,0-14 0,6 3-361,0-14 1,9-2 175,2-9 1,1 9 157,5-3 1,-4 3 224,-2-4 0,0 9 264,1 3 0,-1 11 128,0 6 0,1 4 549,-1 2 1,0 0 349,0 0 1,1 10-512,-1 7 0,-3 2-167,3 10 1,-6-8-288,7 2 0,-1 2-371,-6-2 1,-1 6-176,2-6 0,-9 6-530,3-6 1,-4 0 13,-2-5 1,0-1-1914,0 0 2707,0 0 0,0-7 0,0-2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23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9220,'8'18'-779,"2"-1"819,7 0 1,0 1-62,0-1 0,1 10 789,-1 7 0,6 3-75,0 9 0,0-4 146,-5 10 0,-1 2-269,0 9 0,0 6-37,1 1 0,-1 1-280,0 9 0,-7 9-513,-4 9 1,-4-2 252,-2 2 1,-2-4 37,-1-42 1,0 0 0,-1-2 0,-2 0-339,-1 4 1,-3 1 0,-2-2 0,-1 0 10,-1-1 1,-1 0 0,-1 0 0,-2-1-157,-2 2 1,-1-2 0,3-2 0,0-2 113,-2 0 0,-1-2 0,-15 36-434,1-6 0,1-4 259,-1-2 1,8-13 190,4-4 0,4-12-114,2 1 1,5-12 435,1-6 0,7 0 0,-2-6 0,4-4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23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53 7931,'-9'-18'0,"1"9"1679,8 1-1104,0 8 0,4 0-104,7 0 1,3-6 63,15 1 0,0-1-255,5 6 0,1 0-46,-1 0 1,-1 0-636,-4 0 1,3 2 252,-3 4 0,-4-3-928,-2 9 0,-4-6 187,-1 5 1,-9 1 888,-3 5 0,-4 8 0,-2 2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24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69 7955,'-18'-7'2678,"9"5"1,11 0-3041,15 8 0,10-1-61,13-5 1,6 0-127,12 0 0,2-2-184,3-3 1,2 1-1022,-7-8 1574,7 1 0,-11-6 1,6-1-1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25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156 156 8207,'0'-9'-62,"0"-7"0,0 12-309,0-7 237,0 7 0,2-10 234,4 9-254,-4-9 1,8 7 133,-5-5 138,-3-3 96,6 5 270,-8-7 52,0 7-319,0 2 1,-2 8-59,-4 0 2,4 0-200,-13 8 0,5 2 151,-7 7 1,5 0-27,1 1 1,1 5 46,-1 0 1,-5 8 88,5-3 1,1 7 87,-1 5 1,1 4-125,-1 8 1,-3 8 123,8 3 1,1 5-111,5 1 1,0 13-41,0 5 0,0 5 297,0 0 1,2-3-13,3 3 1,3-4-279,4-1 0,3-3-104,-4-3 0,5-6-217,1-12 0,0-9 157,1-8 1,-1-13 16,0 2 0,-1-12-8,-5 0 1,5-6-238,-5-6 0,-1-3-127,1-8 0,-5 0 8,6 0-784,-9 0 259,13 0 0,-9-13-1474,5-5 2343,3-10 0,-13-7 0,6-9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25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8191,'12'0'708,"-1"0"0,-5 2 71,6 4-469,-9 3 0,7 16 23,-4 4 1,-4-2 53,3 2 0,-3 0-224,-2 5 0,0 1-105,0-1 1,0 7-42,0-1 1,0 0 114,0-5 0,0-6-476,0 0 0,0-8 211,0 2 1,6-10-788,0-1 411,0-8 301,-6 3 1,0-9-17,0-3 0,2-7-223,3-11 1,-1-4 134,8-8 0,-6-5 156,5 0 0,-5 1 190,5 11 0,-1-3 102,1 8 1,5-4 225,-5 10 0,5-3 18,1 15 1,0-7 305,1 6 0,-1 1-285,0 5 0,-5 0 275,-1 0 1,1 5 108,5 1 0,-2 7-315,-3-1 1,1 5-291,-7 6 1,2 2-229,-2 4 1,-4 4-262,3-4 1,-3 9-247,-2 2 1,0 8-735,0-1 0,0 3 573,0 1 716,0 1 0,8 8 0,2 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4:30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299 425 5934,'9'0'-137,"-2"0"129,-7 0 1,0 1 2,0 5-4,0-5 1,0 8 7,0-4-9,0-3 138,-7 5 24,5-7-184,-5 0 48,7-7 0,2 0-240,3-3 229,-3-4 0,7 7-36,-4-4 19,-3-3-12,5 12 24,-7-5 0,0 7 2,-7 0-2,5 0 24,-5 0-26,7 0 1,0 0 1,0 0-1</inkml:trace>
  <inkml:trace contextRef="#ctx0" brushRef="#br0" timeOffset="301">378 189 7994,'0'-16'-287,"0"8"-101,0 1-69,0 7 161,0 0 1,0 7 295,0 3 0,0 4 0,0 2 0</inkml:trace>
  <inkml:trace contextRef="#ctx0" brushRef="#br0" timeOffset="997">127 393 8025,'-16'0'0,"0"0"448,0 0 0,6 0 1733,0 0-125,6 0-759,-3 0-677,0 0 0,7 0-4,0 0 1,9-7-151,12-3 0,8 1-144,8-1 0,14-6-85,1-5 1,2 0-9,4 5 1,-1 1-211,6-1 0,-5 2-96,-1 3 1,-8-1-85,-2 7 1,-1 0-593,-10 5 1,-4 0 392,-6 0 1,-7 0-235,2 0 1,-3 0 192,-3 0 0,-4 0-1703,-1 0 942,-6 0 480,3 7 0,-9-6 92,-3 5 0,-4 1-119,-7-2 0,-1 0-442,-4-5 1151,3 7 0,-18-12 0,3 3 0</inkml:trace>
  <inkml:trace contextRef="#ctx0" brushRef="#br0" timeOffset="1209">629 0 8025,'-7'16'576,"-3"0"1,1 0 1380,-1-1-1270,-1 8 1,1 1 1226,-1 8-1334,1-1 1,-6 8 33,0 3 1,-1 5 127,-4 5 1,2 4-382,-7 7 1,-1 7-278,-4 3 0,-2 5-518,-4 6 0,-1-3 443,-4 2 0,-2 3-1399,8-2 0,-1-2 114,5-9 0,8-10-380,3-11 0,5-12-57,6-8 1713,3-8 0,12-13 0,0-11 0,1-11 0</inkml:trace>
  <inkml:trace contextRef="#ctx0" brushRef="#br0" timeOffset="1458">315 739 8004,'0'-25'0,"0"10"965,0 1 1371,-7 12-1296,5-5-580,-5 7 0,13 7 83,-1 3 1,5 11-162,-4 6 0,4 9 210,-5 6 1,6 0-164,-6 5 1,0 2-524,-5 9 1,0 1-291,0-7 1,0-1-422,0-9 1,0-4 101,0-6 1,0-8-2242,0-3 2170,7-10 1,2-4 52,7-7 0,-1-16 721,1-10 0,0-11 0,-1-10 0</inkml:trace>
  <inkml:trace contextRef="#ctx0" brushRef="#br0" timeOffset="1753">755 786 8004,'24'0'-133,"4"0"66,-7 0 1,5 2 535,-5 3 1,6 5 1522,-6 11-1295,6-3 845,-2 11-961,6-4 0,-4 6 84,-1 1 0,-7 4 205,2 1 0,-5 5-506,-6-5 0,2-1-345,-7-4 1,6-1-546,-6 1 1,0-6 391,-5 0 1,-7-9-295,-3-1 0,1-2 210,-1-9 1,-2 1-123,-9-6 0,1 0 176,-6 0 0,0-9 0,-5-7 1,1 0 944,4-5 1,5 4 18,10 1-163,-3 1-340,13-1 0,-5 2-860,12 3 1,2-1 49,8 7 0,7-6-267,3 6 0,-2-5 300,3 5 1,-1-6-270,5 6 0,-5-6-225,1 6 1,-1-5-412,5 4 1385,1-6 0,-1 3 0,0-6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26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105 190 8141,'-18'0'309,"9"0"-350,-7 0 189,14-7 348,-5 5 462,7-6 0,-2 8 277,-4 0-764,4 0 0,-7 0-183,3 0 1,4 8-166,-4 3 1,2 7 106,-1 5 1,3 2-16,-4 3 0,4 3-18,2-8 0,0 6-118,0-6 1,6 0-352,-1-5 1,9-1 157,-3 0 1,-1-5-213,2-1 1,-1-7-31,6 2 139,1-4 0,-1-4 102,0-4 0,1-6 36,-1-11 1,0 2-84,0-8 0,-7 3-65,-4-3 1,-4-8 218,-2 8 0,0-7-69,0 7 0,-8-2-1,-4 3 0,-3-3-44,-2 8 0,0-4-127,-1 10 1,1-5-96,0 11 1,5 3-682,1 2 1025,7 4 0,-12-5 0,7-3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26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8222,'0'-10'-2029,"0"3"1977,8 7 1,0 7 135,3 5 1,4 5 457,-3 6-298,3 4 1,3 10 65,-1 3 1,0 6 218,0 12 0,7 5-159,-1 12 1,0-2-222,-6 8 1,0 7 42,1 10 0,-13-46 1,-1 0-54,0 3 1,-2 0 0,-1-2 0,0 1-330,0 4 0,-2 0 0,-3-1 0,-2 1 70,-2 2 0,-1 1 1,0-3-1,-1-1-35,-4 1 0,-1-1 1,1-3-1,-1 0-33,-2 1 1,-1 0-1,1-7 1,0 0-569,-18 38 0,6-9 435,1-14 0,7-11 122,-3-11 0,5-7-420,2-5 619,0 4 0,-1-14 0,9-2 0,-7-17 0,7-9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27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208 225 8035,'0'-17'0,"0"0"71,0-1 0,0 7 98,0-1 0,0 1-59,0-6-31,0-1 1,0 1-136,0 0 0,0 5 200,0 1 1,0 5 234,0-6-182,0 8 113,-8-11-503,-2 13 75,-7-5 0,0 8-14,-1 5 1,7 4 205,-1 7 0,1 2-13,-6 4 1,5-1 14,0 6 0,3 9 83,-3 9 0,-1-2 35,7 2 0,-5 6-113,5 6 1,0 13 218,6-2 1,0 12-185,0-1 0,0 7 172,0 5 1,2 4-437,1-44 0,0 0 1,-2 0-1,0 0 142,2 0 1,-1-1 0,0 1-1,-2-2 20,0 48 0,0 0-337,0-11 0,6-5 305,0-12 1,2-9 62,-3-3 0,3-6 110,4-6 1,3-4 27,-4-7 0,3-9-168,-3-2 1,5-5 275,-5-2 1,-1-5-898,1-1 327,1-7-473,5 4 0,-1-10 15,-5-4 0,-1-6 737,-4-11 0,-5-4 0,7-7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28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8222,'10'-12'169,"-4"1"1,-3 7 377,3-2 1,-2 4-2219,8 2 420,-9 0 1165,13 8 0,-12 7 532,7 8 0,-7 2-203,2-2 1,-4 4 40,-2 8 1,0-1-257,0 1 1,0 1 52,0 5 0,0-11-604,0 5 1,0-12-145,0 0-36,0-4 566,0-1 1,2-9 136,3-3 0,-1-12 0,8-5 0,-6-12 0,5-6 0,-5-4 0,5-1 0,-5-7 0,6 1 0,-7 5 0,7 6 0,-6 8 158,5-2 1,-5 10 773,6 1-599,-1 8 0,6-1 106,1 10 1,-3 5 252,-3 7 0,3 3-177,-4 3 0,-1-2-380,2 8 0,-9-3 47,3 3 1,-4 4-829,-2-4 1,0 3-92,0 3 1,0 2-1513,0 3 2249,0-4 0,8 14 0,1-5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28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1 327 8155,'0'-18'-1351,"0"7"1294,0-1 1,1 3 640,5-3 1,2-3-182,3 3 0,3 3 466,-8-3-529,7 8 0,-9-3 178,7 7 0,-7 2-146,2 3 1,-4 5-131,-2 7 0,0 2-118,0 5 1,0-3 4,0 7 0,-2-6-79,-4 1 1,4-4 23,-3-2 0,3 0-651,2 1 24,0-9-482,0 7-50,0-14 726,0 5 0,2-16-178,3-9 1,5-1 65,7-10 1,1-7-95,-1-10 0,0 2 565,0-3 0,1 7 0,-1-6 0,4 9 0,-3 3 0,3 7 0,-10 10 0,3 5-75,-3 1 511,5 7 0,-13-2 561,9 12 1,-8 3-433,1 9 1,-1 5 188,2 0 0,-4 8-174,4-3 1,-2-1 21,1 2 1,-3 0-400,4 6 0,-4-7 69,-2 1 1,2-6-901,4 6 1,-4-2 489,3 2 0,-3-4-1799,-2-8 0,0 0-410,0 1 2347,8-1 0,2-7 0,7-3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28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 8039,'-10'-9'447,"2"1"-192,8 8 1,8 0 419,3 0 1,11 8-172,1 3 0,5 16-28,-4 13 0,6 7 1063,-1 16-1010,-4 8 1,6 8-287,-8 7 0,-2 1 193,-9-1 1,1 10-719,-10-44 0,0 0 0,0-1 1,0 0 211,-3 7 0,0-1 0,-1-6 0,0 0-566,-2 4 0,0 0 1,-2-3-1,-2-1 31,-16 42 0,-4-1-83,-7-6 1,-1-5 40,1 0 1,5-16-43,0-2 0,8-15 689,-2-7 0,0 1 0,2-5 0,-1-11 0,-1-8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29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8164,'-12'-5'1706,"1"-1"-714,7 0-795,-4 6 0,16 0 110,4 0 0,3 0 187,2 0 0,1 0-103,-1 0 0,8 0-148,4 0 0,-2 0-3,1 0 1,7 0-130,5 0 0,6 0-235,-5 0 0,-1 0-114,-5 0 1,-7 0-519,1 0 0,-8 0 364,3 0 0,-11 0-847,-2 0 133,-7 8 1,4-4-176,-8 7 1281,0-7 0,-8 4 0,-1-8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29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8164,'-18'0'2264,"1"0"0,8 7-2170,3 5 0,4 5-69,2 6 0,0 4 464,0 8 0,0 7-124,0 4 1,0 4-367,0 2 0,-6-4 115,0 4-1605,1-4 1043,5 11 1,0-14-231,0-5 0,5-2-595,1 3 1,8-13 1272,-3 1 0,12-8 0,4-3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30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70 8236,'-15'-17'-11,"3"-1"87,-3 1 18,13 8-325,-6 1 99,0 8 1,5 0 162,-9 0 0,6 8 3,-5 3 1,-1 12 95,-5 6 1,-6 9 209,0 3 1,0 14-100,5 3 1,3 13-130,4 4 0,-5 10-103,5 1 1,3 3 391,2 9 0,-1-6 57,1 6 0,0-2-202,6 2 0,-3-47 0,0 0 228,-3 47 1,1-4-95,5-2 1,0-5-139,0-7 0,0-3-297,0-8 0,7-7 123,5-5 0,3-5-454,3-6 0,-1-5 242,0-12 1,0 1-1044,1-7 1042,-1 0 1,0-13-366,1-4 0,-7-4 59,1-2 0,-1-2-1082,6-4 1523,1-11 0,-1-26 0,0-10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30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8113,'0'-9'508,"0"1"-435,0 8 1,6 8 737,-1 3 0,9 12-393,-3 6 1,-3 4-62,-2 2 1,-4 5-210,-2 0 1,0 3-62,0-3 0,0-4-47,0 5 0,0-5-141,0-1 1,0-3-32,0-3 1,-2-4-779,-4-7-181,4-9 736,-6-1 0,8-12-61,0-8 0,8-7 6,4-15 0,3-9-26,2-3 0,-5-4 249,-1-2 0,1 6 170,5 0 0,0 10 100,1 1 1,-3 2 396,-3 10 0,3 8 1398,-3 9-1416,3 4 1,0 10 516,-3 4 0,1 5-294,-7 6 1,6 4-166,-7 7 1,1-5-276,-6 0 1,0 0-52,0 5 1,0 1-223,0 0 0,0 5-400,0 0 1,0 3-1320,0-3 1,0 0 1746,0 12 0,0-11 0,0 8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4:42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518 48 7944,'16'-16'0,"5"2"981,0 4 0,7 3-534,-2 7 0,-1 0 699,1 0 1,-7 0 394,2 0-905,-4 0 0,-1 5-96,0 0-566,-7 0 1,3-3-391,-7 3 0,2-3 350,-2 3 1,-3-1-1729,3 1 0,-3-2 837,-2 8 1,-2 1-1416,-3 9 2372,-4-3 0,-13 18 0,-3-3 0</inkml:trace>
  <inkml:trace contextRef="#ctx0" brushRef="#br0" timeOffset="2301">581 378 7944,'-15'15'-103,"1"1"103,3 0 0,2-6 894,4 1 1,5-8-318,0 2 0,7-3-224,9-2 1,5 0-199,0 0 1,8-7 27,3-3 0,-1-3 1,6 3 0,-4-2-74,-1 7 0,-6-1-131,0 6 1,-7 0 67,2 0 0,-9 2-502,-1 3 236,-8 4 133,4 7 0,-7-1-111,0 1 0,-7 0 95,-3 0 1,-9 5 62,-2-1 1,-6 7 72,6-6 0,-5 0 7,5-6 1,-1 1 288,1 0 1,5-1 70,0 1 99,1-7-320,13-2 0,-3-7-284,10 0 0,11-4-4,10-6 1,-2-1-160,2-10 0,1-1 130,4 1 1,-7-5-20,-3 5 0,-3 0-153,-3 5 0,-4 0-149,-1 1 415,-6-1 1,-4 5-105,-11 1 1,-4 6-18,-6-1 0,2 9 138,-8 1 1,1 9 152,-5 2 0,-1 1-71,1 9 1,0-5 69,-1 5 1,1-5 320,-1 5 1,1 1-192,-1 4 0,-4 2 48,-1 4 1,-1-4-40,1 4 1,2 1-377,-7-1 0,2 6-29,-2-1 0,-1-2-101,6 2 0,0-7 61,6 2 1,6-11-369,4-5-1168,11-4 1203,3-8 0,14-5 56,3-15 0,13-11 106,9-15 0,1-5 396,9 5 1,-2 1-56,2 4 0,-2 6-30,-4 0 0,-2 7 17,2-2 1,-4 3 332,-6 3 0,2 4 271,-7 1 0,5 4-265,-5-4 0,5 5 221,-5-6 1,0 8-165,-5-2 1,-6 1 84,1-1 1,-6 3 450,5-3-311,-6 3-118,3 2-226,-7 0 0,0 7 34,0 4 0,0 4-67,0 6 1,0 4-115,0 6 1,0 0 84,0 1 1,0-1-237,0 1 0,0-1 12,0 1 1,0-1 38,0 0 1,0-4-58,0-1 0,0-7-342,0 2 148,0 3 1,0-6 78,0 3 0,-5-4 26,-1-1 0,-4-6 87,5 1 0,-8-6 78,3 6 0,-2-6-54,1 5 1,-3-5 8,4 6 1,1-8 57,-1 3 0,4 1 72,-4-2-204,-1 0 96,-4-5 1,-1 0-121,0 0 1,6 0 99,-1 0 1,1 0-199,-6 0 1,6-7 64,-1-3 1,1 1 44,-6-2 0,0 1-42,1-6 1,1 1-108,3-1 0,-3 0 154,4 0 1,3 1-17,2-1 0,3-1-136,2-4 1,2 3 80,3-3 1,4 4 29,6 1 0,1 0 144,0 1 1,1 1 250,4 3 0,-4 4-21,4 7 0,-8 0 160,-3 0 1,-6 2 196,1 3 1,-3 4-218,-2 7 0,0 6 302,0 5 0,-7-3-220,-4 2 1,-5 0-70,-5 6 0,9-8 337,-3-3 97,2-3-627,5-3-310,1-6 0,8-4-373,5-10 0,6-5 331,14-11 0,0-11-699,11-10 1,5-3 380,5-2 1,0 1-90,5 5 0,-3-3 18,-2 7 1,-5 1 119,0 4 0,-7 2 210,2 4 1,-6-2 104,-5 7 0,-1 0 100,-4 6 0,-6-1-83,1 0 1,-2 6 441,-9-1-298,8 8 129,-12-11 1,8 12 211,-4-3 75,-3 3-272,5 2-37,-7 0-154,7 0 51,-5 0 0,6 5 5,-2 1 1,-5 1 0,5-2 286,-5-3-144,-1 12 1,0-6 124,0 8 1,0-5-137,0-1 1,0 0 84,0 6 1,0 0-83,0 0 0,0 6-28,0 4 1,0 6 36,0 5 0,0-1-25,0 11 1,0-3-198,0 8 0,0 2-91,0-1 0,0-1-269,0-5 0,0-5 75,0 0 0,0-12-120,0 1 0,0-10 162,0 0 0,-5-3 81,0-3 1,0-4 28,5-1 1,-2-6-225,-3 1 221,3-3 0,-12-4-91,4-3 1,1-4-117,-2-7 0,6 1 87,-5-1 0,-1-5-141,-5 0 0,-5-5 104,1 5 1,-1-5 81,5 5 0,0-6 125,0 7 0,1-1-68,-1 5 1,0-5 110,1 0 1,1-2 12,3 2 0,4 4 154,7-4 1,0-2-22,0 2 1,2 0 189,3 6 0,4-6 80,7 0 1,-1 5-162,1 6 0,2 1 48,2-2 0,-2 4-38,3 7 0,-4 0 294,-1 0 0,-6 0-37,1 0 1,-8 7 59,3 4 0,-5 3-92,-1 2 1,0 1-9,0 4 1,-7-4-101,-3 4 1,1 2-91,-1-2 1,1-5 1078,-1-6-452,-4 1-484,12-3-321,-5-1 1,14-8-237,3-5 0,6-9-174,5-12 1,3-2-500,8-3 1,5-4-80,-1-1 1,1-7 359,-6 3 0,2-5-807,4-1 1,-4-5 688,4-1 0,-4 1-140,-2 5 0,-4 5 325,-1 0 1,-7 9 112,2 1 1,-4 3 477,-1 8 1,-2 0 19,-3 5 0,3 2 209,-4 4 0,4-3-307,2 8 0,-1-5 1083,1 5 1,-5-1-413,-1 6 0,1 0 425,4 0 0,1 0-449,0 0 1,-1 0-110,1 0 0,-5 6-182,-1-1 1,-1 2-93,1-2 0,4-2-196,-3 8 1,-3-6 122,3 6 1,-6-6-553,6 5 0,-8-4 292,2 4 0,-3-5 85,-2 6 1,0 1-453,0 9 0,-9 0-579,-6 10 1,-8-3 119,-8 9 0,-8 3-284,-3 2 1,-3 3 834,-2 2 1,5-5 99,0 0 0,7 0 872,-2 5 0,6-7-4,5-3 1,3-6 392,7-4 0,6 1-481,-1-7 1,8-1 140,-2-4 1,5-5-351,5-1 0,5-6-164,11 1 1,-1-3-219,6-2 0,0-2 134,5-3 0,1-9-561,-1-7 1,1-7 230,-1 2 1,0 1-557,1-1 0,-8 5 227,-3-5 0,-3 1 39,-3-1 0,-4 2 212,-1 3 0,-6 3 175,1-3 0,-3 4 217,-2 1 0,0 6-129,0-1 1,-2 8 338,-3-2 0,1 3-163,-6 2 0,5 2 246,-6 3 0,1-2 51,-6 8 1,5-1 188,1 6 0,0 1-257,-6 4 0,5-8 1,1 2 0,5-2 245,-6 2 0,6 6-170,-6 0 0,8 0 7,-2-5 1,1 0-222,-1-1 0,3 1-72,-3 0-543,3-1-255,2 1 0,2-7 312,3-4 1,-1-5-242,6-5 1,2-6-681,9-10 0,-1-1 544,6-4 0,-2-9 263,2 3 0,2-3 121,-7 4 1,4 5 616,-10-1 1,3 14 496,-13-3 684,7 11-1071,-10-2 1,5 14 315,-7 3 0,0 11 513,0 5 1,0-1-557,0 1 1,-5 0-481,0 5 0,-1-4 56,6-1 1,0-7-342,0 2 1,0-4 85,0-1 1,0 0-45,0-1-106,0-6-918,0 5-88,-7-12 812,6 5 0,-6-9-364,7-3 0,-6-4 106,1-7 1,-2-6-15,2-4 1,3-9 235,-3-2 0,3-1 124,2 1 1,0 9-2,0-3 1,0 4 12,0 1 1,5-3-487,1 2 1,6 3 756,-2-2 0,11 0 0,4-13 0,6-1 0</inkml:trace>
  <inkml:trace contextRef="#ctx0" brushRef="#br0" timeOffset="2807">2325 32 7928,'-16'-7'544,"6"5"680,-1-3-2326,8 3 195,-4 2 1975,7 0-485,0 0 699,7 7 1,-4 2-515,8 7 1,-6-6-210,6 1 0,-8-1-251,2 6 0,-1 0-63,1-1 1,-3 6-289,3 0 0,-3 5 89,-2-5 0,-7 9-406,-4 1 0,-3 3 282,-1 7 0,-3-4-286,-3 5 1,4-2-16,-4 2 1,3-2-70,3-3 0,4-9 205,1 3 0,6-10 94,-1 0 0,5-4 195,5-1 1,6-5-46,10-1 0,-2-6 236,7 1 1,0-2-80,6 3 1,-6-5 13,0 5 1,-7 1 34,2-2 1,-3 5 143,-3-4 1,-6 11 46,-4-1 0,-3 5-106,-2 0 0,-2 1-39,-3 4 1,2 4-67,-8-4 1,1 9-131,-6 2 1,2 0 91,3-6 1,3-5-33,2 0 1,5 0-31,-4 6 1,10-6-102,5 0 1,-1-5 183,1 5 0,1-5 141,5 6 0,-6-8-56,1 2 0,-8 1-95,2-1 0,-3 6-354,-2-7 1,-3 7 148,-8-6 1,-6 7-457,-15-2 0,1 2-199,-1-2 0,-4-5-560,-1-11 0,6-3-360,4-7 1,8-2 263,-2-3 1356,11-17 0,3-12 0,7-13 0</inkml:trace>
  <inkml:trace contextRef="#ctx0" brushRef="#br0" timeOffset="3663">3111 550 10139,'0'16'1461,"0"7"-955,0 3 1,0 5-64,0 6 0,-6 0 37,1 10 1,0-9-193,5 9 1,-5-5-29,-1 0 1,-4-2-305,5-3 0,-1-9 101,6 3 0,0-10-552,0 0 0,0-3-50,0-3 0,0-4-338,0-1 1,2-6-233,3 1 423,-3-3 0,5-9 177,-7-4 0,0-4 132,0-6 0,2-4-101,3-6 1,-3-8 161,3-2 1,-3 0 321,-2-1 0,0 2 0,0-2 0,7-3 0,2 5 0</inkml:trace>
  <inkml:trace contextRef="#ctx0" brushRef="#br0" timeOffset="4166">3189 629 7828,'25'-18'0,"-3"-1"0,1-2-56,-6-7 0,8 9 157,-4-7 0,3 5 179,8-5 1,-6 1 10,0-1 1,0-2 114,6 7 1,-3 0-51,-3 6 0,4-1 95,-4 0 1,4 2-44,1 4 0,1-2-140,-1 6 0,1 1 78,-1 5 0,0-2-78,1-3 0,-2 3-174,-4-3 1,3 3 67,-2 2 1,-5 2-82,-1 3 1,-3-3 63,-3 3 1,1 2-158,0-1 0,-6 4-28,1-5 63,-8 8-127,11-5 1,-12 8 48,3 0 1,-3-6-106,-2 1 163,7-1 0,-5 6-17,3 0 27,-3-1 0,-2 1-1,0 0 0,0-1 115,0 1 0,5 0-97,0 0 1,0-1 146,-5 1 0,0 5-74,0 0 0,0 2 140,0-2 0,0-2-71,0 7 1,0-5 48,0 5 0,6 0-40,-1 6 1,2 4-2,-2 1 1,-3 7 145,3-3 0,-3 5-92,-2 1 0,0 5-234,0 1 1,0-3 124,0-8 1,0 2-267,0-7 1,0-1-27,0-4 0,0-3-31,0-3 0,-5-3 107,-1-7 1,1 0-254,5-1-386,0-6 200,0 5-64,-7-12 1,-2-2 187,-6-11 0,-3-3-504,-3-1 0,2-8 139,-7-3 0,1-6-134,-1-4 1,-3 1 447,2-7 0,-2 7 1,-3-2 0,6 9 32,0 2 1,0 7 220,-6-2 0,1 4 203,0 1 0,-1 0 0,1 0 0,-1 1 0</inkml:trace>
  <inkml:trace contextRef="#ctx0" brushRef="#br0" timeOffset="4533">3393 912 7828,'-15'-16'-353,"6"6"141,4-1 897,-4 1 1,9-4-186,0 3 0,7-1-5,9 7 1,-1-6-83,1 6 1,5-5 14,0 4 1,7 1-160,-2 5 1,-2 0-1,3 0 1,-6 2-234,5 3 0,-7 4 53,2 6 1,-9 1-307,-1 0 1,-8 1 212,2 4 1,-3-2-328,-2 8 1,-5-1 144,0 5 1,-8 1 24,3-1 1,-2-5 177,1 0 1,-3-5 339,4 6 1,1-6 457,-1 5 1,6-7-371,-1 2 0,5-4 31,5-1 0,4-7-67,7-4 1,1 2-451,4-2 0,3-1-12,8-10 0,-1-2 9,1-8 0,-3-5-96,-3 0 1,2 0-430,-7 5 0,-5-3-171,-5 4 475,-8-12 1,-3 17 367,-10-11 1,-11 5-90,-6 6 1,-4 3 306,-6 7 1,2 0-109,-6 0 1,6 7 31,-2 3 1,6 2-249,4-1 0,6 3-367,11-4 0,-2-1-1435,7 2 1,1-8 189,9 2 1615,11-3 0,15-2 0,10 0 0</inkml:trace>
  <inkml:trace contextRef="#ctx0" brushRef="#br0" timeOffset="5554">5184 16 11333,'-15'7'1465,"4"2"-525,1 7-609,6-8 0,-10 12 23,4-5 1,-10 5 75,-1-5 0,1 1-336,4 0 0,-5 5 230,0 0-779,0-1 1,12-4 345,4 0 0,3-6-318,2 1 1,2-8-22,3 3 1,9-5-246,7-1 0,7 0 349,-2 0 1,9 0-45,2 0 0,-2 0 282,-9 0 1,2 0-65,-7 0 1,0 6 259,-6-1 1,-6 7-55,-4-1 0,-5 2 61,-5 3 1,-5 2 88,-11 3 1,-4 3 85,-6 7 1,-2 1-65,-4-1 1,-3 6 44,-7 0 0,-2-1 18,-3-4 0,3 4-106,-4 1 0,-1 0 154,2-6 0,1 6-112,9-1 0,4-1-59,7-9 1,6-1-46,4-4 1,5-9-157,6 4 0,3-9-15,7 3 1,14-6-296,7 1 0,9-12-135,6-9 0,17-1 248,9-9 1,5-2-114,-4-9 1,6 9-178,5-3 0,-3 3-1,3-4 0,-13 8 245,2 3 0,-11 9 297,0 1 0,-15 8 137,-6-2 1,-10 3 383,0 2 1,-5 2 387,-6 3 0,-3 3-464,-7 8 1,-1 0 239,-5 0 1,1-1-15,-11 1 0,4 0-295,-9-1 1,-1 1-221,1 0 0,0-2-166,5-4-237,0 4-670,1-12-709,-1 5 1212,7-7 1,-3-7-95,7-3 0,-1-4-301,6-2 178,0 0 521,0 0 326,0 8 0,0 3 118,0 10 1,0 3 449,0 8 0,0 2 314,0 3 0,0-4-489,0 4 1,0 2-61,0-2 0,0 0-190,0-6 1,-5-4-318,0-1-310,0 1-222,5-3 0,-2-1-396,-3-7-158,3 0 1,-7-1 285,4-5 1,2 3 231,-8-8 1,2 6-2,-1-5 0,-4 5 169,3-6 1,-2 2 348,-3-1 1,5 3 176,1 7 1,-1 0 220,-4 0 1,4 2-107,1 3 0,4 9 401,-4 7 0,1 7-4,-1-2 1,-2 4-223,6 1 0,-1 2 521,2 4 1,2-4-425,-8 4 0,8-4 95,-3-2 0,5-5-152,1 1 1,0-8 45,0 2 1,8-6-296,8-4 1,3 1-139,13-7 0,-1-1-110,16-9 1,4-9 93,12-7 0,0-6-700,-1 7 0,8-8 104,4 1 0,2 5-404,3 1 1,-2 3-379,-4 3 1,-3 1-731,-7 3 0,-7 2 2012,-4 4 0,-5 3 0,-5-3 0,-5 3 0,-4 2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31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81 8065,'0'-17'1121,"0"5"-841,0 1 1,0 5 2157,0-6-1604,0 9 0,0-7 1213,0 4-1339,8 4 1,-4 0 81,7 8 0,-7 13-515,2-1 1,-4 11-43,-2-1 0,0-1-430,0 2 0,0 0 222,0 5 1,-6-5-976,0 0 1,-5-8-1134,5 2-1309,0-3 2305,6-3 0,2-10 1087,4-7 0,4-15 0,7-12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31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9995,'17'2'-736,"1"4"0,-1 3 923,0 9 1,1 1-99,-1 4 0,6 6 907,0 11 0,2 6-140,-2 12 0,-4 7 132,4 16 0,-5 9-981,-12-36 0,-1 2 0,0 0 0,-2 1 240,-3 3 0,0 1 0,0 0 0,0 1-174,0 1 1,0 1 0,-4 2 0,-2 0-120,-2 6 0,-1 1 0,-2-6 0,-1 0-421,-2 3 1,-1-2 0,-2-7-1,-1-1 308,1 1 0,0-1 0,0-2 0,-1 0-412,-2 0 1,0-1 0,2-7 0,-1-2-350,-15 39 1,-1-11 314,1 5 1,-1-16 2,0-1 1,9-16 601,2-8 0,3-3 0,-2-7 0,-6-6 0,-3-9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32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309 0 8228,'-25'0'0,"6"0"0,-6 2-197,8 4 0,2 3 55,3 9 1,-9 7 248,4 3 1,-5 7 22,5 5 1,0 8 181,0 16 0,-3 9 131,-3 19 0,12 6-241,5-44 1,0 2 0,1 3 0,1 1 95,0 3 0,2 0 0,-1 1 1,2-1 120,3-2 1,2-1 0,-1-3 0,2 0-473,-1-2 1,3-1 0,3-4 0,1-2 273,6 44 0,7-7-977,-1-10 1,-2-6 288,8-11 1,-8-10-141,2 4 0,2-20-11,-2-3 0,0-8-492,-6-3 0,0-9 1110,1-3 0,-1-12 0,0-3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32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8000,'-16'2'1433,"5"4"1,3 3-946,8 9 1,0 7-206,0 4 1,0 11-118,0 6 0,6-2 28,0 2 1,-1-2-211,-5 3 0,6 1-7,0-8 0,0 0 17,-6-5 1,2 0-387,3-1-1232,-3-7 1131,14-2 0,-12-15-211,7-5 0,-5-18 255,5-10 1,1-10 5,5-7 0,1-12 53,-1-11 0,0-5 390,0-1 0,1 10-90,-1 7 0,6 4 300,0 13 1,0 4 230,-6 14 1,1 7-49,-1 5 1,6 3 370,0 2 0,0 9-216,-5 9 1,-3 7 191,-4 9 1,3 3-558,-8 3 0,-1 4 22,-5 8 1,0 0-494,0 0 0,-2 6 205,-3-1 83,-5 8 0,-7-3 0,0 7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33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8218,'-9'-8'1161,"1"6"231,8-6-252,0 8-308,0 0 0,6 14-313,0 3 1,1 12 37,-1 0 1,-4 3-326,4 3 1,1-1-164,-1 1 0,0 0 8,-6-1 1,2 1-192,4-1 1,-4-7 36,3-4 1,-3-3-26,-2-3 156,0 0 0,0-5-738,0-1 12,0-7 1,0 2 379,0-12 0,0-4 133,0-7 1,2-8-93,4-4 0,-4-5-228,4-7 1,1 5 97,-1-4 0,8 3 198,-3 2 1,-1 3 87,1 3 0,-1 4-108,1 8 423,5-1-119,-7 9 172,9 1 1,-7 10 37,1 4 0,-7 3 219,7 9 0,-8-1-131,2 0 0,1 6-60,-1 0 0,0 0-107,-6-5 0,0 5-290,0 0 0,6 0-383,-1-6 1,3 1-182,-2-1 1,-4 0-613,3 0 1,3 1 511,-2-1 722,0 0 0,1 1 0,3-1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33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8033,'-10'-9'1170,"3"1"0,9 6-188,3-4 1,5 4-498,7-3 0,-5 3 294,-1 2 0,1 0 233,5 0-1386,0 0 0,1 0-997,-1 0 82,0 0 0,1 0 640,-1 0 1,-6 0-300,1 0 0,-2-2 948,1-4 0,4-4 0,-5-7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34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12755,'0'14'1108,"0"3"1,0-2-182,0 14 1,1 0-374,5 5 1,-4-5-654,4 0 1,-4 0-386,-2 5 1,0 1-513,0 0 0,0-7 494,0 1 1,6-8-476,-1 2 0,1-3 977,-6-3 0,0 0 0,0 1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34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8191,'0'-9'1917,"10"1"-1846,7 8 411,0 15 0,16 6-111,-4 20 1,9 5 84,3 12 1,5 13-2242,-6 15 2436,-19-40 0,-1 2-402,-6 3 1,-2 2 0,2 2 0,-3 1-71,-1 2 0,-2 0 0,0 1 1,-1 1-221,0 0 1,-2 1-1,-1 6 1,-3 2-195,-2 3 0,-3 0 1,0 1-1,-2-1 190,-1 0 1,-3 0 0,-5 0 0,-1 0-473,-1-3 1,-1 0 0,-1 1 0,0-2 62,2-6 0,-1-2 110,-3-1 0,0-1 163,7-6 0,-1-1 0,-7-2 0,-2-1-314,-10 44 0,1-10-65,4-1 0,8-16 119,-2-1 441,4-8 0,5-12 0,1-4 0,-1-3 0,3-3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34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8045,'0'-10'1225,"8"-3"-811,3 7 0,-1 0 168,1 6 1,1 0-130,5 0 0,2 0-181,4 0 1,-3 0-270,3 0 0,2 0 120,-2 0 0,0 6-245,-6 0 1,0 0-726,1-6-827,-1 0 1022,0 0 0,-5 5-1211,-1 1 1863,-7 0 0,4-14 0,-8-1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35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8045,'-2'12'675,"-3"-1"0,1 1-289,-8 5 1,8 2 233,-1 4 0,1 2-221,-2 4 1,4 4-98,-4-4 0,4 3-122,2 3 1,0-6 50,0 0 0,6-1 29,0 7 0,2-6-1009,-3 0 1,3-2-2974,4 1 3722,3-3 0,-5-7 0,7-1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4:52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 0 7842,'-23'16'0,"-2"0"0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35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7953,'-9'0'6008,"3"0"-6845,12 0 0,0 0 1,11 0 1,-4 0-942,10 0 1248,-3 0 0,-3 0-454,0 0 983,-7 0 0,5 0 0,-5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35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7932,'0'-10'3230,"7"3"-2855,5 7 0,9 0-1156,2 0 0,8-6 579,-2 0-977,3-7 739,11 11 0,-7-6-181,5 8 621,-5 0 0,6-8 0,3-1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35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8099,'-17'0'2171,"7"-2"-1350,4-3-140,4 3 1,12-6-214,7 8 0,8 0 2,10 0 0,7 0-280,4 0 0,4 0 5,2 0 1,-6 0-864,0 0 0,-7 6-38,1-1 0,-5 1-433,-7-6 1,3 6 590,-8 0-499,-7 0 206,-9 1 841,1-5 0,-6 14 0,6-7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35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8036,'-17'7'4045,"7"9"-2994,4 7 1,4 8-676,2-3 0,8 7-251,4 5 0,-3-3-112,3 3 1,-6-3 148,5-3 0,-1 1-1,1-1 1,5 1-4246,-5 0 4084,5 7 0,9-6 0,1 7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36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8049,'-23'0'104,"0"0"0,-2 2 155,2 4 0,4-2 108,-4 7-220,4 8 1,1 10-8,1 12 1,0 11 18,0 11 1,-1 21 134,1 14 0,8-45 0,1 0-313,-1 7 0,0 1 1,1-2-1,-1 1 223,0 6 1,1 1-1,2-1 1,0 0-286,0 4 1,1-1-1,2-3 1,2-1 345,-2-2 0,0 0 0,2-3 1,0-1-31,1-3 1,0-2-1,3 1 1,0-1-75,3 44 0,7-3-25,-1-3 1,3-11-255,2-6 1,6-12-320,0-5 0,1-7 319,-7-4 0,0-11-838,0-7 0,-5-10 889,-1-2-992,1 1 0,5-16 634,1 3 1,-1-16-91,0-6 1,0-20 514,1-3 0,7-16 0,2-6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36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12293,'0'25'889,"2"0"-853,4 3 1,-2 11 406,7-4-269,1 3 0,-1-2-91,1 5 1,-3 1-286,3 4 0,-4-2 41,-8-3 1,0-5-154,0 5 1,0-7-195,0-5 0,0 2 12,0-8 22,0 0 0,2-14 71,3-3 1,-1-8-95,8-9 1,-1-10-1,7-20 1,1-3 75,4-8 1,-4 2 568,4 4 0,2 0-289,-2 11 767,0-3 1,-6 21-175,1-1 72,-1 9 0,-2 24 182,-3 8 0,-4 8 453,-8 4 1,0 1-520,0 4 0,0 3-115,0 3 1,0 4-1252,0-4 1,0 4 508,0 2 0,0 0-561,0-1 0,0 3 778,0 4 0,7-4 0,3 5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37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87 744 8010,'-17'0'0,"0"0"2472,-1 0-1029,9 0-1309,1 0 0,8-8-149,0-3 0,8 1-217,3-1 0,5-3 98,1-9 1,0 2-109,0-8 0,1 8-66,-1-2 1,0-4 154,1-2 1,-1-3-462,0-3 1,-1-1 183,-5-5 0,-1-1-97,-5-4 0,-3 4 242,4 7 0,-4 0 376,-2 1 0,-2 7 104,-4 4 0,-3 4 448,-8 1 1,-1 1-180,1 0 0,3 7-196,-3 4 1,9 4 595,-9 2-487,4 0 0,-5 0-268,1 0 1,6 14 74,-1 3 1,6 18 37,-5-1 1,7 12 56,-2 1 0,2 8 150,-1 3 0,3 5 2,-4-5 1,4 2-144,2-3 1,0-3-232,0 4 1,-6-10 135,0-2 0,1-2-379,5 2 1,0-9 29,0-9 0,0-6-435,0 1-56,0-4-406,0-2 768,0-7 0,0-12 117,0-15 0,0-8-322,0-10 0,0-7 77,0-4 1,2-4 0,3-2 0,-1 0 194,8 0 1,1 8 158,10 3 0,-2 5 40,8 1 0,-6 5 196,6 7 1,-8 0 171,2 11-246,4 4 1,-8 1 213,4 7 1,-9 2-100,-3 3 1,-7 5 365,2 7 0,-4 2-350,-2 4 1,-2 2-269,-4 4 1,-3 4 32,-9-4 0,1 3-161,0 3 1,-2-2-317,-4-5 1,3-3 236,-3-7 1,2-1-10,-2 0 1,4-7 120,-4-4 0,4-4 253,1-2 1,7-8 66,-1-4 1,8 3 405,-1-3 1,3 1-306,2-7 1,7 9 138,5 3 0,9-2 407,2 3 0,2-1-312,-2 6 1,-2 2-9,8 4 1,-6-3-147,6 9 0,-8-2-437,2 1 0,2 4-386,-2-3 0,0 3-517,-5 3 0,5-1 417,0 0 0,0-5-378,-6-1 1,6-7 928,0 2 0,0 4 0,-6-1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38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18 8108,'0'-10'968,"0"2"-557,0 8-168,8 0 1,2 0 170,7 0 0,-6 8-255,1 3 0,-1-1-118,7 2 1,-1 5 83,0 6 1,-5 8-106,-1-3 0,1 5 152,5 2 1,0 7-28,1 4 0,-1 14 322,0 9 0,3 6-353,3 17 1,-4 0 167,-8-38 0,1 2 1,-1 1-1,-1 1-119,2 2 1,-1 1 0,-2 3 0,-1 1-61,1 4 1,0 0-1,-1-2 1,-1-1-322,-3 0 0,-2 0 0,1 0 0,0 1 181,-3 2 1,0 0 0,0-2-1,0-1-231,0 0 0,0 0 1,-4-3-1,0-1 179,-1 2 1,-2-1 0,0-5 0,-3-1-366,-1-1 0,-1-2 0,2-4 0,-1-2 24,-18 44 0,0-5-56,-5-7 1,-1-5-83,0-11 1,1-5-40,-1-7 0,1-13 6,-1-5 1,8-13-156,4-3 756,-4-9 0,10-9 0,0 0 0,7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38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8163,'-17'0'965,"0"0"-777,0 8 1,5 1-140,0 9 0,7 7 162,-7 3 0,6 7 40,-5 5 0,-1 8 63,-5 16 1,6 11-134,-1 23 0,10-42 0,0 3-283,-1 9 1,0 2 0,2 2 0,0 0 197,1 3 1,0 0-1,4 4 1,0 0-348,1-4 0,2 0 1,0-1-1,1 0 337,0-7 0,1-2 1,0-1-1,0-3-77,-1-5 0,1-2 0,2-3 1,1 0-138,11 35 1,8-1 229,-2-5 1,-3-11-180,3-11 0,-2-4-249,2-2 1,2-8-62,-8-4 1,2-9-677,-2-2 819,-4-8 0,6 2-365,-8-11 713,1-5 0,-1-14 1,0-3-1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39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 8077,'0'-8'1328,"0"8"0,0 10-1352,0 13 1,6-2 89,0 8 0,7-1 194,-1 7 1,3 0-314,3-1 1,-3 1-271,-4-1 0,-3 5 167,-8-5 1,0 5-104,0-10 0,0-4 116,0-2 1,0-10-48,0-1-581,0-8 437,0 3 1,8-22 128,3-8 1,5-10 55,1-7 1,0-3 1,1-3 0,-3 6 266,-3 11 1,1 4 1019,-7 8-710,7 7 0,-3 12-222,7 16 0,-5 7 720,-1 9 1,-5 8-245,5 4 0,-5 4-53,6 2 0,-8-2-509,1-4 1,-3 4-417,-2-4 0,0 3 90,0-3 0,6 4-623,0-4 828,7-4 0,-3 16 0,7-5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4:51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268 1 7997,'8'0'1963,"-1"0"-623,-7 0 1264,7 7-740,-5 1-1301,5 8 1,-9 5-137,-3 0 1,-4 2-43,-6-2 1,-3 3-367,-3 8 1,-2 1 137,-3 3 1,-3-2-326,2 2 1,-2-3 122,-3-1 1,8-3-6,3-2 0,11 1-167,4-8 0,5-4-219,1-5 1,10-6 106,11 5 1,10-6-149,16 1 1,9-10 190,7-6 1,0-3 146,5-1 1,4-1-18,1 0 0,-8 2-43,-3 4 1,-9-2-125,-1 6 1,-12 1 13,-8 5 0,-8 0-376,-8 0 258,-7 0 0,-4 2-357,-10 3 1,-11 6 783,-10 10 0,-11-4 0,-3 6 0</inkml:trace>
  <inkml:trace contextRef="#ctx0" brushRef="#br0" timeOffset="363">346 661 7950,'11'0'-700,"-1"0"605,-6 0 1271,3 0-486,0 0 68,-6 0-174,6 0 372,-7 0 14,0 0-114,0 7 33,0-6-468,0 13 0,0-5 123,0 7 0,0-1-100,0 1 0,0 7 44,0 3 1,-5 11 353,0 5 0,-6 3-322,6 2 0,-7 0 23,1 0 0,3 6-315,-3-1 1,8-1-329,-3-9 0,5 3-58,1-3 0,0-4-236,0-1 0,0-9 236,0-2 0,0-7-124,0 2 0,0-3-590,0-3 0,0-4 305,0-1 1,-2-1-437,-3 1 325,3 4 446,-12-5 0,12 2-374,-3-1-186,3-6 392,2 3 400,7-7 0,2-7 0,7-2 0</inkml:trace>
  <inkml:trace contextRef="#ctx0" brushRef="#br0" timeOffset="1118">1116 1917 7842,'-11'0'71,"1"0"473,6 0-296,-3 0 162,7 0 1,0 2 479,0 3 0,-5 4-362,0 7 1,0 1 83,5 4 0,-5-3-159,-1 3 1,1-4-119,5-1 0,0-1-347,0 1 1,0-5 36,0-1 1,7-6 4,4 1 0,2-3-3,3-2 1,0-2-295,0-3 1,-1-4-31,1-7 1,0-5-273,-1 0 0,-4-1 229,-1 1 0,-6 3 63,1-3 0,-3-2 415,-2 3 0,-7-7-3,-4 6 0,-4 2 52,-6 9 1,3-2-16,-3 6 0,4 1 175,1 5 0,0 0-714,1 0 0,6 7 367,4 4 0,-4 9 0,0 5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39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16 8015,'-18'-8'1989,"1"7"0,7-5-1512,5 12 1,3 3-201,2 8 0,2 8 77,3 4 0,-3 4 189,4 2 0,2 5-156,-3 0 1,1 2-160,-6-1 0,0-5-142,0 5 1,0-11 123,0-1 0,0-2-336,0 2 1,0-4-86,0-8 1,0 1-434,0-1 259,0 0-278,0 0 225,0 1 258,0-9 2,0-1-11,0-8 625,0 0-337,0-8 0,0-1-221,0-9 1,0-7-84,0-3 1,8-7-295,3-5 1,3-3-149,-3-3 1,5-2 261,-5 8 1,5 0 114,1 5 0,-2 8 182,-3 4 1,1 4 425,-7 2 28,8 7 273,-13 2 1,9 8-194,-4 0 1,-4 8 338,4 3 1,1 11-86,-1 1 1,2 7-246,-3-1 1,-3 10-62,4 1 1,2-2-153,-2-9 0,-1 4-14,-5-4 0,2-4 95,4-2 0,-4 2 121,4-2 0,-4 0-886,-2-6 0,5-5-2438,1-1-777,0 1 1775,-6-3 1008,8-1 0,-1-16 874,5-3 0,3-20 0,-5-5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40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9281,'-18'0'1202,"9"0"1,1 2-1084,8 4 0,8-4 574,3 4 1,7-4-151,5-2 0,-4 0-194,4 0 1,-4 0-399,-2 0 0,1-6 140,-1 0 1,0 0-1120,1 6 1,-1 0-108,0 0 1,1-2 1134,-1-3 0,0 3 0,0-6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40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7995,'-10'-17'3485,"2"8"-2571,8 1 0,8 10-603,4 4 0,3-3 31,2 9 0,-5 5 263,-1 6 0,-1 8-182,1-2 1,-3 5-198,-8 7 0,0-3-329,0 8 1,0-7 132,0 1 1,0-1-1033,0 1 0,0-4 143,0 5 1,0-11-1749,0-1 1252,-8-8 5,6 4 1350,-5-15 0,7-10 0,0-10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40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0 7935,'-23'0'0,"0"0"1656,0 0 1,7 8-1059,5 4 0,1-3-932,4 3 0,3-1 198,-9 7 0,-1-1-64,-10 0 0,-4 1-504,-8-1 1,0 0 308,1 0 0,1 1 458,4-1 1,-1-5 76,7-1 0,0-7-112,5 2 1,7 1 125,-1-1 1,8 2 292,-1-2 0,3-3-87,2 9 1,5-6 143,1 5 0,8 1 471,-3 5 1,6 0-425,6 1 1,-1-7 45,6 1 1,-4-1-226,4 6 1,-5-5-605,6 0 1,-6-7 48,6 7 0,-8-6-158,2 5 1,-4-7-380,-1 2 0,-7 1-2309,1-1 3029,-1 0 0,7-6 0,-1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41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18 8022,'0'-10'3016,"0"3"-3015,0 7 1,0 2 243,0 3 1,6 5 16,-1 7 0,3 8 186,-2 4 0,-2 13-60,7 10 1,-5 12 288,6 16 0,-7 9-641,1-38 1,0 1 0,0 4 0,1 0 246,4 1 1,1 1 0,-2 0 0,0-1-94,1 4 1,1 0 0,-5-3 0,-1 1 36,0 4 1,0 1 0,-4 0 0,-1 0-161,2 0 0,0-1 0,-1-1 0,-2-1-143,1 0 1,-2-1 0,-3-1 0,-1 1-507,-4 6 0,0 1 1,1-5-1,-1-1 347,-2 0 0,-1-1 0,-1-3 0,-1-1-731,0-3 0,-1-2 1,1-2-1,-1 0 16,-2 0 1,0 0 0,-14 35 215,-9 3 1,3-20 733,3-3 0,-7-5 0,1-7 0,1-8 0,3-5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41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87 8007,'-8'-17'1468,"10"7"1,4 5 190,15 3 0,11-4-1783,9 0 1,-3-5-166,8 5 0,4-2 137,2 2 0,4 5-773,-10-5 0,-9 4 413,-3 2 0,-11 0-840,0 0 77,-4 0 1275,-9 0 0,-2 0 0,-8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41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8011,'-18'0'0,"1"9"676,0 9 0,1 1 944,5 10 0,3 0-800,8 5 0,-6-5-367,1 0 1,-1 0-380,6 5 1,0 7-332,0-1 1,0 0-384,0-5 0,0 5 46,0 0 1,0-1-629,0-10 1,2 1 627,4-6 594,3-9 0,8 0 0,1-5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41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0 7969,'-17'0'3358,"-1"0"-2918,9 0 0,3 0-805,12 0 0,3 2-226,9 4-270,-1-4 218,0 6 233,0-8 0,-5 0-807,0 0 815,-9 0 0,7 0 402,-4 0 0,3 7 0,9 3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42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7969,'17'0'757,"1"0"-389,-1 0 0,0 0-99,1 0 0,-1-2-46,0-3 1,2 1 289,4-8 1,2 7-220,4-7 0,4 6-400,-4-5 0,1 7-140,-1-2 0,2-2-449,-8 3 0,0-1 368,-6 6 0,1 0-647,-1 0 974,-7 0 0,5 8 0,-5 1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42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7969,'18'-17'0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2:35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8034,'-8'9'1169,"4"-1"-813,-7-8-178,7 0 488,-4 0-430,8 0 0,2 0 494,4 0 1,9 0-244,8 0 1,8 6 177,-2 0 0,3-1-324,3-5 1,-1 0-269,1 0 1,-1 0-20,1 0 0,-1-5-206,1-1 1,-7 0-2517,1 6 2668,0-8 0,-2-1 0,-2-8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5:54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7855,'8'-9'800,"-6"1"1,11 10 18,-7 4 1,6 3 68,-7 8 0,1 1 230,-6-1 0,0 6-525,0 0 1,-2 6-110,-4-6 1,3 5-175,-9-5 1,8 0-247,-1-5 0,3-7-162,2 1-625,-8-9-171,6 5 0,-4-8 422,12 0 1,4-13-883,7-5 1,6-10 598,0-1 0,7-4 283,-1-1 1,2 1 223,-2 5 1,-1 3 158,-11 7 214,12 9 0,-17 3 395,11 12 0,-12 11 1185,-5 12 1,2 9-797,-3 2 0,7 3 125,-6-3 0,-1-10-596,-5 5 0,6-6-290,0-1 0,5-3-74,-5-8 1,2-7-232,-3-4 1,-1 1-360,8-1 1,-7-2-776,7-10 1,-1-3 1290,7-9 0,-1-6 0,0-3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4:49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142 456 7928,'-16'9'-1655,"8"-2"1202,1-7 453,7 0 0,-7-7 0,-2-2 0</inkml:trace>
  <inkml:trace contextRef="#ctx0" brushRef="#br0" timeOffset="427">158 79 7928,'0'-16'624,"0"0"0,0 6 597,0-1 200,0 8-780,0-4 1,2 5 96,3-3 0,-2 3-160,8-3 1,-1 3-152,6 2 1,0 0 188,-1 0 1,3 2-199,3 3 0,-4-3-24,4 3 1,-3 2-205,-3-2 0,1 8-168,0-3 1,0-1 92,-1 1 0,1-1-226,0 2 1,-1 3 184,1-4 1,-2-1-214,-3 1-72,2 1 1,-9 4 84,6 1 1,-6 0 353,1 0 0,-8-6 22,-3 0 0,-11 6 176,1 5 1,-10 0-197,0-5 0,-4 5-102,-1 0 1,-6 5-348,1-5 0,-1 5 188,5-5 0,3 7-1945,3-2 1,-2-2 205,7 3 1770,0-1 0,5 5 0,0 1 0</inkml:trace>
  <inkml:trace contextRef="#ctx0" brushRef="#br0" timeOffset="644">48 1037 7940,'-16'0'820,"1"0"181,6 0 0,2-2-904,7-3 0,2 2 12,3-8 1,5 1 484,11-6 0,16-1-140,10-4 0,12-4 3,4-6 0,7-1-223,9 1 1,-1-1-372,1 1 1,-3 0-154,-2-1 0,-1 3-184,-10 2 1,3-1-2450,-8 8 2923,-4-8 0,-7 10 0,-9-5 0</inkml:trace>
  <inkml:trace contextRef="#ctx0" brushRef="#br0" timeOffset="1017">1493 95 8574,'0'-9'3433,"0"2"-2128,0 7-847,0 7 0,-7 2 333,-3 6 1,-6 8 304,-5 3 0,-3 4-94,-8 1 1,4 1-451,-3-1 1,10 0-814,-5 1 1,1-1 239,4 1 1,6-6-1354,4 0 0,8-5 520,-3 5 0,5-7-242,1 2 0,1-5-1065,5-5 906,2 3 0,13-13 327,0 5 0,2-6 421,-2-6 0,5-9 507,11-12 0,3-2 0,7-3 0</inkml:trace>
  <inkml:trace contextRef="#ctx0" brushRef="#br0" timeOffset="1640">1823 314 8009,'25'-8'0,"-3"1"842,-6 7-421,-7-7 2433,-2 5-2052,-7-5 0,0 9-10,0 3 0,-6-1-317,1 6 1,-5 0-80,4 6 1,0 2-207,0 3 1,5-9-75,-5 4 0,5-4-411,1 3 0,1-6 247,5-4 0,2 2-379,8-1 1,0-1 221,-1-5 0,6-7-203,0-4 1,5-1-6,-5 2 1,0-4-70,-5 3 0,-5-1 202,-1 2 0,-6-4 90,1 3 1,-4-3 190,-1-2 1,-6 1-34,-5-1 1,-5 0 125,-5 1 0,2 4-66,-7 1 0,7 1 151,-2-1 1,3 3 147,3 7 1,-1 0 264,0 0 1,6 0-180,-1 0-173,8 0-1581,-11 7 1061,12 1 0,2 6-670,11-3 0,3-3 269,1-2 1,8-5 36,3 5 0,4-5 137,1-1 1,2-1-3,4-5 0,-2-1 301,7-3 1,-2 1 148,2 4 1,2 3 363,-8-3 1,6-2-279,-5 2 1,-1 0 644,-4 5 0,-6 0-310,0 0 0,-7 0 279,2 0 0,-8 5 3,-3 0 1,-6 7 278,1-1 1,-5 4-397,-5 6 0,1-1 48,-6 6 1,-1-5 110,-5 5 0,1 0-255,-1 5 0,2-6 5,3-4-195,-2 3 1,11-6-179,-3 3 0,5-9-103,5-2 1,4-6-218,6 1 0,3-5 26,3-5 0,3-4-291,7-7 0,1-5-147,-1 1 1,1-7 279,-1 6 0,1-5 21,-1 5 0,-12-5 72,-3 5 1,-11-7 110,0 2 0,-5-2 101,-5 2 0,-11 3 228,-10 8 1,-10 1 63,-6 3 0,-4 4 255,-1 7 0,2 0-10,3 0 1,-2 7-207,8 4 1,1-3-284,9 3 1,8-8 263,8 2-1802,6 4 0,-1-5 1574,10 6 0,18-6 0,10 3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42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18 8126,'-18'0'290,"1"-8"0,-6 7-313,0-5 1,0 4 156,6 2 137,-1 0 0,1 4 20,0 7 0,5 10-110,1 20 0,-1 5 201,-5 11 0,-6 15-186,0 14 0,11-36 0,3 2 24,2 5 0,2 1 0,-3 0 0,1-1 57,1 4 0,0 0 1,-1 0-1,-1 0-278,-1 5 1,1 1 0,1 1 0,2 0 120,-1-1 0,0-1 0,4-4 0,1-1-107,-2 0 1,0-1 0,2-6-1,0 0-516,1-2 1,0-1-1,2 49 405,4-13 0,3-12 179,9-18 0,5-5-798,0-6 1,7-11-881,-1-12 0,-2-11 812,2-7 1,0-5-69,5-5 853,9-5 0,-15-7 0,5-1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43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8010,'0'-9'772,"0"1"0,0 22-520,0 3 0,0 14 409,0 3 1,0 8-200,0 10 1,0 0 12,0 0 0,-6 0-445,0 0 1,1 0 54,5 0 0,-2-6-632,-4 0 0,4-8 343,-4 3 1,4-13-248,2-4 1,0-5-112,0-2 0,2-7-373,4-5 0,-2-10 381,7-7 1,1-19 158,5-9 1,6-10 394,0-8 0,0 5 0,-5-5 0,5 6 123,0 6 1,-6 8-155,-5 14 0,-7 3 438,7 16 1,-6-1 234,5 6 1,-5 8 470,6 3 1,-9 10-417,3 2 0,-4 14-32,-2-3 1,0 7-279,0-1 1,0 2-146,0 4 0,0 6-2169,0 0 1,0 0 1926,0 6 0,-8 3 0,-1 1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43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51 7954,'-12'-2'874,"1"-4"0,7 2 691,-2-7-507,-3 7 530,7-4-443,-6 1-571,8 5 1,0-4-204,0 12 1,0 3-109,0 9 1,0-1-621,0 0 1,0 6 275,0 0 0,0 6-274,0-6 1,0 0-234,0-6 0,0 1-1743,0-1 699,0-7 575,0-3 0,8-7 571,3 0 1,5-11 53,1-12 0,6-2 444,0-10 1,8 1-52,-2 5 0,-4 4 253,-2 2 0,-4 5-277,-2 7 1497,0 3 0,-1 10-128,-5 4 1,3 0 299,-8 11 1,5-4-1010,-5 10 1,2 2-192,-3-1 1,-3 4-1022,4-5 0,2 6 431,-3-6 1,1 0-446,-6-5 1,6-1-1365,0 0 1993,-1 0 0,-5 1 0,0-1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44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33 122 7974,'-10'-17'0,"1"7"507,3 4-110,4 4 0,-4 2 0,12-2-345,5-3 1,-1 3 328,2-4 0,-1 4 608,6 2 0,1 0-778,-1 0 1,6 0-393,0 0 1,0 0 39,-5 0 1,-1 0-123,0 0 0,-5 0-814,-1 0 1,1-2-132,5-4 275,0 4 0,-1-13 933,-5 4 0,-3-5 0,-8-1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44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10527,'0'17'1274,"0"1"0,0-1-940,0 0 1,0 8 96,0 4 1,0 0-246,0 5 1,0-3 37,0 9 0,5-3-1065,1-3 1,0 3 550,-6 3 1,6-1 289,-1 7 0,9-8 0,-5 5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45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0 8370,'-10'0'1063,"2"0"1,10 2-718,4 4 1,-4 3-60,4 9 1,3 7 164,3 4 0,-1 11-80,7 6 1,-5 14-53,10 9 1,-2 8-382,2 9 1,-3 10 202,-9-44 0,1 0 1,-2 3-1,-1 1-69,0 4 1,-1 1 0,-2 1-1,-2-1-80,-1 3 1,0-1 0,-3-1 0,0 1-585,-3 3 0,0 1 1,-2-2-1,-2 0 472,-3 2 1,-3-1-1,1 1 1,-3 0-503,-1-3 1,-2-1 0,-3 0 0,-2-1 205,-3-4 0,0-1 1,0-1-1,-2-2 49,-3-4 1,-2-2-1,3-4 1,-1-2-206,-32 33 1,3-7 480,8-11 0,10-7-106,7-15 1,4-8 195,14-4 0,-8-6 0,14-5 0,-1-5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45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35 8324,'-2'-12'-41,"-4"1"-522,4 7-909,-6-4 1681,8 8 0,6 2-104,0 4 0,-2 19 654,-10 15 0,-10 18-339,-7 11 0,-5 17-202,16-35 0,1 2 0,-4 2 0,1 2-200,2 3 0,1 1 0,-1-2 0,1-1 276,2-3 1,0-1 0,1 2-1,1-2 43,-5 44 1,5-4-586,7-2 1,0-5 26,0-7 0,7-5-629,5-11 1,3-5-409,3-7 1,-1-8 24,0-3 1233,0-12 0,8-1 0,4-10 0,4-5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45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8230,'10'2'157,"-4"4"0,-5 10 195,-1 7 0,-1 7 230,-5-1 1,4 12 573,-4 5 1,4 4-204,2 1-648,-8-6 0,7 8-251,-5-6 1,-2 4-317,2-10 0,1 5-73,5-6 0,0-5-1197,0-6 29,0-8 598,0 4 117,0-16 0,7-18 210,5-20 1,3-11 577,2-12 0,1-8-174,-1-3 1,0 3 173,1 3 0,-7 5-46,1 6 0,-7 7 10,7 16 1,-8 0 2245,2 11-1593,3 5 0,-5 7 361,8 11 1,-9 7-217,3 5 1,2 4-74,-2 7 0,-1 1-353,-5-1 1,0 3-236,0 3 1,0-1-368,0 7 0,0-2 250,0 2 0,0 4-2859,0-4 2875,0 12 0,-7-4 0,-3 5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46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18 226 8230,'0'-10'3737,"0"-5"-2385,0 13-578,0-6-498,0 8 0,0 2 108,0 4 0,0 11-90,0 12 1,-6 4 49,0 1 0,1 1-95,5-1 1,0 1-338,0 0 0,0-3-138,0-3 1,0-4-270,0-8 0,5 1-287,1-1 52,8-7 1,-5 3 353,8-7 1,-1-8-51,-5-10 0,5-5 346,-5-6 1,-1 2-112,1-8 0,-7-2 407,2-9 1,-6 1 29,-6-7 0,2 8 229,-7-2 0,-1-3-175,-5 3 1,5 5 73,1 7 1,1 6-614,-1-1 0,3 10-5,8 1-2929,0 1 3173,0-6 0,0-1 0,0 1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46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215 35 8230,'0'-17'1508,"0"7"-1526,8 3 1,2 7 324,7 0 1,-6 2-178,1 3 0,-1 5 39,7 7 1,-1 2 493,0 5 1,1 2-243,-1 9 0,0 9 638,0 8 1,1 15-424,-1 14 1,6 11-379,-11-43 1,-1 0 0,-1 5 0,-3 0 3,0 0 0,-2 1 1,0 5-1,0-1-281,0 2 0,1 0 1,-1 0-1,-2 1 206,-3 3 1,0 2-1161,0-1 1,0 1 925,-3 2 1,-2 0-1,-2 3 1,-3 0-805,-3 0 1,-3 0-1,-3 3 1,-2 0 270,-2-3 1,0 0-1,-5 3 1,0-2-1408,0-3 0,-2-1 1987,-9 6 0,-3-1 0,8-5 0,-1-1 0,-9 7 0,-4 2 0,0-1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5:07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864 1744 8104,'0'-11'-1366,"0"1"1051,0 6 315,0-10 0,2 13 2,3-4 45,-3-4 1,5 5 66,-7-6 36,0 6 19,0-10 90,7 6-219,-6-8 1,8 0 58,-4 1 1,-1-1-29,6 0 0,-4 0-12,4 1 0,-5 2-48,6-2 0,-1 3-2,6-9 1,-6 3-10,1 2 0,-1 1-13,6-1 0,0-1 49,0-4 1,-1 3-17,1-3 1,0-2-4,-1 3 0,6-3 2,0 2 1,0 3 20,-5-2 1,0-3-39,-1 2 0,1 0 3,0 5 0,-6 1-19,1-1 1,-1 0-8,6 0 1,0 1-9,-1-1 1,1 2-14,0 4 0,-1-4-108,1 3 1,-5-3 120,-1-2 0,1 1-41,4-1 1,1 0 56,0 1 0,-1-1-4,1 0 1,0 0 19,0 1 0,-1-1 8,1 0 1,1 1-17,4-1 1,-3 2 14,3 3 0,-4-3 33,-1 4 1,5-4-42,0-2 0,0 6 8,-5-1 1,1 3-34,4-3 0,-4-3-3,4 4 0,-1 1 3,0-1 1,-2-1-6,3-5 0,2 6 6,-2-1 0,1 1 5,-1-6 1,2 2 8,3 4 0,2-4-12,-7 3 0,7-3 43,-2-1 0,-2 1-23,3 3 1,-1-3 5,5 4 0,1-4-23,-1-2 1,0 0-2,1 1 1,5-1 7,-1 0 1,1 1-2,-6-1 1,6 0 14,0 0 0,-1 1-15,-4-1 1,-1 6 20,1-1 1,-1 6-10,0-6 0,1 6 2,-1-5 0,1 6-26,-1-1 0,0-2 0,1 2 0,5-6 2,-1 6 0,3-5-4,-3 4 0,-1-6 0,7 2 1,-7 1 7,2-2 0,1 3 13,-1-3 0,1-1 4,-1 7 0,-4-6 2,4 6 1,-4 0-6,-2 5 1,1 0 3,-1 0 0,0 0 15,1 0 0,4 0-19,1 0 1,2 0 11,-3 0 0,-3 0-8,4 0 0,1-2-35,-1-3 0,5 3 32,-5-3 1,-1 3 0,-4 2 0,-1 0-2,1 0 0,-1 5-1,0 1 0,1 4 41,-1-5 0,1 6-39,-1-6 0,0 5 59,1-4 1,5 4-52,-1-5 0,1 8 47,-6-3 0,1-1-49,-1 1 0,6 1-3,-1 5 1,1-1 6,-6 1 0,3-4-2,2 4 1,-1-4-28,7 9 1,-7-4 11,2-1 0,1 0-53,-1 0 1,1-1 55,-1 1 0,-4 0 0,4-1 1,-4 1 7,-2 0 0,1 0 2,-1-1 0,0 1 3,1 0 1,-1-1 2,1 1 0,-1 0-5,1 0 0,-1-1 4,0 1 0,3 5-17,2 0 1,-3 0 12,4-5 1,-4-1-12,-1 1 1,-1 5 4,0 0 1,1 5-2,-1-5 0,-1 7-1,-4-2 1,4-2-2,-4 3 0,-2-3 5,3 2 0,-6 2-3,5-7 1,-5 5-32,5-5 1,-5 2 30,5-2 1,-5 2-20,5 3 1,-1 2 15,1-7 1,-2 7-2,-3-2 1,-2-2 17,8 2 1,-8 1 2,2 4 1,1-1-6,-1-4 0,2 4-11,-2-4 0,-4 5-107,4 6 1,-3-4 103,-2 4 1,-1-4-130,1-2 0,0 2 113,-1 4 1,-4-2-5,-1 7 1,-4-7 18,4 1 1,-6 3 4,1-3 1,2 6 22,-2-5 0,0 5 136,-5-5 0,0 4-24,0-4 0,5 5-57,1-5 1,1 5-80,-2-6 0,-2 6 29,8-5 1,-6 1-9,6-1 1,-6 1-22,5 4 0,-4 3-13,4-3 0,-1-1-34,1 0 0,4 1 51,-3 5 0,-3 1 9,3-1 1,-6-5-13,6-1 1,-8 1 35,2 6 0,2-1-30,-2 0 0,2-5 1,-1 0 0,-3-2 8,8 2 1,-6 3 1,5-3 1,-6-2-17,1 2 0,2 0-4,-2 5 1,1-2 45,-6-3 1,0 4-35,0-5 1,0 5 19,0 1 1,0 0 10,0 0 1,0 0 5,0 1 1,-2-1-26,-3 0 0,3-2 0,-3-3 1,1 3-36,-1-3 0,3-2 24,-3 2 0,1-1-42,-1 0 1,3 5 41,-3-4 0,-2-2-22,2 2 1,-6 0 25,6 5 0,-7 0 0,2 0 1,1-5-18,-2 0 0,1 0 5,-6 5 0,0 0-11,1 0 1,-1-5-3,0 0 0,1 0-92,-1 5 1,0-2 95,0-3 1,-4 4-82,-1-5 0,0-2 64,5-3 1,-5 3-1,0-2 0,-7 4 43,2-4 1,-2 1 8,2-1 1,-4-4 37,4 4 0,-5 1-72,-6-1 1,5 3 34,1-8 1,-6 8-17,6-9 0,-4 6-3,4-1 0,-1-2-52,1 2 0,-6-3-12,0-1 0,-1-1 2,1 1 0,3-1-21,-8 1 0,0-3 56,-5-3 1,-1 4-10,1-4 0,0 2 49,0-2 1,-5 4-48,-1-4 0,-1-1 28,2 1 1,1-7 5,-6 2 1,1 2 2,-2-2 0,-3 0-5,4-6 0,1 1 4,-2 0 0,2-2 26,-1-4 0,-3 2-36,8-6 0,-7 4 42,1-5 1,-3 6-38,-2-6 0,0 5 64,0-4 1,0 4-65,1-5 1,-1 2-8,0-1 1,0-5-11,0 5 0,-1-3-13,-4 2 1,5-3-1,0 3 1,-5-3 21,5-2 1,-3-5 97,3 0 0,0-6-100,0 6 0,0-6 249,1 6 0,-1-7-10,0 2 1,2 1 7,3-2 0,-1 6-188,6-5 1,-1-1-80,2-5 0,3 2-175,-3 4 1,1-4 95,-1 4 1,3-4-1,-4-2 1,-1 0 36,2 0 0,0-4-28,5-1 0,-2 0 99,-4 5 1,4 0 116,-3 0 1,3 1-116,2-1 1,0 0 131,0 1 0,0-6-114,0 0 1,-1 0 12,1 5 1,5-1-28,0-4 0,2 3 29,-2-3 1,-1 2-171,6-2 1,-5 2 48,6-7 0,-6 7 30,5-2 0,-5-4 36,5-1 1,-1 2 1,1-3 1,-1 6 35,-4-5 1,-1 2-44,6-2 0,0-2 71,6 7 0,-1-7-54,1 2 1,0-2 127,-1 2 0,1-4-148,-1 4 0,3-4-4,2-1 1,-1-1 2,8 1 0,-8-1-89,1 1 0,3-1 81,-2 1 1,5-6 10,-5 1 0,1-3 7,-1 3 0,-4 1-25,4-7 1,2 5 89,-2-5 1,6 6-14,-1-6 0,4 5 16,1-5 0,1 7-32,-1-1 1,0-3 8,0 3 1,6-6-77,-1 5 1,6-5 60,-5 6 0,5-6-176,-6 5 1,6-5 91,-6 5 0,8-4-45,-2 4 0,-2-5 102,1 5 0,-1-5-7,2 6 0,2-6 15,-8 5 1,8-5 12,-3 6 1,5-6 3,1 5 0,-2-7-23,-3 3 0,3 0 50,-3 0 1,3 4-39,2-5 0,0 5 4,0-5 0,0 2-7,0-2 1,0 2-2,0 4 0,5 2-15,0-2 0,1-3-1,-6 3 0,5-6-57,0 5 0,6-5 63,-6 6 1,5-6-32,-4 5 0,1-5 19,-2 6 0,-3-6 107,3 5 1,-2-5-12,3 5 1,-3-4 150,8 4 1,-6-5-137,5 5 0,1-5-20,4 6 1,-4-6-58,-1 5 1,1-5 67,5 6 0,4-6-251,1 5 1,0-5 65,-5 6 0,0-3-62,0 3 0,-1 2 91,1-2 1,0 1 32,-1-2 1,1 4 13,0-4 0,-1 4 10,1 2 1,-2-1 88,-3 1 1,3 5-83,-4 0 0,4-1 156,2-4 0,-6 1-128,1 4 1,-1-2 33,6 7 1,-6-7-42,1 2 1,-1 2 0,6-3 1,0 7 23,-1-7 1,-4 6 0,-1-5 1,1 7-7,5-2 1,-1 2-9,1-2 0,-2 3 34,-4-2 1,4 2-32,-3 2 1,3 2-4,2 4 1,-3-4-23,-2 4 0,3-4-3,-4-2 1,6 0 49,5 0 1,-4 1-4,4-1 1,2 0-24,-2 1 1,2-1-1,-2 0 0,3 0 9,8 1 0,-1-6-3,0 0 1,1 0 49,-1 5 0,1 0 1,-1 1 0,1-1 13,-1 0 0,-5 1-31,0-1 1,-1 0 3,1 1 0,2 1-105,-7 3 1,0-1 89,-6 7 1,1-1-49,0 6 0,-7 0 0,-2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7:56.6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398 1280 8270,'-27'-8'0,"2"5"182,8-9 1,6 6 344,-1-5 1,2 5-25,-1-5-290,-4 7 0,7-6-232,-4 4 0,3 4 100,3-3 130,4 3 173,-13 2-202,5 0 0,-7 0-85,-1 0 0,1 9-143,0 9 0,0 14 123,-1 14 1,1 12 64,0 5 1,-1 14 184,1 10 0,2 1-470,3 10 0,5-2 498,7 2 1,0 2-43,0-8 0,7 1-49,5-7 1,9-1-31,2-5 0,6-3-119,-6-8 1,8-7 1,-3-5 1,5-5-236,2-6 1,-3-3-55,-3-9 0,4-1 112,-4-4 0,-4 2-307,-2-8 0,2 0 96,-2-6 1,0-6 294,-6 1 0,-5-6-806,-1 5 309,1-7 1,5 4-28,0-8 0,-5-8-205,-1-3 0,-5-12-171,6-6 1,-9-14 875,3-8 0,4-17 0,-1-10 0</inkml:trace>
  <inkml:trace contextRef="#ctx0" brushRef="#br0" timeOffset="482">986 744 8469,'-6'-19'0,"1"-4"0,-1 9 440,6-3-183,0 11 1,8-7-203,3 7 1,5 0-195,1 6 1,0 0 525,0 0 0,1 8-93,-1 4 1,-2 16 128,-3 7 1,3 13-37,-3 4 1,-3 2 9,3 9 1,-6-1-278,5 1 0,-5-3-202,6-9 1,-7 1-141,7 0 1,-8-8 194,1-3 0,-3-5-201,-2-1 1,0-14-119,0-4-88,0-3 393,0-5 1,0-5 31,0-15 0,0-9-218,0-14 1,2-10-190,4-8 0,-4-8 105,4-9 1,3 0-88,3 0 1,-3 7 162,3 5 1,0 5 30,5 6 0,0 11 110,0 12 1,-1 4 27,-5 1 0,5 9 414,-5 3-154,5 4 1,-1 4 383,-4 4 1,3 3-111,-8 9 0,5 7 337,-5 3 0,6-1-238,-7 2 1,3 0-52,-2 6 1,-4 1-423,3 4 1,3-1-501,-2 7 0,9-2-529,3 2 0,1 4 935,10-4 0,-1 4 0,7 2 0</inkml:trace>
  <inkml:trace contextRef="#ctx0" brushRef="#br0" timeOffset="1499">1280 2767 8124,'-19'-17'38,"-4"7"-13,21 3 1,2 5-68,12-4 1,3-5-73,2-12 0,2 1 34,4-6 0,-9 5-34,3-6 0,-3 6 264,3-6 0,-5 6-25,-1-6 0,-1 6-123,1-6 0,3 6-98,-9-6 1,1 2-103,-6-2 1,0-1 154,0 7 0,-2-6 1,-4 6 1,3-2 68,-9 2 0,1 4-104,-7-5 0,1 5 169,0 2 0,-1 2-26,1 3 1,2 2 244,3 5-177,-3 3 46,5-6 32,1 8 12,-7 0-29,14 0 0,-5 8-63,7 3 0,-2 7 48,-4 5 0,4 4-35,-4 7 1,4 8 129,2 5 0,0-1-90,0 6 0,0-3 144,0 15 0,2-6 79,4 5 1,-4-2-75,4 3 0,-4 1-266,-2-7 1,7-6 139,5-6 0,-3-8-414,3 3 1,-2-7 16,1-5 1,3-4-124,-9-8 0,3-5-53,-2-1-51,-4-7 791,5 4-375,-7-8 0,-5-8-37,-1-3 1,-6-5 21,7-1 0,-9-2-95,3-4 1,3-4-7,2-8 1,4 6-194,2 1 0,0-1 211,0-6 0,2 1 48,4-1 0,4 6-240,7 0 0,2 1-26,4-7 1,4 0-56,8 1 1,1-1 68,4 1 1,-1-1 233,7 0 0,-8 3-3,3 3 0,-5 4 172,-1 8 1,-2 5-86,-5 1 0,3 7 118,-8-2 0,0 4 408,-6 2-395,1 8 1,-3 3-79,-3 12 0,-5-2 1,-7 8 1,-2 0-335,-3 6 1,-5-3 50,-7-3 0,-2 4 34,-5-4 1,0 1 123,-5-1 0,-4-4-61,4-7 1,-3-3 156,-3-4 1,2-1-80,4-4 1,-1-4 446,7 3-132,0-3 185,5-2 0,7 0 197,-1 0-360,8 0 0,-1 0 6,10 0 1,5 0 84,7 0 1,-3 0 367,3 0 1,-2 6-281,14 0 1,-2 7 33,2-1 0,4 3-133,-5 3 1,5-3-277,2-4 0,-1 5 27,1-5 1,-1 3-73,1-3 0,-2 3-239,-4-8 1,1 7-522,-7-1 0,6-3-379,-6 3 1,-2-7 19,-9 7 1,3-8-1578,-3 2 2638,-5-5 0,9-1 0,-7 0 0</inkml:trace>
  <inkml:trace contextRef="#ctx0" brushRef="#br0" timeOffset="1941">2076 761 7025,'11'12'1216,"1"-1"0,-1 1-921,7 5 1,5 2 33,0 5 0,6 2 0,-6 9 0,7 7-12,-1 4 1,6 12 15,5 5 1,-3 5 462,3 1-804,4 8 1,0 3 186,-18-34 0,0 1 0,-3 0 1,-2 2-10,0 2 0,-1 2 0,-4-4 1,-2 1-166,2 2 0,-3 0 0,-2-1 1,-1 0 47,3 6 0,-3 1 0,-3-4 0,-2 0-209,-1 1 0,-2-1 1,-1-1-1,0 0 83,-1-1 0,0 0 0,-4 44-177,-8-4 1,1-3-39,-12-3 1,-2-13-204,2-4 1,0-19 96,5-4 0,1-11-662,0-12 176,7 0 0,-3-23 310,7 0 1,0-17 569,6-18 0,0-7 0,0-10 0</inkml:trace>
  <inkml:trace contextRef="#ctx0" brushRef="#br0" timeOffset="2275">3252 1903 8269,'-8'-18'693,"6"7"-107,-4-1 1,12 7-141,6-7 1,3 6 26,2-5 0,1 5 42,-1-5 0,0 7 35,0-2 0,3 2-270,3-2 0,-4 4-156,4-3 0,-2 3-600,2 2 1,-2 5 369,8 1 1,-8 8-369,2-3 0,-4-1-182,-1 1 0,-3 1-549,-3 5 0,1 2 626,-7 4 0,0-1 579,-6 6 0,-8 1 0,-2 6 0</inkml:trace>
  <inkml:trace contextRef="#ctx0" brushRef="#br0" timeOffset="2411">3390 2370 8228,'-21'9'1342,"4"-3"261,11-4 1,8-4-884,15-4 0,14-3-262,9-9 1,12 1-392,-6 0 1,14-1-667,-8 1 1,-3 6-2318,-2-1 2916,-1 8 0,6-3 0,-1 7 0</inkml:trace>
  <inkml:trace contextRef="#ctx0" brushRef="#br0" timeOffset="3436">4410 813 8278,'-9'-17'0,"-7"5"105,5 1 1,-3 5 274,3-5 1,-5 7-209,5-2 19,3 4 0,-7 2 17,3 0 1,-3 0 15,-2 0 0,-1 2 2,1 4 1,0 5-16,-1 12 0,1 10 226,0 7 0,0 14-111,-1-2 0,9 19 270,3 4 0,4 6-121,2-1 0,0 11 194,0-5 0,0 6-606,0 1 0,2 1 207,4 4 1,1 0-151,5-12 0,9-3-19,-4-14 0,6-7-354,0-5 0,4-5 237,8-6 1,0-3-1199,-1-9 643,1-7 126,-1-2 0,-1-10-601,-4-3 0,1 1 752,-6-7 1,4 0-1026,-5-6 695,0 0 0,-5 0 151,-1 0 0,-5 0-89,-1 0 0,-7-2-96,2-4 658,3-3 0,-7-16 0,6-2 0</inkml:trace>
  <inkml:trace contextRef="#ctx0" brushRef="#br0" timeOffset="3912">4981 70 8228,'-17'-16'1795,"7"-3"-1139,2 0-312,8 3 0,0 26-457,0 7 1,0 3 20,0 8 1,6 9 327,0 9 1,0 6-80,-6 6 1,0 1-62,0 5 1,2-3-87,3-3 0,-3-10 6,4 4 1,-2-6-181,2 0 0,-4-6 128,3-11 0,3-4-151,-2-8 1,0-5 30,-6-1 284,0-7 1,0-6-230,0-15 0,0-10-121,0-13 1,1-6 42,5-12 0,-4-4-219,4-7 1,2 2 332,-3 4 1,9 3-51,-3 8 1,-1 10 194,1 7 1,1 5-133,5 12 1,1 5 98,-1 13 0,-6 0 167,1 0 0,-2 4 327,1 7 0,3 1 17,-9 11 0,3 2 388,-2-2 1,-4 8-446,3-3 1,3 5-61,-2 2 1,5-1-727,-5 1 0,6-1 259,-7 1 1,7 0-279,-6-1 0,7 1-391,-1-1 1,1 1-1972,-1 0 2666,3-1 0,-5 1 0,7-1 0</inkml:trace>
  <inkml:trace contextRef="#ctx0" brushRef="#br0" timeOffset="4924">4756 1955 8272,'-17'-25'2377,"0"5"-664,7 3-535,2 9-697,8 8 0,2 2-192,4 4 1,-4 9 23,4 9 0,-3 6 85,3-1 1,-4 4-258,4 1 1,-4 1 127,-2 0 1,0-7-385,0 1 1,6-6-139,-1 6 1,3-8-594,-2 2 185,-4-4-332,5-1 335,-7-9 332,0-1 1,2-10 336,4-4 1,-4-9-119,4-8 0,-4-8-246,-2 2 1,5-3 33,1-3 1,2 1-118,-2-1 0,-4 0 134,3 1 1,3 7 25,-2 4 1,5 4 173,-5 1-123,8 9 0,-11 1 1343,9 8-898,-8 0 1,9 2 1026,-7 4 0,0 3-267,-6 9 0,6 1 75,-1 4 0,7-4-545,-6 4 1,7-4-192,-1-1 1,1-1-257,-1 0 1,3 1 81,-4-1 1,3 0-678,-3 0 0,5 1 409,-5-1 1,-1-5-1112,1-1 0,1-7 161,5 2 0,1-4-164,-1-2 1,0-2 550,0-4 1,1-4 685,-1-7 0,8 0 0,2-1 0</inkml:trace>
  <inkml:trace contextRef="#ctx0" brushRef="#br0" timeOffset="5113">5275 2041 11320,'8'-10'1560,"3"5"0,6-3-1009,6 2 1,-3 0-51,3 6 1,2-5-395,-2-1 0,6 0 69,-6 6 0,2 0-925,-2 0 0,-2 2 581,8 4 0,-8-4-1296,2 4 0,-4-5 202,-2-1 1,1 0-1267,-1 0 2528,-7 8 0,5-6 0,-5 6 0</inkml:trace>
  <inkml:trace contextRef="#ctx0" brushRef="#br0" timeOffset="5896">5846 1920 9361,'0'-10'420,"5"1"-106,1 3 1,8 2 495,-3-7 1,4 5-286,3-6 0,-7 7-171,1-7 0,-3 1-522,3-7 1,3 1 220,-3 0 1,1-1-1011,-1 1 0,3 0 356,-3 0 1,-5-1-24,-1 1 1,-4-6 83,-2 0 0,0 0-193,0 5 1,-2-5 529,-4 0 1,-3-2 7,-8 2 0,-1 4 448,1-4 1,0 12-333,-1 5 1,1 4 505,0 2 1,-1 0-128,1 0 0,2 8 22,3 3 1,-3 6 47,3 6 0,-1 2 195,1 4 0,-1 6 172,7-1 0,-5 1-234,5 5 1,0 3 94,6-3 1,0 6-175,0-6 1,0 6-313,0-5 1,6 5 34,0-6 0,5 6-84,-5-5 1,7 5-121,-1-6 0,-2 1-415,1-7 0,-1-1-369,1-4 0,-1 1 386,-4-7 0,-5-5-497,5-7 158,4-7 502,-8 4 170,5-8 1,-8-14 288,-5-3 0,4-12-100,-4 0 0,2-5-105,-2-7 0,5 5-9,-5-4 1,4-3-1,2 3 1,8 0 202,3 5 1,-1 8-89,1 4 1,-1-2 92,1 2 1,5 2 73,-5 9 0,5-1 163,1 7 1,0 0-159,1 6 1,-1 0 64,0 0 0,0 0-371,1 0 0,-3 2 237,-3 4-380,3 4 0,-7 7 114,3 0 0,-3 1-110,-8-1 1,0 0-97,0 0 1,-8 1-197,-3-1 1,-5 2 124,-1 4 1,0-9-125,-1 3 1,-5-3 218,0 3 0,-2-6 35,2 1 0,4-6 483,-4 5 1,4-7-183,1 2 272,1-4 0,6 3 474,-1 1 823,8 0-496,-3-6-438,7 0 1,5 2 412,1 4 0,8-2-519,-3 7 1,4-1 378,3 1 1,1 5-379,4-5 1,4-1-143,8 1 1,-1-1-441,1 1 1,-1 5-354,1-5 0,-1-1-223,1 1 0,0-1-669,-1 2 0,-7 1-1149,-4-7 1,2 5 236,-2-5 2150,0 7 0,-5-11 0,-1 6 0</inkml:trace>
  <inkml:trace contextRef="#ctx0" brushRef="#br0" timeOffset="6563">6226 104 7950,'-10'0'653,"18"0"0,-2 8-68,11 3 1,-3 1-255,3 5 0,0-1-68,0 12 1,3 1 557,3 6 1,4 15-272,7 7 1,-1 3 399,-4 3 1,7 14-725,-7 10 0,8 5 545,-9 0 0,-3 4-599,-13-44 1,-1 0 0,-1 3-1,0 0-169,-1-1 1,-1 1 0,-2 4 0,-2-1-209,-1 0 0,-1 0 1,-1 6-1,-2 2-382,0 0 1,-3 1 0,-4 9-1,-4 2-1985,-4-4 0,-2 1 2572,1 4 0,-1 0 0,-7-3 0,-2 0 0,2 1 0,-2 1 0,-3 4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3:48:08.7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360 4687 8150,'0'-17'0,"0"0"-831,0-1 1,6 7 771,0-1 0,1 6 1,-3-5-202,2-3 1,7 1 428,-1 1 1,3-3-159,3 4 1,-7-11 201,1-1 1,-1 0-6,6 6 0,1-2-117,-1-4 0,0 2-48,1-8 0,1 6 59,4-6 0,-4 6-30,4-6 1,4 6-19,2-6 1,-2 0-47,2-5 1,-2 5 52,1 0 1,5 0 31,-4-5 1,4-1-41,1 1 0,-1-1 13,-4 0 1,3 3-33,-3 3 1,4-4-1,1 4 0,-5 2-34,0-1 0,0 5-18,5-6 0,1 8-49,0-2 0,-1-2 93,1 2 1,-1-6-58,1 6 1,-1-8 61,1 2 0,5-2 2,1 3 1,1-5 10,-2 4 0,5-4 95,6-1 0,1-1-43,0 1 0,0 1 8,0 4 1,0-4-110,0 5 0,-2 1 72,-4-2 1,2 8-139,-8-2 1,2 5 114,-1 7 0,-5-4-67,5 3 1,-3-1 19,2 1 1,-1-3-5,7 3 1,-2 3 24,2-3 1,10 0 8,-4-5 1,4 6-7,-4-1 0,-6 3-3,0-3 1,-2 2 66,2 5 0,-2 3-33,-3-4 1,-5 4 4,4 2 1,-3 0 6,-2 0 0,-1 0 9,1 0 1,-1 0-61,1 0 1,-1 0-9,1 0 1,0 0-58,-1 0 0,1 2 85,-1 4 1,1-4-85,0 3 0,-1 3 51,1-2 0,-1 5-8,1-5 0,-1 8-1,1-3 0,0-1 1,-1 1 0,1 1 76,-1 5 1,-5 0-60,0 1 1,-2-1-137,2 0 1,2 1 124,-8-1 0,0 0-3,-6 0 0,2 6-7,4 1 1,-4 0-6,4 0 1,-9-3-36,-3 8 1,1-8 1,5 2 1,-1 2-22,-5-2 0,3 7-4,-9-1 1,3 4 129,-2 2 1,-4 1-88,4 4 1,1 3-8,-1 3 0,6 2-54,-7-8 0,9 6-6,-3-5 1,3 5 57,-3-6 0,5 0-9,-5-5 1,3 0 18,-3-1 1,3-1-8,-9-4 1,9 3 48,-3-3 1,-3-2-60,-2 2 0,-4 0 63,-2 5 1,0 1-4,0-1 0,0 1 15,0 0 0,-2-1-42,-4 1 1,-4-1-3,-7 1 0,0 0 20,0-1 0,-3-5 2,-3 0 0,2-6 130,-8 6 0,0-8-86,-5 2 1,-1 2 14,1-2 0,-3 2 13,-3-2 0,1-2 1,-7 8 0,0-8-5,-6 2 1,-5 2 22,-1-2 0,0 2-53,6-2 1,1-4 3,-1 4 0,-2-3-109,-4-3 0,8 0 103,-7 1 1,7-1-60,-8 0 1,-1 0 22,1 1 0,-7-1-16,1 0 0,3 1 35,-3-1 0,7-6 0,-7 1 0,7-2 113,-7 1 1,1 3-115,-6-9 1,3 7 153,-3-6 1,4 1-82,-10-1 1,4-2-83,2 7 0,-1-5 63,1 6 0,-2-7 1,-4 7 1,4-8-17,-4 2 1,4-3 5,2 3 0,2-4-24,3 4 1,-1-4-12,7-2 0,-5 0 72,5 0 1,-1 0-56,1 0 0,4-6 102,-3 0 1,-3-7-23,2 1 0,6 3 121,6-3 0,2 1-79,-2-7 1,-4 1 31,4 0 0,4 1-98,1 5 1,3-4 129,-2 3 0,3-5-201,-3-6 1,3 3 96,3-3 0,5 4-199,0 2 1,2 0 11,-2-1 0,-2-1-29,8-4 1,-5 4 93,5-4 0,-1 4-5,7 1 1,-6 1 40,0 0 0,0-1-1,6 1 1,-1 2 90,1 3-49,0-3-409,0 5 1,5 1-925,1 3 241,7 4 1,0 2 208,15 0 1,9 13 795,14 5 0,16 10 0,4-1 0</inkml:trace>
  <inkml:trace contextRef="#ctx0" brushRef="#br0" timeOffset="1405">4839 2854 7998,'-10'0'-340,"3"0"1253,-1 0-118,6 0-268,-6 0 4,8 0 478,0 0-746,0-8 1,2 6 233,4-3-257,-4 3 1,13 2-80,-3 0 0,3-6 28,3 0 1,1-1-75,4 1 0,-2-4-33,8-7 0,2 0-229,9-1 0,4-1 15,8-4 0,0 2-219,0-8 1,2 0 60,3-5 0,5-1 116,7 0 0,0 3 107,0 3 1,8-9-299,4 3 0,-1-11 403,7 0 1,-43 22 0,0 0-9,5 1 1,0 0-1,2-2 1,-2 0 112,-3 1 0,0 2 0,2-1 0,-1 1-93,-1-1 1,0 0 0,42-17-6,-42 17 1,0 0-1,43-16-236,-3-1 1,1 2 90,-1-3 0,-7 10-34,-4-3 0,-6 3-35,-5-3 0,-5 5 65,-7 0 0,-8 8 106,-3-2 0,-7 3 253,-5 3 0,-4 2 30,-8 3 1,-5-1 95,-1 7 857,-7 0-672,4 6-35,-8-7-465,7 5 1,-3-12-231,8 8 0,-1-5 118,7 5 0,-1-7-75,0 1 0,6-3 17,0-2 1,8-1 71,-2 1 1,2 2 31,-2 3 1,1-3-18,-7 3 0,2 3 22,-2-3 0,-5 6-5,-1-5 0,0 7 4,-5-2-12,-5 4-16,9 2 137,-14 0-112,5 0-609,-7 0-789,0 0 889,-7 8 508,-3 2 0,-15 14 0,-2 3 0</inkml:trace>
  <inkml:trace contextRef="#ctx0" brushRef="#br0" timeOffset="2104">4839 3338 8015,'-27'0'104,"4"0"0,10 0 441,1 0-456,8-7 0,-3 3-40,7-8 0,1 6-71,5-5 0,4 7 53,7-2 0,2-3 14,4-3 1,-1 3-13,6-3 1,1 1-80,6-7 1,-1 1 35,1 0 1,5-1-10,1 1 1,7-2 9,-2-4 1,4 2-4,2-8 0,7 0-55,5-6 0,5-7-260,6-4 1,4 0 281,-37 20 1,2 0 0,42-22 36,-43 20 1,1-2-1,3 0 1,2-1-2,3-1 0,0 0 0,-1-1 1,1-1 26,3 0 0,0-1 0,0 1 0,0 1 56,-4 1 0,1 0 0,4-3 1,0-1-228,-7 5 0,0-1 1,3-3-1,1 1 320,-3 4 0,-2 2 0,-4 2 0,-1 0-66,38-20 0,-1 2-205,1-2 0,-10 3 52,-2 9 0,-11-1 49,0 1 1,-5-1 3,-1 1 1,-2 5 158,-4 0 0,2 8 393,-7-2 1,-1-2-339,-5 2 0,-1-2 593,1 2 0,-3 5-584,-3 1 1,-4 0 219,-7 5 0,-3 3-211,-4-3 280,5 8-360,-14-3 287,5 7-20,-7 0-565,0 0-129,8 0 343,-6 0-669,6 0 226,-8 0-1911,0 0 1217,-8 0 1,-2 1 414,-7 5 1,0-2-567,0 8 1219,-1-1 0,1 6 0,0 1 0</inkml:trace>
  <inkml:trace contextRef="#ctx0" brushRef="#br0" timeOffset="2541">7883 1367 8054,'-10'-8'41,"2"6"1029,8-5-680,8-1 0,2 4-223,7-7 0,2 5 25,4-6 1,-2 6-164,8-5 1,0-1 46,6-5 1,-1 0 13,1 0 0,5-1 65,0 1 0,8-2 12,-1-4 1,3 7 41,1-7 0,3 8-82,4-8 1,-4 4-164,3 1 1,-7 1 13,2 0 0,-6-1-80,6 1 0,-8 2 64,-9 3 0,-1-1-144,1 7 0,-8-6 116,-4 7 0,-6-3-128,-5 2 113,-4 4-16,-8-5 256,0 7-413,0 0 1,-8 5-420,-4 1 1,3 6 128,-3-7 1,1 7-150,-7-6 1,1 7 692,0-1 0,-8 11 0,-2 4 0</inkml:trace>
  <inkml:trace contextRef="#ctx0" brushRef="#br0" timeOffset="2896">7883 1540 8054,'-18'0'101,"1"0"0,0 0 96,-1 0 0,7 0 168,-1 0 208,9 0-1,-5 0-244,8 0 1,2-2-83,4-4 1,3 4 140,8-4 1,3-3-105,3-3 1,6-1-33,11 1 1,2-3-31,4 3 1,4-3-15,-4-2 1,4 1-49,2 5 1,-2-5-132,-4 5 1,8 1-471,-8-1 1,8 1 270,-8-1 0,-4 1-836,-1 4 1,-1 4 272,-5-3 0,-3 3-1423,-9 2 2157,-11 0 0,11 0 0,-13 0 0</inkml:trace>
  <inkml:trace contextRef="#ctx0" brushRef="#br0" timeOffset="3424">9180 450 8357,'-10'-7'-1600,"0"5"2018,5-4-176,3 4 1,-8-4 233,4 1-98,4-1 108,-13 6-119,5 0-287,-7 0 1,6 2 47,-1 3 0,6-1 15,-5 8 0,5 1 1,-6 10 1,1 4-36,-6 8 1,-1 9 107,1 8 1,0 9 96,-1 14 0,1 6-208,0 11 1,0 4 46,8-44 0,0 0 1,1 5-1,-1 1-236,0 0 0,1 0 0,-1 2 0,0-1 144,0-7 0,1 0 0,-1 46-226,3-18 0,4-5 126,2-11 0,0-7-179,0-11 0,8-3 87,3-9 1,4-7-108,3-4 0,1-6 211,4-5 1,-4 1-187,4-7 0,-4 0 310,-1-6 1,5-2-502,0-4 0,6-3-303,-6-9 0,0-7 707,-6-3 0,8-13 0,2-3 0</inkml:trace>
  <inkml:trace contextRef="#ctx0" brushRef="#br0" timeOffset="3933">9560 156 8297,'-17'0'1046,"-1"0"-202,9 0-163,1 0-465,8 0 1,0 8-46,0 4 1,2 3 111,4 2 0,-4 1 4,4-1 1,-5 6-19,-1 0 1,0 8-325,0-3 0,6-1-136,0 2 0,0-6-238,-6 6 1,0-6 119,0 6 1,0-8-131,0 2 1,0-9-151,0-3 236,0-7 325,0 4 1,0-10-82,0-4 0,5-6-37,1-11 1,8-4-16,-3-7 1,10-1-71,2 1 1,0 1 180,-5 4 1,-1 4 56,0 8 0,1 2-56,-1 3 1,0 2 96,1 5 0,-7 3 509,1-4 1,-3 6-273,3 6 1,1-2 664,-7 7 1,5 1-138,-5 5 1,0-5 47,-6-1 1,0 6-365,0 6 0,0 8-171,0-2 0,0 4-289,0 1 0,-6 1-268,0-1 0,-5 3-145,5 3 1,0-3 298,6 3 1,0-1-1702,0 1 1,0-4 1777,0 5 0,0-5 0,0-1 0</inkml:trace>
  <inkml:trace contextRef="#ctx0" brushRef="#br0" timeOffset="4770">9353 1730 8252,'-27'8'-24,"4"-4"19,11 7 1,4-5 1241,8 5-581,0-7-297,0 4 1,8-8-178,4 0 0,9-8-58,2-3 1,7-7-124,-1-5 1,-2 2-193,2-8 1,0 1-66,5-7 0,-1 0-363,-4 1 0,-4-1 157,-8 1 1,-1-3 142,-5-3 0,3 3-90,-9-3 0,1 9-9,-6 2 1,0 8 649,0-2 14,-8 4 1,-1 4 216,-9 3 1,7 4-312,-1 8 606,1-7-491,1 5 0,-5-6 33,3 8 0,3 6 5,-3 0 0,3 7-124,-3-1 1,-3 5 10,3 6 1,3-2 122,-3 8 0,1 5-24,-7 7 1,1 7 87,0-2 1,-1 10-196,1 1 0,0 1 22,0-6 1,-1 5-102,1 1 0,5-2-181,1-10 1,5 2-403,-5-8 0,7 1 294,-2-7 1,4-7-745,2-4 387,0-4 318,0-1 1,-2-9 149,-4-3 198,4-4 1,-5-4 106,7-4 0,0-3-59,0-9 0,-6 1-95,0 0 0,0-2 59,6-4 0,0-4-258,0-8 0,8 1-80,4-1 0,3 0-201,2 1 1,6-1 118,0 1 0,8 1-20,-2 4 1,-2-2 188,2 8 1,0-6-86,5 6 0,-1 0 288,-4 6 1,3 0-102,-3-1 1,-2 9 210,2 3 1,-8-2-49,2 3 1,-4-1-85,-1 6 0,-3 8-74,-4 3 1,3 4-82,-8 3 1,-1 1-41,-5 4 1,-7 2-280,-5 4 1,-5 4-17,-6-5 1,-2 3 103,-4-2 1,-9 4 81,3-5 0,-3-3 337,3-2 1,0-9 593,1-3 1,5-5-456,0 6 1,14-8 388,-2 1 386,3-3-217,4-2-101,3 0-446,7 0 0,7 0 335,5 0 1,5 0-101,6 0 0,-3 0-94,3 0 0,2 0-13,-2 0 0,0 6 125,-6 0 0,0 7-126,1-1-133,-1-5-31,0 9 1,0-7-688,1 9 1,-1-1-255,0 0 1,-1-5-694,-5-1 1,5-1 631,-5 1 0,5 3-1092,1-8 1881,-8-1 0,14-5 0,-3 0 0</inkml:trace>
  <inkml:trace contextRef="#ctx0" brushRef="#br0" timeOffset="5330">10165 433 8118,'-9'-2'-151,"3"-4"-318,-4 4 1141,8-5-53,-5 7-344,7-8 1,2 6-65,3-4 0,-1 6 170,8 6 0,-6-2-132,5 8 1,-1-1 92,1 6 0,5 6-83,-5 0 0,-1 14 105,1-2 0,-1 16-69,1 1 1,3 19 101,-8 4 0,-1 8-516,-5 3 1,0 9 242,0 3 0,0-47 0,-2 1-182,0 3 1,-1 0-1,-1-3 1,-2 0 77,-2-1 1,-1 1 0,-3 3 0,-1 0-255,-1-3 0,-1 0 1,-1-2-1,-1 0 29,-17 42 0,-1-6-243,1-5 1,-7-10 126,1-8 1,1-9 4,11-2 0,-3-10-56,8-13 1,0 2-29,5-8 1,7-8-275,-1-9 0,7-4-422,-7-2 1096,8-8 0,-11-9 0,5-10 0</inkml:trace>
  <inkml:trace contextRef="#ctx0" brushRef="#br0" timeOffset="5868">10373 35 8118,'0'-9'550,"0"1"80,0 0 182,0 6 0,2-5-197,3 7 1,5 0-208,7 0 1,1 2-214,-1 3 1,0-1 72,1 8 0,-1-6-326,0 5 0,0 1-151,1 5 1,-7 0-173,1 0 1,-8 1 148,1-1 0,-3 0-99,-2 1 0,-7 5 76,-5 0 0,-3 2 101,-3-2 0,-1-4 675,-4 4 1,4-4 25,-4-1 1420,4-1-1267,1 0 1,9-5-61,3-1 0,14-7-239,9 2 0,8-6-114,10-6 1,9-4-350,8-7 1,9-6 111,14 0 0,-2-6-1867,8 6 1,-8-6 1816,2 6 0,-12-7 0,-3 3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5:12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550 676 8051,'0'-8'-1732,"0"-6"1415,7 12 261,2-12 1,1 10 142,1-6 0,-2 5-78,1-6 0,4 2 96,-3-1 1,-3 1-28,3 4 1,-6-2 60,5-3 1,-6 1-31,1 4 203,4-4-248,0-7 0,5 0 10,-4 1 0,4 4-135,-3 1 1,-3 5 117,3-6 0,-1 2-117,6-1 1,-2-4 88,-4 3 0,4-1-10,-3 2 1,3-4 18,1 3 0,3 3-1,3-3 0,-4 1 1,4-6 0,2 5-4,-2 1 1,2 1-10,-2-1 1,-4-4 11,4 3 1,2 3-76,-2-3 1,5 6 30,-5-6 1,1 6-9,-1-5 0,-3 4 9,3-4 1,3 5-11,2-6 1,-3 6-35,-2-5 1,2 4 42,-2-4 0,5 5 3,-5-6 1,1 2-5,-1-1 1,-1 1 54,6 4 1,-5 3-43,5-3 0,-2 2 4,3-3 0,0 5-4,-6-5 0,7 5 3,-1 1 0,0-6-54,0 1 1,1 0 49,-7 5 0,6-5-71,0-1 0,2-1 56,3 2 1,-6 3 8,0-3 1,0-2 20,6 2 0,-3 0 2,-2 5 1,2 0-24,-3 0 1,2 0 2,-1 0 1,2 0 48,-3 0 1,2 0-38,-2 0 0,2 0-20,-7 0 0,6 5 19,-7 0 1,8 2-79,-1-2 1,-3-3 39,2 3 0,-5-1-10,5 1 0,-5-3 12,5 3 1,-1 2-2,1-2 0,-1 2-47,-5-1 1,0 1 47,6 3 0,-2 2-22,2-7 1,2 8-11,-7-3 0,6 2-1,-7-1 1,8 3 34,-1-4 1,-3 3-2,2-3 0,-7 4 5,2-4 1,2 4 3,-2 2 1,0 0 67,-5 0 1,1-1-78,4 1 0,-3 1 67,2 4 1,-2-3-50,-2 3 0,-1-2-82,1 2 1,0-2 46,-1 7 1,1-7-10,0 2 1,5 2 21,0-2 0,0 5-7,-6-5 1,1 2 56,0-2 0,0-2-57,-1 7 0,1-5 73,0 5 1,-1-5-46,1 5 1,0-1 7,0 1 1,-1 4-29,1-4 0,0 4-3,-1 1 0,1-5-22,0 0 1,-1-5-15,1 6 1,0-7 75,0 7 1,-2-6-41,-4 5 1,4-5 126,-4 5 1,3-2-76,-3 3 1,-1 2 127,-4-3 1,-1 4-75,6 1 0,-6 1-32,1-1 1,-3 2-26,-2 4 0,5-4-16,0 4 0,0-4-65,-5-1 1,0-5 84,0 5 1,0-9-9,0 8 0,0-3-10,0 3 1,0 1-4,0-1 1,0 1 17,0-1 1,-1 0 8,-5 1 0,3-1 29,-8 1 0,6 1 7,-5 4 1,-1-4-66,-5 3 1,6-2 26,0-3 1,-1 0-71,-5 1 0,6-6 69,-1 0 0,3-5-53,-3 5 0,-3-1 12,4 1 0,-4 2-6,-2-7 1,0 7 62,1-2 0,-1 4 127,0 1 1,1 0-45,-1 1 0,-2 1-88,-3 4 1,4-4-104,-4 3 1,4-2 115,1-3 0,0 0-103,0 1 0,-1-6 38,-4 0 1,4 0-19,-4 6 0,-2-6 34,2 0 0,-5-5 3,5 5 0,-7-5-8,2 5 0,-4-5 2,-1 6 0,-1-8 115,1 2 0,-1 1-19,1-1 0,-2 2-28,-4-2 1,4-4-60,-4 4 1,4-1 1,2 1 0,-1-4-42,1 4 1,-2-5-12,-4-6 0,4 4 6,-4-3 0,-1 1 44,1-2 1,-5 2-14,6-6 0,-8 4 13,2-5 1,2 6 2,-2-6 1,5 2 28,-4-2 1,4-3 9,-5 3 1,5-3-28,-5-2 0,6 5-3,-6 1 0,2-1 109,-2-5 0,-7 0-99,7 0 1,-7 0 48,7 0 1,-3-5-58,-2-1 1,0-6-2,0 2 0,1-3 5,4 3 0,-7-4-8,8 4 0,-7-4 28,12-2 1,-6 2-3,5 3 1,-10-3 110,5 4 1,-5 1-79,10-1 0,-5-1 67,6-4 1,-1-1-86,6 0 0,-1 0 4,1 1 0,-1-3-47,1-3 1,0-1-137,-1-5 1,1-6 54,-1 7 1,6-12-104,0 6 1,2-3 91,-3 4 0,-1 0 37,8-1 1,-3 6 117,2 0 0,3 5-60,-3-5 1,4-1 34,1-4 1,-5 5-76,0 0 1,0 1 28,6-1 1,-1-4 21,0 4 1,1-3-21,-1-3 0,0-5-99,1 1 0,-1-6 86,0 5 1,6-5 90,-1 6 0,1-6-49,-6 5 0,2-5 124,4 6 0,-3-1-132,8 6 1,-5-1 8,4 1 1,1-1-54,5 1 0,0-1 2,0 1 1,-5 1-73,0 4 0,-1-4 102,6 4 1,0-2-60,0 2 0,0-4-5,0 4 0,6 2-8,-1-2 0,2 0 29,-2-6 0,2-1-1,4-4 1,-3 4 19,-2-4 0,-3 4 3,7 2 0,-6-1 128,1 1 0,-1 0-130,1-1 0,-2 6 66,8 0 0,-8 5-50,3-5 1,2 5 10,3-5 1,3 5-16,2-6 0,-1 6-5,1-5 1,0 7 45,-1-2 0,1-2-3,0 3 0,5-7 31,0 6 0,1-5-63,-1 5 1,-3-7-15,3 2 1,1 2 0,-1-2 1,0 1 0,-5-1 1,5-2 29,0 7 1,0-5-8,-5 5 1,-1 0 37,1 5 0,5 1 3,0-1 0,0 5-49,-5 1 1,4 5 10,1-6 1,0 2 54,-5-1 0,5-2-34,0 7 1,0-6 2,-5 6 1,-1-6-49,1 6 1,5-5-12,0 4 0,0-4-114,-5 5-98,-1-8 0,1 12-135,0-5 0,-6 6 119,1 6 1,-3 9 235,3 12 0,3 9 0,-5 4 0</inkml:trace>
  <inkml:trace contextRef="#ctx0" brushRef="#br0" timeOffset="1175">1870 1964 8314,'-7'9'-83,"3"-2"-32,-6-7 155,6 0 1,-4 0-100,2 0 1,3 0-55,-7 0 38,6 0 46,-3 0 15,0-7 0,5 4-91,-3-8 93,3 8 9,9-4 1,2 1-17,7 1 68,-1 0 1,1 5 13,0 0 1,0-2 9,-1-3 1,1 3-8,0-3 0,-6 3 315,1 2-351,-1 0 0,6 0 87,0 0-158,-8 0 0,4 2 167,-6 3-403,-1-3 21,-5 12 173,0-5 56,-7 6 1,-2-6-45,-6-4 61,-1-3-41,0-2-13,0 0 1,2-7 25,4-3 1,3 1-98,7-2 173,0 1-25,0-6 0,2 2 28,3 4 0,-2 3 346,8 7-104,-8-7-218,11 5 340,-5-5-318,7 7 0,-6 5 87,1 1-144,-8-1-7,11 2-61,-12 2-131,5 6 1,-9-1 60,-3-3 1,-4-3 93,-6-2 1,-1-5 14,0 5 1,0-5 79,1-1 1,-1 0 424,0 0-335,1 0 0,1-1 160,3-5 1,2 3-218,4-8 0,3 6-25,-3-5 1,9 5 3,1-6 1,7 6 47,-1-6 0,3 8-219,1-2 0,1-2 104,0 1 1,1 1-1449,4 5 1422,-3 7 0,4 2 0,-6 7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5:32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110 614 7949,'-9'0'-1134,"2"0"945,7 0 1455,0 0-1012,0-7-11,0 5 36,0-5-227,0 7 100,0-7-143,0 5 21,0-5-22,7 7-96,-5 0 99,5 0 0,-5 0-88,3 0 0,-2 0 104,8 0 0,-6 0-45,6 0 1,-6-5-15,5 0-9,1-1 27,5 6 1,-1 0 5,1 0 1,-6-5-12,1 0 18,-1 0 1,6-1-1,0 1 0,-2-2 0,-4 2 1,4 3-1,-3-3 1,-3 3 7,3 2 0,-1-5 0,6 0 1,-5 0 0,-1 5 1,0 0 2,6 0 0,-2-2-16,-3-3 1,3 3 8,-4-3 1,-1 3-68,1 2 1,1 0 57,4 0-53,1 0 1,0 0 0,0 0 0,-1-5-9,1-1 0,1 1 58,4 5 0,-3-5 3,3 0 0,-2-2 124,2 1 0,-4 5-131,4-4 0,2-2 102,-2 1 0,5-1-82,-5 2 1,2 2 47,-2-8 0,-2 8 43,7-3 1,-5-1 1,5 2 1,-7-2-30,2 2 1,-3 3 6,-2-3 0,-1 1 65,1-1 1,0 3-78,-1-3 0,1 4-14,0 1 1,-2-2 25,-4-3 1,4 3-186,-3-3 79,3 3 1,1 0-79,1-3 1,0 3 85,0-3 0,-1 3-22,1 2 1,0-5 2,-1 0 1,1-2 30,0 1 1,-1 5-20,1-5 0,2 3 14,3-2 1,-4 3-80,4-3 0,-4 3 61,-1 2 1,0-5-6,0-1 0,-1 1 7,1 5 1,0 0-9,-1 0 1,1 0 30,0 0 1,-2-1-23,-4-5 0,4 5 32,-3-5 0,3 5-26,1 1 1,1 0 56,0 0 1,0-6-32,-1 1 1,1 0 4,0 5 0,1-5-24,4-1 0,-3 1 0,2 5 1,3-5-58,-2 0 1,2-2 60,-2 1 1,-4 5-46,4-5 1,-2-1 29,2 2 0,-3 0-5,3 5 0,-4 0 27,-1 0 1,-6 0 1,1 0 0,-1-2 17,6-3 1,0 3 7,-1-3 0,1 3 57,0 2-81,0 0 1,-1 0 10,1 0 0,1-5-47,4 0 1,-3 0-7,3 5 0,-4-6 39,-1 1 0,0 0-5,-1 5 1,3-5 36,3-1 0,-4 1 1,4 5 0,-2-5 19,2 0 1,-3-1-47,3 6 1,-4-5 75,-1 0 0,0 0-45,-1 5-33,1 0 0,0-2 24,-1-3-20,1 3 0,0-5 9,0 7 0,-6-5-3,0 0 1,1-1-10,5 6 1,-6 0 4,1 0 1,-1-1-22,6-5 1,-1 5-30,1-5 0,-5 5-4,-1 1 1,1 0 19,4 0 1,-1-2-12,-3-3 0,3 3 80,-4-3 1,-1 3 0,1 2 0,-4 0 92,4 0-139,1 0 246,4 0-200,1 0 0,-6 0 70,1 0-93,-8 0-19,11 0 0,-10 0-14,6 0-20,-6 0 53,3 0-16,-7 0 321,0 0 0,-7 0-537,-4 0 1,3 0-813,-3 0 1025,1 7 0,-13 2 0,-1 6 0</inkml:trace>
  <inkml:trace contextRef="#ctx0" brushRef="#br0" timeOffset="2087">0 661 7952,'9'0'-531,"5"-7"255,-6 5 140,1-12 131,5 12-100,-5-5 0,1 7 169,1 0-201,-8 0 141,4 0 78,0 0 139,-5 0-181,5 0 39,-7 0-6,0 7-28,0-5 1,2 5 79,3-7 0,-2 0-19,8 0-50,-8 0 1,11 0 27,-3 0 0,-2 0 66,1 0 1,1 0 3,4 0-70,1 0 1,0 0-25,-1 0 1,1 0-3,0 0 0,0 0-83,-1 0 0,1 0 61,0 0 1,1 0 19,4 0 0,-4 0-34,4 0 0,-3 0-60,-2 0 0,1 5 54,4 0 0,-4 1 2,4-6 0,-1 0-6,1 0 1,-4 0 1,4 0 1,2 5 30,-2 0 1,5 0-4,-5-5 0,1 0 81,-1 0 1,-3 0-86,3 0 1,1 0-17,-1 0 0,2 2-9,-2 3 1,-3-3 1,2 3 1,3-3-31,-2-2 1,7 0-11,-2 0 0,-1 0-16,1 0 0,-5 0 47,5 0 0,-7-5 71,2 0 1,2-1-76,-2 6 1,0 0 124,-6 0-107,1 0 1,0 0 12,0 0 1,-1 0-47,1 0 0,-6 6-10,1-1 1,-6 0-35,6-5 12,-1 0 0,4 2 43,-3 3 1,2-3-11,-2 3 1,-2-3 59,1-2 1,1 0-17,4 0 1,-4 0 67,-1 0-62,1 0 1,4 0 19,1 0 0,0 0-75,0 0 1,-1 0 43,1 0 1,0 0-56,-1 0 0,1-5 45,0-1 1,0 1-68,-1 5 3,1 0 4,0 0 36,-1 0 1,-1 2-14,-3 3 21,3-3 0,-5 5-6,6-7 0,1 0 0,0 0 1,-1 0 0,1 0 0,0 0-18,-1 0 0,1 0-14,0 0 1,0 0-5,-1 0 0,1 0 80,0 0 1,-1 0 41,1 0-62,0 0 1,0 0 8,-1 0 0,-4 0-18,-1 0 3,1 0 1,4 0-110,1 0 0,0 0 67,0 0 0,-1 0-13,1 0 1,0 0 35,-1 0 1,1 0-14,0 0 1,0 0 21,-1 0 0,1 0 18,0 0-37,-1 0 0,1 0 9,0 0 50,-1 0 0,1 0-34,0 0-1,0 0 15,-1 0 1,1 0 23,0 0-45,-1 0 0,1 0 2,0 0 0,0 0 67,-1 0 1,1 0-55,0 0 1,-1 0-73,1 0 46,0 0 1,0 0-7,-1 0 0,1 0 44,0 0 1,-6 0 24,1 0-24,-1 0 0,6 0 45,0 0-70,-1 0 1,1 0 34,0 0-55,-1 0 0,1 0 14,0 0 0,-1 0-6,1 0 0,-5 0 31,-1 0 1,-5 0-6,6 0 1,-6 0 108,6 0 19,-8 0 292,4 0-204,0 0-74,-5 0-148,5 0-14,-7 0 181,0 0-137,7 0 0,-4 0 9,8 0-30,-8 0 1,6 0 39,-4 0 122,-3 0-109,12 0 0,-11 0 84,8 0-85,-8 0 0,6-5 75,-4-1-117,-3 1 1,7 5 97,-4 0-280,-3 0 247,5 0 133,-7 0 1916,0 0-1524,0-7 143,0 5-189,7-5-478,-6 7 1,12-1-252,-8-5 1,2 5-385,-2-5-748,-3 5 1284,5 1 0,-7 0 0,0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5:38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205 315 8603,'-9'0'734,"1"0"-771,3 0 1,1 0 7,-6 0 1,4 7-151,-4 3 1,-1-1 112,-4 1 0,-1 1-67,0 4 1,1-1-207,-1-3 0,0 3-87,0-4-119,1-3 182,6 7 363,2-12 0,7 5 0,0-7 0</inkml:trace>
  <inkml:trace contextRef="#ctx0" brushRef="#br0" timeOffset="303">519 252 8125,'9'0'160,"-2"0"64,-7-7 169,0 5-159,0-5 0,-2 7-72,-3 0 1,-4 0-10,-6 0 1,-1 7 101,0 4 0,-1-3-29,-4 3 1,3-1-232,-3 6 1,4 0 15,1-1 1,1 1-869,-1 0 0,2-1 327,3 1 1,-1 0-297,7 0 826,0-8 0,5 6 0,0-5 0</inkml:trace>
  <inkml:trace contextRef="#ctx0" brushRef="#br0" timeOffset="537">771 205 8125,'-9'0'0,"2"0"-575,7 0 1091,0 0-529,0 7 1,-7 1-148,-3 8 1,-4 0-84,-2-1 0,-2 6 118,-2 0 0,-3 6-69,-3-7 0,-4 1 98,4-5 0,3 0-190,2 0-48,4-1 334,1 1 0,0-7 0,1-2 0</inkml:trace>
  <inkml:trace contextRef="#ctx0" brushRef="#br0" timeOffset="774">928 252 8224,'-16'-9'0,"7"-5"-432,2 12-788,14-5 1182,-5 0 1,7 6 915,-4-5-853,-3 5 1,5 2-271,-7 5 1,-2 2 177,-3 8 1,-4 2-49,-7 2 1,-1-2 211,-4 3 0,4 2-85,-4-3 1,1 1-3,0-5 0,2-5-127,-3-1 36,11 1 81,-4-3 0,19 6 0,-3-5 0</inkml:trace>
  <inkml:trace contextRef="#ctx0" brushRef="#br0" timeOffset="995">1148 158 8138,'-9'6'102,"-5"3"-98,4 7 1,-10 1-155,-1 4 0,-1-1 184,1 6 1,2-11-237,-8 6 1,8-7-82,-2 7 0,6-3-299,4-3 582,4-6 0,0 5 0,-2-5 0</inkml:trace>
  <inkml:trace contextRef="#ctx0" brushRef="#br0" timeOffset="1220">1305 158 8358,'-16'-7'150,"7"5"-244,2-5 0,7 5-112,0-3 275,0 3 191,0-5 1,0 14-178,0 4 0,-1 4-92,-4 6 1,-4-2-151,-7 8 0,0-1 146,1 5 0,-1-5-274,0 1 1,2-3-75,4 2 0,-4-1-436,3-4 797,4-11 0,-7 11 0,6-12 0</inkml:trace>
  <inkml:trace contextRef="#ctx0" brushRef="#br0" timeOffset="1474">1776 110 8946,'-9'0'-50,"-4"0"1,4 6 259,-7-1 1,4 7-145,-4-1 1,4 8-261,-9 2 1,-3 7 43,-3-2 1,3 3-110,-2 3 1,1-2 113,-1-4 1,3 2-153,8-7 1,1 0-578,3-6 874,4 1 0,7 0 0,0-1 0</inkml:trace>
  <inkml:trace contextRef="#ctx0" brushRef="#br0" timeOffset="1728">2059 63 8257,'-16'0'-1013,"8"0"0,1-1 635,7-5 949,-7 5 115,5-6 0,-12 14-378,3 3 0,-3 4-219,-1 2 0,-3 5-72,-3 0 0,-1 6 4,-5 0 0,-2 2-211,3 3 0,1-3 142,-1-2 1,7 1 50,-2-8 0,3 7-645,3-6-642,6 0 1284,2-6 0,0-6 0,-2-2 0</inkml:trace>
  <inkml:trace contextRef="#ctx0" brushRef="#br0" timeOffset="1978">1980 0 8043,'-24'0'-536,"1"2"307,8 3 1,-6 2-282,0 4 1,0 3 641,5-4 0,-5 4 262,0 2 1,-7 1-127,2 4 0,-5-1-169,-6 6 1,4-5 80,-4 5 0,9-7-147,2 2 0,7-2-39,-2 2 1,3-9-73,3 4-314,6-4 303,2-3 89,14-2 0,9-14 0,8-2 0</inkml:trace>
  <inkml:trace contextRef="#ctx0" brushRef="#br0" timeOffset="2166">1996 126 8257,'-14'7'0,"4"4"0,-4-3-346,3 3 224,-3-1 1,-1 6-8,-1 0 1,0-1 253,0 1 1,-4 0 388,-1-1 1,0 1-347,5 0 0,0 0-158,0-1 1,8 1-404,3 0 0,-2-6-99,1 1 510,1-8 1,12 4-19,4-7 0,9-7 0,5-2 0</inkml:trace>
  <inkml:trace contextRef="#ctx0" brushRef="#br0" timeOffset="2354">2263 236 8257,'-7'9'0,"-2"0"17,-6-4 0,-1-4 7,0 5 1,1 1 231,-1-2 1,-2 7 559,-2-1 1,0 3-761,-6 1 1,2 1 85,-2 0 0,3-1-665,7 1 1,0 0-236,1 0-21,6-1 497,2 1-549,7-7 461,0-2 1,9-7-177,6 0 546,1 0 0,14-14 0,-6-4 0</inkml:trace>
  <inkml:trace contextRef="#ctx0" brushRef="#br0" timeOffset="2487">2326 330 8257,'-16'0'1326,"1"0"-821,-1 0 0,0 2-6,0 3 0,-6 2-248,-4 4 0,1 3-244,-1-4 0,5 6 271,-5 5-278,7-4 0,-11 13 0,6-6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5:48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79 5741,'9'-7'0,"0"5"0,-4-3 122,-3 4 16,12 1 31,-13 0-143,6 0 24,-7 0 0,0-2 87,0-3-41,0 3 4,0-5-463,0 7 363,0 0 0,0 0 0</inkml:trace>
  <inkml:trace contextRef="#ctx0" brushRef="#br0" timeOffset="1577">32 48 6725,'0'-9'-886,"0"2"1153,0 7 262,0 0-263,0-7-182,0 5 355,0-5-239,0 7 0,0-1 111,0-5 88,0 5-10,0-6-175,0 7 146,0 0-734,7 0 395,1 0 109,8 0 19,0 0-83,0 0 1,-6 0 30,1 0 0,-6 0-65,5 0 1,-5 0 29,6 0 1,-6 0-73,6 0 0,-6 0 51,5 0 0,-4 0 22,4 0-62,1 7 0,4-6-11,1 5 0,-6 1 13,1-2 1,-6 0 5,6-5 0,-6 2-67,5 3 86,1-3-34,5 12 1,-1-12-3,1 3 1,-6-2-1,1 2 1,-1-3 2,6 3 0,-5-1-1,-1 1 0,0-3 4,6 3 1,-5-3-4,-1-2 1,-5 5 4,6 0 0,-1 1-38,6 1 0,-2-4-14,-4 8 1,4-8-6,-3 2 0,-2 2 27,1-1 1,-5 4 0,6-5 1,-2 2-45,1-2 1,4-3-16,-4 3 1,4 2 16,2-1 1,0 1 25,0-2 1,-4-3 39,3 3 1,-2-2 49,8 3-14,-4-5 0,-1 12-6,0-8 1,-1 2 17,1-2 0,-6-2-31,1 8 1,-6-6 12,6 6 1,-6-6-79,5 5 1,-4-6 58,4 1 1,-5 2-135,6-2 61,-1 8 1,6-10-18,0 8 0,-6-8 44,1 2 1,-1 2-6,6-2 0,-2 2 54,-4-1 1,4-5 4,-3 5 1,-3 1 113,3-2 0,-1 2-87,6-2 1,-6-3-13,1 3 0,-1 2-12,6-2 1,-5 2 8,-1-1 1,1-5-22,4 5 0,-4 0-6,-1 0 0,-1 1 6,1-2 0,4-3-9,-3 3 0,-2-2 17,1 3 0,-5-3-15,6 8 1,-6-8 80,5 2-79,1 4 0,3-5 1,-4 6 1,4-5-31,-3 6 1,1-6-5,-1 5 0,2-4 23,-2 4 0,3-6-8,2 1 1,-6 2 17,1-2 1,-1 2-16,6-2 0,-1-3 91,1 3 1,-5 2-27,-1-1 1,-1 1 12,1-2 0,4-2-51,-3 8 0,-3-8 26,3 2 25,-1 4 1,6-5 67,0 6-46,0-6 0,-1 4-9,1-2 8,0-5 1,-1 12-88,1-8 1,0 2 2,0-2 0,-1-2-12,1 8 0,0-8-127,-1 3 1,-1-3 125,-3 2 0,3-3-20,-4 3 1,4 2 29,2-1 1,0-1-49,-1-5 186,1 7 0,0-5-6,-1 3-43,1 4 0,-2-6-26,-3 8 22,3-8-77,-6 11 1,3-7-15,-1 3-30,1 4 1,4-10 59,1 6 1,0-6-74,0 1 0,-1 2 50,1-2 0,1 1-4,4-6 0,-3 5 37,3 0 1,-4 0 5,-1-5 1,-6 5-7,1 1 0,-2 1 49,1-2 253,4-3-248,-5 5 11,6 0 1,-4-6-93,-1 5 1,-6 2 0,8-4-52,-7 6-29,8-6 12,-5 10 1,6-11 63,-3 8 0,3-8-64,-4 2 1,2-1 40,-1 1 1,3-3 26,-4 3 0,4 2 29,2-2 1,-6 1 240,1-6-218,-1 7 1,4-4 84,-3 8-93,3-8 16,-5 4-177,6 0 0,-4-5 92,-1 3 0,-5 2-70,6-2 0,-6 0 137,6-5 1,-6 6-9,5-1 1,-4 0 52,4-5 82,1 0 0,4 5-6,1 1-56,0-1 1,-1-5 75,1 0 1,-5 5-89,-1 0 0,-5 1 58,6-6-100,-8 0 4,11 0 80,-12 0-10,12 0 55,-12 0-126,5 0 0,-7 1 186,0 5-102,7-5 56,-6 6 1,8-7 108,-4 0 230,-3 0-148,5 0 59,0 0 287,-5 0-62,5 0 304,-7 0-137,0 0-638,7 0 0,-6-1-84,5-5 0,-3 5-344,2-5 286,-3 5 1,5-1-127,-7-3 1,2 3-207,3-3-671,-3 3-1014,5 2 1,-14 0 1954,-4 0 0,-10-7 0,-3-2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5:58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315 32 6376,'-9'0'-557,"2"0"611,7 0 176,0 0-62,0-7 30,7 5-176,-5-5-4,5 7-96,-7 0 78,0 0 0,0 7 0,0 2 0</inkml:trace>
  <inkml:trace contextRef="#ctx0" brushRef="#br0" timeOffset="1211">189 63 7808,'0'-9'715,"0"2"-430,0 0-71,0 6 1,0-8 48,0 4-40,0 3-112,0-5 1,2 2-147,3 0 1,-1-1-48,6 6 329,-6 0-315,9 0 0,-4 0-130,7 0 46,0 0 1,-1 0 106,1 0 0,0 2-17,-1 3 0,1-3 48,0 3 1,0-3-7,-1-2 1,6 2-36,0 3 0,0-3 33,-5 3 0,5-3-107,0-2 0,1 0 127,-1 0 1,-3 5-2,3 0 1,-2 0 14,2-5 1,-4 0 2,4 0 0,-3 6-12,-2-1 0,-1 0 8,1-5 1,0 0 36,-1 0 0,6 2-37,0 3 1,0-3-32,-5 3 1,5-3-36,0-2 0,1 0-12,-1 0 1,-1 5 61,6 0 0,-5 1-7,5-6 0,-5 0 5,5 0 1,-5 0-2,5 0 0,-5 0 130,5 0 1,-1 5-76,1 0 0,4 0-23,-4-5 1,3 0-45,3 0 1,-1 0 0,1 0 1,-3 0 16,-2 0 1,2 6-10,-3-1 0,4 2 7,2-2 0,-6-3-13,0 3 0,-2-2-93,3 3 0,2-3 91,-3 8 0,-3-8-135,-2 2 1,2 2 69,-2-1 0,5 1 27,-5-2 0,5-3 31,-5 3 0,7-2-3,-2 3 1,4-5-29,1 5 1,-5-5 11,0-1 0,1 2 117,4 3 0,-5-3-93,0 3 1,-5-3 76,6-2 0,-6 5-49,5 0 0,-7 1 3,2-6 1,-4 5 12,-1 0 1,1 2 3,4-2 0,-3-3-14,3 3 0,-4 2 1,-1-1 1,0 4-19,-1-5 1,1 2 13,0-1 0,5-3-19,0 7 1,5-6 5,-5 1 0,7-1-2,-2 1 1,-2-3-11,3 3 1,-3-3-6,2-2 1,4 5 7,-4 0 0,-1 0 4,1-5 0,-5 2 131,5 3 1,-7-3-121,2 3 0,2-3 75,-2-2 1,0 5-51,-6 1 0,1-1 6,0-5 0,-1 5-16,1 0 1,2 1 1,2-6 1,-2 1-4,3 4 0,-4-3-15,-1 3 0,0-3 35,-1-2 1,1 5-21,0 1 0,0-1-36,-1-5 0,1 0 16,0 0 1,-6 5 0,1 0 0,-1 1 6,6-6 1,0 0-1,-1 0 0,3 5-9,3 0 0,-4 0-8,4-5 0,-3 0 125,-3 0 1,1 6-103,0-1 1,-6 0 130,1-5-95,-1 0 1,4 2 54,-3 3 15,2-3 16,-4 5-115,7-7 1,0 0-11,-1 0 1,-4 5 61,-1 0-33,1 0 0,4-5 42,1 0 1,-5 0-5,-1 0 1,-5 0 3,6 0 1,-6 0 133,6 0 291,-8 0-227,11 0 181,-12 0-447,12 0 239,-13 0 110,13 0-178,-12 0 1,7 0 185,-4 0-47,-3 0 269,5-7-668,-7 6-236,0-6 1,-2 7 314,-3 0 0,-11 0 0,-8 0 0</inkml:trace>
  <inkml:trace contextRef="#ctx0" brushRef="#br0" timeOffset="2061">16 644 8155,'-8'0'-663,"1"0"549,7 0 350,0-7 212,0 6 207,0-6-224,0 7 362,0 0-395,0-7-121,0 5-15,0-5-372,0 7 342,0 0-253,7-7 0,-4 5 174,8-3-83,-8 3 0,11 2 6,-4 0 0,-1 0 0,2 0 0,-1 0-118,6 0 1,0 0 34,-1 0 0,1 0-66,0 0 1,-1 2 51,1 3 1,-5-3-176,-1 3 0,-1-1-182,1 1 86,4-3 86,-5 5 57,0-7-545,-2 0 1,-9 5 693,-3 0 0,-11 14 0,-8-1 0</inkml:trace>
  <inkml:trace contextRef="#ctx0" brushRef="#br0" timeOffset="3366">32 723 8139,'-7'-9'-824,"5"2"1230,-5 7 0,7-1 304,0-5-329,0 5 51,0-6-10,0 7-212,7 0 1,-3 0 163,6 0-211,1 0 1,4 0 13,1 0 0,-5 0-224,-1 0 50,1 0 1,4 0-105,1 0 0,0 0 112,-1 0 1,-4 0-109,-1 0 1,1 0 85,5 0 0,-1 0 45,1 0-21,0 0 1,-1 0 2,1 0 0,5 0-77,0 0 1,0 0 19,-5 0 0,5 0-134,-1 0 0,1 0 145,-5 0 1,2 0-18,3 0 1,-4 0 46,4 0 0,-4 0-47,-1 0 0,5 0 151,0 0 1,2 0-66,-2 0 1,-4 0 18,4 0 1,2 0-45,-2 0 1,7-2 9,-2-3 0,-2 3-10,2-3 1,1 3-5,4 2 0,-5 0-53,0 0 1,-5 0 47,6 0 1,-7 0-73,7 0 0,-6 0 64,5 0 0,-5 0-157,5 0 0,-7 0 115,2 0 0,2 0-15,-2 0 0,5 0 7,-5 0 0,7 0 0,-2 0 0,-2 0 88,3 0 1,-3 0-82,2 0 1,4-2 45,-4-3 0,-2 3-24,3-3 1,-3 3-31,2 2 1,4 0 25,-4 0 1,-1 0-6,1 0 1,-5 0-17,5 0 1,-2 0-1,2 0 0,4-2 48,-4-3 1,-1 3-39,1-3 1,-2 3 86,3 2 1,1 0-72,-8 0 0,7 0 68,-6 0 0,5 0-37,-5 0 1,1 0 0,-1 0 1,-3 0-6,3 0 1,-2 0 3,2 0 0,-2 0 22,7 0 0,-5 0-1,5 0 1,-5 0 3,6 0 1,-6 0-32,5 0 0,-2 0-1,2 0 1,4 0 4,-4 0 0,-1 0 0,1 0 1,-2 0 3,2 0 0,4 0-5,-4 0 1,-1 0 38,1 0 1,-5 0-40,5 0 1,-5 0 27,5 0 1,-1 0-18,1 0 0,2 0-27,-7 0 0,5 0 0,-5 0 0,5 0-3,-5 0 1,2 0-7,-2 0 1,-4 0-13,4 0 1,-4 6 36,-1-1 0,0 0-16,0-5 0,-1 0 66,1 0 0,0 0-56,-1 0 0,6 0-12,0 0 1,5 5-46,-5 1 1,6-1-143,-6-5 0,5 0 161,-5 0 0,0 0-17,-6 0 1,1 0 146,0 0 1,-1 0-94,1 0 1,0 0 208,0 0 1,-6 0-130,0 0 0,-4 0 197,4 0-190,1 0-29,4 0 1,1 0-67,0 0 0,-6 0-170,1 0 1,-1 0 23,6 0 1,-6 0 89,1 0 0,-6 0 201,6 0 0,-6 0-174,5 0 1,-4 0 269,4 0-58,-6 0 146,9 0-273,-4 0-35,7 0 0,-6 0-201,1 0 255,-8 0 289,11 0-324,-12 0 205,12 0-46,-12 0 80,12 0-94,-13 0-2,13 0 263,-12 0-341,5 0 0,-5 0 386,3 0-164,-3 0 166,5 0-292,-7 0-1050,0 0-876,-7 0 1735,-2 0 0,-14 14 0,-1 3 0</inkml:trace>
  <inkml:trace contextRef="#ctx0" brushRef="#br0" timeOffset="4270">676 157 8139,'0'-8'-1151,"2"1"1018,3 7 1,-3-2 132,3-3 0,-1 3-24,1-3-9,-3-4 305,11 7-158,-11-5 438,5 7-73,-7 0-71,0 0-316,-7 7 0,-1 4-103,-8 10 1,-7-2-188,-3 7 0,-4 0 26,-1 6 1,-1-6 63,1 0 0,-6-5-61,1 5 0,-1-7 104,6 2 0,-1-3 32,1-2 0,1-3 8,4-2 0,3 1 109,8-7 1,-1 6-259,0-6 54,7 7 120,2-3 0,7 7 0,0-1 0</inkml:trace>
  <inkml:trace contextRef="#ctx0" brushRef="#br0" timeOffset="4561">865 299 8296,'15'-7'-1501,"1"3"1221,0-6 1,-1 6 279,1-1-230,0-4 244,0 8 0,-6-8 523,1 4 72,-8 3 125,4-5-511,-7 7 1,-7 5-41,-3 0 0,-4 8-46,-2-3 0,0 4 61,0 2 0,-6 5-224,-4 0 0,1 5 138,-1-5 1,7 5-368,-2-5 1,3 5 15,3-5 1,-1 0-110,0-5 0,2-1 115,4 1 0,3-5-278,7-1-22,-7 1 533,5-3 0,2 6 0,9-5 0</inkml:trace>
  <inkml:trace contextRef="#ctx0" brushRef="#br0" timeOffset="4811">1399 267 8193,'0'-8'1685,"0"1"-2157,0 7 73,0 0 0,-7 1 260,-4 5 0,-3 2 44,-1 8 1,-1 2 80,0 3 1,-5-4-9,0 4 1,-5 2 30,5-2 1,-2 5-135,3-5 0,2 5 124,-3-5 0,4 0-362,1-6-133,0 1 76,8 0 420,1 0 0,14-8 0,1-1 0</inkml:trace>
  <inkml:trace contextRef="#ctx0" brushRef="#br0" timeOffset="5056">1650 283 8193,'0'-9'345,"0"2"0,0 6-326,0-5 289,0 5 1,-2-6-87,-3 7 0,2 1-123,-8 5 0,1 2-79,-6 8 1,-5 0-164,0 0 0,0 4 86,5 1 1,-5 2-244,1-2 0,-1 2-145,5 3 0,0-3 183,0-8 0,6-1-477,-1-3-47,8 3 305,-4-13 481,7 6 0,14-7 0,3 0 0</inkml:trace>
  <inkml:trace contextRef="#ctx0" brushRef="#br0" timeOffset="5265">1713 346 8958,'-11'10'544,"1"1"1,5-6-531,-6 6 1,3-1-152,-3 6 0,-1-6-582,7 1 457,-8-1-282,5 6 1,-1-6-154,4 1 24,3-8 673,2 4 0,7-7 0,2 0 0</inkml:trace>
  <inkml:trace contextRef="#ctx0" brushRef="#br0" timeOffset="5378">1854 393 8193,'-21'0'205,"0"0"0,-5 2 242,5 3 0,-1-3-419,1 3 0,-2 4-334,-3 1 0,-6 11 306,1 5 0,-7 4 0,-10 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6:06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3833 142 8207,'-9'0'-988,"2"0"0,7-2 988,0-3 0,2 3 0,3-3-160,4 3 50,7 2 1,-6 0 211,1 0 301,-8-7-319,4 5-59,-7-5-271,0 7 246,0 0 0,7 7 0,2 2 0</inkml:trace>
  <inkml:trace contextRef="#ctx0" brushRef="#br0" timeOffset="1200">3912 126 6629,'0'-9'-357,"0"2"509,0 7 339,0 0-184,7 0 234,-6 0-87,6-7-228,-7 6-348,0-6 261,0 7-257,0 0 1,-7 0 277,-3 0 1,1 1-154,-1 5 1,5-5 10,-6 5-2,1 2 0,-4-4-165,3 6 1,-3-4 115,4 4 0,-2-5-31,1 6 1,-3-8 39,4 2 1,1 2-8,-2-1 1,1 4 47,-6-5 0,1 2-17,-1-1 1,0-3 8,0 8 0,1-8-4,-1 2 0,0 2 4,1-1 0,-3 4-7,-3-5 0,4 6-2,-4-6 1,3 5-141,3-4 0,4 1 126,1-2 1,-1-2-32,-5 8 0,1-6 70,-1 6 1,0-8 1,1 2 0,-1 2-2,0-2 1,0 6 12,1-6 0,-1 6-30,0-6 0,-1 5 16,-4-4 1,3 1-13,-2-2 0,2-2 9,2 8 1,-1-8-40,-4 3 1,4 1 19,-4-2 0,-2 5-17,2-5 1,-5 2 3,5-1 1,-5-3-4,5 8 1,-2-8 10,2 2 1,4 2-1,-4-1 1,3 1 140,2-2 1,-1-3-129,-4 3 1,4 2 109,-4-2 0,-2 5-117,2-4 1,-7 4 4,2-5 0,1 8-5,-1-3 1,5-1-10,-5 1 1,5-4 13,-5 4 0,5-5-10,-5 6 0,7-6-37,-2 5 1,-2-4 41,2 4 1,-5-5-23,5 6 1,-2-6 17,2 6 0,-1-6 1,-5 5 0,0-1 0,6 1 0,-6 3 0,6-8 0,-6 5 0,0-4 0,3 4 0,-2-5 0,5 2 24,-5-1 0,5-3-23,-5 8 1,1-8 71,-1 2 0,1 2-71,4-2 1,2 6 1,-7-6 0,2 6 5,-3-6 0,0 5-2,6-4 1,-7 4 10,2-5 0,1 8-1,-1-3 1,5-1-39,-5 1 1,1-5 24,-1 6 0,-2-2 102,7 1 0,-7 2-99,2-6 0,-2 6 7,2-2 1,-2-1-3,7 1 1,-5-4-1,5 4 1,-7-5-11,2 6 1,1-6-3,-1 6 0,5-6 15,-5 5 1,5-4-3,-5 4 0,7-5-36,-2 6 0,-2-8 18,2 2 1,0 2 3,6-1 0,-1 1-3,0-2 1,0-3-3,1 3 0,-3 2-15,-3-2 0,4 6-7,-4-6 1,2 2 44,-2-2 0,3-1-24,-3 6 1,-1-5 74,1 6 1,-2-6-67,2 5 1,2-6 3,-7 1 0,7 2 0,-2-2 1,-2 6 2,2-6 1,-5 6 66,5-6 1,-5 2 113,5-2 1,-2-2-70,2 8 1,4-8-69,-4 3 0,3 1-96,3-2 0,1 2 67,3-2 1,-3-3 28,4 3 25,-4-3 0,-2 0 46,0 3-70,1-3 0,-1 5 10,0-7 0,6 5-108,-1 0 1,6 0 89,-6-5 0,6 6-129,-5-1 1,1 2 22,-1-2 58,-4-3 1,7 6 104,-4-2 1,-3-5-21,5 6 0,-1-7 424,-1 0 92,8 0-157,-4 0-95,7 0-678,0 0-933,7 0 1,3 0 1263,11 0 0,-3 0 0,5 0 0</inkml:trace>
  <inkml:trace contextRef="#ctx0" brushRef="#br0" timeOffset="2105">2686 63 8272,'0'-10'-925,"0"-1"896,0 8 382,0-11 82,0 12-292,0-12 458,0 12-317,0-5-207,0 7 0,-1 0-10,-5 0 0,-2 7-74,-8 4 1,-5 5 60,0 5 1,-7-2-119,2 7 0,-2 0 33,2 6 1,-4-6 53,4 0 1,-2-7-135,2 2 0,3-4 83,7-1 0,1 0-102,-1 0 1,0-6-68,1 1-70,6-8 1,0 9-60,4-7 42,3 1 1,-3-6-146,10 0 1,6 0-151,10 0 579,-4-7 0,13-2 0,-6-7 0</inkml:trace>
  <inkml:trace contextRef="#ctx0" brushRef="#br0" timeOffset="2392">2891 95 8272,'7'-9'-31,"-6"-5"0,8 7-105,-4-3 1221,-3-4-248,5 12-657,-7-5-153,0 7 1,-2 0-259,-3 0 1,2 9 149,-8 6 0,1 3-160,-6 8 0,-5-5 183,0 5 1,-2 0-90,2 6 0,4-1-185,-4 0 0,4-6 25,1-4 1,0-5 296,0-6 0,6 4-51,-1-4 0,6-3 320,-5-1-395,6-5 31,-3-1-60,7 0 1,7 0 78,4 0 0,3-7 86,1-3 0,8-4 0,2-2 0</inkml:trace>
  <inkml:trace contextRef="#ctx0" brushRef="#br0" timeOffset="2604">3095 110 8272,'0'-8'167,"0"-6"82,-7 12-202,5-12-7,-5 12 166,7-5-94,-7 14 0,-2 4-119,-6 10 0,-1-2 67,0 7 0,1-5-396,-1 5 1,5-7 10,1 2 0,1 2-2,-1-2 1,-2-5 106,6-6 0,1-5-155,5 6-110,-7-8 485,5 4 0,2-7 0,9 0 0</inkml:trace>
  <inkml:trace contextRef="#ctx0" brushRef="#br0" timeOffset="2824">3393 79 8272,'-5'-11'1203,"0"1"-1000,0 7 237,5-4-319,-7 7 1,3 0 68,-6 0 0,4 7-113,-4 3 0,-1 6-317,-4 5 132,-8-4-121,6 13 0,-6-11-110,7 7 1,1-5 113,-1 5 0,0-7-125,0 2 1,2-3-11,4-2 0,-2-1-618,6 1 978,1-7 0,5 5 0,0-6 0</inkml:trace>
  <inkml:trace contextRef="#ctx0" brushRef="#br0" timeOffset="3015">3503 95 8230,'-7'-11'188,"-3"1"-8,3 6 1,-2-3-119,4 7 0,3 2 239,-3 3 0,-4-1-337,-1 6 1,-9 6 6,-2 5 1,-6 2-402,6-3 1,-5 0 128,5 6 1,-5-5-351,5 5 1,0-7 650,6 2 0,-1-3 0,0-3 0</inkml:trace>
  <inkml:trace contextRef="#ctx0" brushRef="#br0" timeOffset="3191">3503 110 9092,'-15'-15'1773,"-1"6"-2414,0 2 0,7 9 597,4 3 44,3-3 1,-5 17-363,-3-3 1,-9 12 361,-2 3 0,-7 0 0,3 8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6:30.2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0 692 8499,'0'-10'-593,"0"-1"0,5 6 333,1-6 0,1 8 186,-2-2 129,-3-4 0,6 2-158,-2-4 1,-3 3 99,7 2-14,-6 5 32,10-13 1,-11 7-3,8-4 0,-8-3 38,3 4 1,1 1-31,-2-1 11,7-1 1,-8-4-8,6-1 1,-5 5-22,6 1 1,-6-1 3,5-4 0,-1 4-3,2 1 1,1-1 2,-7-4-9,7-1 1,-5 0 20,4 0 1,1 6-2,-7-1 1,6 1-2,-6-6 0,7 6 16,-1-1 1,-3 3 2,3-3 0,-2-3 6,1 4 1,4-3 5,-4 3 0,-1-4-44,2 4 0,-1 1 0,6-2 1,0 6-30,-1-5 1,-4 4 43,-1-4 0,1 6-27,4-1 0,-4-2 19,-1 2 0,1-2-76,5 2 58,-1 3 0,1-10-2,0 7 0,-1-2 13,1 1 0,0 3 0,0-8 1,-1 6 13,1-5 0,0 4-16,-1-4 0,1 6 13,0-1 1,-1 4 8,1 1 0,0-6 28,0 1 1,-6 0-7,1 5 0,-1 0 58,6 0-79,-1 0 0,1 0 7,0 0 0,0 0-23,-1 0 0,1 0 20,0 0 1,-1 0-62,1 0 1,0 0 49,0 0 0,4 0-75,1 0 0,0 0 32,-5 0 0,0 0-10,0 0 1,-1 5 27,1 0 0,1 6-2,4-6 0,-3 5 5,3-4 1,-4 4-7,-1-5 0,0 6 18,-1-6 1,1 6-15,0-6 0,1 5 16,4-4 0,-3 4-11,3-5 1,-9 2 1,-2-2 0,1 2-9,4 4 0,1 1-2,0-7 1,-6 6 7,1-6 0,-2 7-4,1-1-30,4 3 0,-7 1 28,3 1 1,3 0-12,-8 0 0,5-6 16,-4 1 0,-1-1 0,-5 6 3,7-1 0,-5 1 1,3 0 0,-3 0 0,-2-1 1,0 1-5,0 0 0,0-1 1,0 1 1,0 0-4,0 0 1,0-1 0,0 1 0,0 0 3,0-1 0,-6 1-1,1 0 1,-5 5-6,4 0 0,-4 0 0,5-6 0,-8 1 6,3 0 0,1-1-3,-1 1 0,-1 0-28,-4 0 1,-1-6 16,0 1 0,-5-1-4,0 6 1,-1-1 15,1 1 0,-2 0 1,-3 0 0,-2-1 18,7 1 0,-5 0 2,5-1 1,-5-4 93,5-1 1,-7 1-102,1 5 1,0-3 72,0-2 0,-2 3-48,3-4 0,-4-1 6,-2 2 0,6-8-12,0 2 0,2-1-3,-3 1 0,0-3 20,6 3 0,-6-3-2,6-2 0,-6-5-17,0-1 0,3-4 6,-2 5 0,5-8-33,-5 3 0,6-2 32,-1 1 0,4-1 2,1 7 0,1-7 1,-1 1 1,0 2-4,0-1 0,-5 5-5,1-6 1,-3 6 0,2-6 1,3 3 95,-3-3 1,4-3-82,1 4 0,1 1 76,-1-1 0,0-1-49,0-5 1,1 1 11,-1-1 0,6 0-28,-1 1 1,6-1-5,-6 0 1,6 0 0,-5 1 0,4-1-5,-4 0 0,6 1-115,-1-1 0,2 0 110,-2 0 1,3 1-307,-3-1 122,3 0 1,2 1-143,0-1 0,0 5-344,0 1 55,7 6 1,2-2 11,6 6 560,1 0 0,0-7 0,-1-2 0</inkml:trace>
  <inkml:trace contextRef="#ctx0" brushRef="#br0" timeOffset="1246">471 1870 8246,'-5'-10'0,"0"-1"-651,0 8 0,3-6 364,-3 4 0,3 1 266,-3-6 183,3 6 31,-5-10-198,5 6 0,-5-8 107,7 0-67,0 1 13,7-1 0,-5 0-6,3 0 0,2 6 39,-2-1-47,8 1 0,-5-6-17,8 1 1,-5 1 7,-1 3 1,1-3 7,4 4 0,-3-4-2,4-2 1,-7 0 28,12 1 0,-7-1-25,7 0 0,-2 6 33,2-1 1,2 1-57,3-6 1,2 0 2,-7 1 0,7-1-21,-2 0 0,-4 2-4,-1 4 1,2-4-1,-2 3 1,5-1-8,-5 2 1,0-4 12,-5 3 1,5-1 4,0 2 1,0-3 14,-6 8 1,1-5-11,0 4 1,0 1 6,-1 5 1,1 0-28,0 0 1,-1 0 0,1 0 1,0 0-24,-1 0 0,1 0-7,0 0 0,0 0 5,-1 0 1,6 0 23,0 0 0,5 0 6,-5 0 1,6 0 4,-7 0 0,7 0 4,-6 0 1,1 5 1,-1 1 0,-3 1 6,3-2 0,-6-2-35,-4 8 0,3-1-1,-4 6 1,-3-6 31,-2 1 1,2-1-14,-1 6 1,-1-5 5,-5-1 1,0 1 21,0 4 0,5 1 4,0 0 1,1-1-4,-6 1 0,0-5 7,0-1 0,0 1-23,0 4 0,0 1 3,0 0 1,-6 5 16,1 0 1,-7-1-15,1-4 1,-1 2 56,2 3 0,-9-4-35,3 4 1,-3 2 1,3-2 1,-1 1 1,-4-1 1,1-3 7,-6 3 0,5-2 14,-5 2 0,5-4 7,-5 4 0,5-9 49,-5-1 1,5-2-70,-5 1 1,-1-1 158,-4-4 0,0-3-38,-1 3 0,-1-5 49,-4-5 0,2-9-55,-6-7 1,-1-7 26,-5 2 1,5-4-26,0-1 0,0-1 10,-5 1 1,7-1-98,3 1 1,9 7 58,2 3 0,7 1-253,-2-1 0,5 9-310,6-3 1,-3 2 427,8-2 0,0-1 0,5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7:33.0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205 1445 8216,'14'-10'-340,"-4"-1"305,4 8 1,-10-4 46,6 7 1,1 0-195,5 0 1,-1 0 72,1 0 1,1 0 154,4 0 0,-3 0-125,3 0 1,-2 0 57,2 0 1,-4 0 71,4 0-16,-3 0 1,-3 0-52,1 0 0,0 0 135,0 0 0,-1 2-84,1 3 0,5-2-33,0 8 0,2-1 37,-2 6 0,-4 0-78,4 0 0,2 1 52,-2 4 0,6-4-8,0 4 0,1-3-25,-2-3 0,9-4-15,-4-1 0,4-1 15,-4 2 1,1 1 6,-1-7 1,1 2 52,-1-2 0,2-3-41,4 3 1,-4-3 26,4-2 0,-4 2-21,-2 3 0,1-3 2,-1 3 1,6-3 2,0-2 1,1 0-4,-1 0 0,-3 1-23,8 5 1,-5-5 22,5 5 1,-5-3-31,4 2 1,-4-3 23,5 3 1,-5-3-13,5-2 1,-2 0 8,2 0 1,1 0 0,-6 0 0,10-5-1,-5 0 0,9-6 2,-4 6 0,0-5-8,5 4 1,2-1 0,-1 2 1,1 2 4,-2-8 1,-3 8-2,3-3 1,2-1 2,-1 2 0,4 0 0,-4 5 1,6 0-1,-1 0 0,3 0-43,2 0 0,5 0-4,0 0 1,5 0 2,-5 0 0,7 0 27,-1 0 0,2 0-213,3 0 0,1 0 208,4 0 1,-5-5 17,-1-1 1,6-4 5,-6 5 1,4-7 5,-3 1 1,-2 2 1,-4-1 1,7 1-3,-6-1 1,6-3 3,-7 8 0,4-7-12,2 1 1,5 3-24,-1-3 0,6 8 21,-5-2 1,2-2-2,-3 1 1,-1 1-7,7 5 1,-6 0-3,0 0 1,-4 0 8,-6 0 0,4 0 2,-4 0 1,-1 5 5,1 1 1,-7 6-119,3-2 0,0-1 144,-1 1 0,1 1-32,-7 5 0,6-2 1,1-4 1,6 4-2,-2-3 1,4 1-1,1-2 1,3 2-2,2-6 0,-1 1-228,7-2 1,-7-3 224,2 3 1,0-2 3,-5 3 1,8-5 23,-9 5 0,-1-5-24,-4-1 0,1 0 0,4 0 1,6 0-2,0 0 1,0 0 0,-6 0 0,-1 0-6,-4 0 1,4-1-2,-4-5 0,4 3-80,2-8 0,1 1 80,4-6 0,-4 0-1,4 1 0,-4-1-9,-1 0 1,-1-1 146,1-4 0,-6 5-118,1 1 1,-8-1 7,2 5 0,-10 3-16,-6-3 1,2 6 211,-2-6 1,-4 6-15,-7-5 0,-6 6-5,2-1 1,-9 3-65,-2 2 1,0 0 160,6 0 0,-6 0-228,0 0 1,0 0-82,6 0 0,1 2 7,3 3 1,-2-3-14,2 3 1,-3-1-147,-1 1 1,-1-3 53,1 3 1,-6-3 90,0-2 0,-7-7-6,2-4 1,-3-1-21,-3 2 0,1-6 200,0 0 0,-7 0-16,-4-5 1,-3-3 104,-2-2 0,0-4-88,0-1 1,-2-2-16,-3-4 1,-4-5-184,-7-10 1,0 1 128,1-7 0,-1 3-84,0-3 1,1-3 79,-1 3 1,-2-3-171,-3-2 0,-3 6 67,-7-1 0,-3 8-14,-2-3 0,-6 6-29,-10 5 0,-6 4-342,-10 6 0,-4 3 195,-6 2 0,-10 5 105,-6 6 1,0 6-175,44 4 0,0 1 1,0 1-1,-1-1 203,1 0 0,1 0 0,-2-2 0,0 2 91,-48-1 1,49 1-1,-1 0-36,-1 2 1,-1 1 0,0-2-1,0 1 91,-47-2 1,6 3-73,5-3 0,1-2 183,-1 1 1,-1 1-213,6 5 0,0 0 61,6 0 0,-6 0 1,0 0 1,0 0 4,6 0 0,-6 0-66,0 0 1,-5 2 28,5 3 1,-5-3-6,5 3 0,-5-1-26,6 1 0,-8-2-8,2 8 0,-2-3-4,2 3 1,-3 1-200,3-7 0,3 6 244,2-6 1,0 6 51,6-6 1,-9 0 5,8-5 1,-3 0-18,3 0 1,1 5 12,-1 1 0,1-1-46,-1-5 1,-11 5 9,-5 0 0,-1 7-11,7-1 1,-8 1 21,2-1 0,3 3-82,3-4 0,1-1 49,-1 1 1,-1-1-13,6 1 1,-2-1 10,3-4 1,2-1 1,-3 6 0,4-6 5,2 1 0,-6 4 0,0 1 1,0-1-60,6 2 1,-3-3 54,-2 3 0,2 3-45,-2-4 1,4-3 76,6-2 1,-2 2-36,7-1 1,-6 1 3,6-2 1,0-3 3,5 3 0,-5-3-6,0-2 1,0 0 3,5 0 1,6-2 381,-1-3 0,0 3-375,-4-3 0,-1 3 6,0 2 1,0-2 23,0-3 1,2 3 2,4-3 0,-3 3-28,8 2 0,-8 0 2,3 0 1,1 0-7,-2 0 0,6 2 0,-6 3 0,3-1 8,-3 6 0,-1-6-14,6 1 0,1 2 226,5-2 0,0 0-200,-1-5 0,3 2 145,3 3 1,-3-3-162,3 3 0,-2-3 40,2-2 0,-1 0-46,6 0 1,-5 0 11,6 0 1,-1 0 55,5 0 0,1 2-52,0 3 1,-1-3-39,1 3 1,-1-2 31,1 3 0,5-5-41,0 5 1,-1 1 22,-4-2 1,0 2-3,-1-2 1,6-1 13,0 6 1,5-5-5,-5 6 1,6-6 111,0 5 0,-3-4-104,2 4 1,0-5 3,5 6 0,1-1 7,-1 6 0,0 0 5,0-1 1,1 8-17,-1 3 1,0 2-5,1-2 0,-6 9 0,0-3 1,0 3-10,5-4 0,0 1 12,1-1 0,4 0-1,1 1 1,1-1 142,-2 1 1,3-6-131,2 0 0,5-5 173,-5 5 1,5-7-50,1 2 1,1 2-58,5-2 1,2 0 20,8-5 1,2-1 22,3 1 0,-2 0-168,7-1 1,0 1 73,6 0 1,-1 0-258,0-1 1,8 6-270,3 0 0,3 4-912,2 1 1397,7 7 0,-5 14 0,5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5:55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33 7883,'-10'-17'7097,"10"8"-6586,12 3 1,3 10-791,2 1 0,-5 7 1073,-1-6-424,-7 15 0,9-8 435,-7 16 1,6 2 492,-7 9 0,3 4-954,-2 7 1,-4-5-440,3 0 0,3-5-1603,-2 5 0,5-10 1094,-5-2 1,6-1-1941,-7-10 1,1 0 2543,-6-6 0,0 0 0,0 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7:54.1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1571 7776,'-9'0'-1532,"2"-2"1532,7-3 0,2 3 0,3-3 0,-3-4 0,5 6-321,-7-8 351,7 8 0,-6-6 36,5 4-44,-5 3 0,1-7 30,3 4-30,-3 3-7,5-5-59,-7 7 753,0 0-588,-7 0-203,5 0 128,-5 0 0,7 2-106,0 3 0,2-3 67,3 3 1,-1-1-19,6 1 6,1-3 1,4 5 1,1-7 0,-5 2 14,-1 3 1,1-3 25,4 3-15,1-3 0,0-2-10,-1 0 1,1 0 26,0 0 0,-1 0-15,1 0 1,0 0-1,0 0 0,-1 0-23,1 0 0,5-6-2,0 1 0,5 0 7,-5 5 0,2 0 0,-2 0 0,-2 0-14,7 0 1,-5 0 16,5 0 0,-7 0 18,2 0 1,2 0-21,-2 0 1,5 0 24,-5 0 1,7 0-30,-2 0 1,-1 0 0,1 0 1,0 0-6,5 0 0,1 0-2,-1 0 0,-5 0-12,1 0 1,1 0 19,8 0 0,-3 0-17,4 0 1,-2 0 9,2 0 1,-4 0-2,3 0 1,5 0 1,0 0 1,3 0 0,-2 0 0,5 0 7,0 0 0,0 0 1,6 0 0,-4 0-29,-2 0 1,7 0 21,3 0 0,3 0-71,-3 0 1,5 0 41,-5 0 0,8-5-5,-2-1 1,3-4 12,-9 5 1,5-2-2,0 1 0,1 5 1,0-4 0,-5 3 3,-1 2 1,-1 0 5,2 0 1,1 0-9,-7 0 0,6-5 24,-6-1 1,6 1-9,-6 5 0,8 0 2,-3 0 0,-1-5 2,2 0 1,-1-6 4,6 6 0,0-6-47,0 6 0,2-5-5,3 4 1,0-4-5,0 5 1,5-2-86,-10 2 1,8 1 116,-2-6 0,-1 4 15,-6-4 0,-4 5 4,0-6 0,-1 2 32,6-1 1,0 1 12,0 4 1,-6 3-5,1-3 1,-2-2-33,1 2 0,3-2 1,-8 2 1,8 3 3,-3-3 0,4-2 0,2 1 0,0-4-11,0 5 1,-2-6-7,-4 6 0,-2-6-1,-8 6 1,0 0-6,0 5 0,-5-5 6,0 0 1,-6-2-2,6 1 0,-2-1 224,2-3 0,4-4-213,-4 3 1,3-3 85,2-1 1,0-1-27,0 0 1,0 1 3,1-1 0,-1 0-63,0 0 1,0 1 6,0-1 1,-2 0-24,-3 1 0,2-1-3,-7 0 1,5 0-42,-6 1 0,1-1 65,-6 0 0,-5 1 94,1-1-51,-8 0 0,4 1 112,-8-1 1,-6 5-43,-4 1 0,-3-1 8,-2-4 0,0-1-112,0 0 1,-2 1 21,-3-1 0,-2 0-83,-3 0 0,-10-5 108,5 1 0,-12-3-271,1 2 1,-3 2-12,-3-7 0,-6 1-32,-4-1 0,-4-2 173,-1 7 0,-7-7-11,-3 2 1,-1 1 75,-5-1 0,2 0 3,-12-5 1,5 5 23,-6-1 0,3 8-206,-2-2 0,-3 4 305,8 1 1,-7 2-79,2 4 1,1 1-38,-1 4 1,5 3-74,-5-3 1,5 3-10,-6 2 0,3 0 48,-2 0 0,-3 0 6,8 0 1,-1 0 14,0 0 0,-2 0-29,-8 0 0,3-2 137,2-3 1,1 3-16,0-3 0,5-2-23,-11 2 0,11-2-16,0 1 1,3 5-23,2-5 1,2 0-2,4 0 1,-4 1 3,3 5 1,-3 0-71,-2 0 1,-1 0 62,-5 0 0,3 0-62,-7 0 0,5 0 57,-6 0 1,1 2-214,-5 3 0,-6-1 200,0 6 1,-7 2 0,2 9 0,2-3 20,-2 3 1,9-4 4,1-1 0,1-1-25,4 1 0,3 0 11,-3 0 0,6-1-6,-5 1 0,5 0 5,-5-1 1,4 1-2,-4 0 0,5 0 35,-5-1 0,3-4 4,-9-1 0,11 1 7,-5 4 1,7-4 7,3-1 0,2-1 67,3 2 0,4 2 64,7-2 1,0-2-232,0 1 1,1 1 89,4 4 0,4-4-39,7-1 0,4 1 217,1 4 0,5 1-231,-5 0 0,7 0-1,-2-1 1,5 1-9,6 0 1,-2 1 21,6 4 1,-4-2 0,5 8 0,-1-1 43,6 5 1,0 1-70,0-1 1,0 6-3,0-1 1,2 8-58,3-2 0,2-2-10,4 2 0,3-7 16,-4 1 0,4 3-16,2-3 0,1-4-77,4-6 0,-2 0 94,8 6 0,1-6-231,8 0 0,4 7 292,8 9 0,6 3 0,1 3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8:23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461 445 8112,'-16'0'907,"7"0"0,0-6-441,4 1 0,3-2 244,-3 2 134,3 3-627,9-12 0,2 5-146,7-7 1,-2 6-670,-4-1 0,8 6 404,-7-6 1,6 8-896,-6-3 1,-2 3 1088,1-2 0,1 3 0,5-5 0</inkml:trace>
  <inkml:trace contextRef="#ctx0" brushRef="#br0" timeOffset="424">96 810 8007,'-11'0'0,"0"0"1833,8 0-1270,-4 0 0,5 0 1110,-3 0-632,3-7 270,-5 5-101,7-5 237,0 7-764,0 0-442,0 14 1,-2-2 422,-3 15 0,3 6-225,-3 9 0,-2-1 39,2 1 0,-1-1-164,6 1 0,-5 2-221,0-7 1,-1 0-7,6-5 0,0-6-194,0 1 1,0-8-724,0 2 0,0-3 139,0-2-597,0-7 0,2 3-255,3-7-380,-3 1 1355,12-6 0,-10-7 131,6-4 1,-4-10-109,4-6 1,-1-10-239,2-5 0,3-4-147,-4-1 1,4-1 353,2 0 1,-2 3 575,-3 2 0,10 5 0,-3 6 0</inkml:trace>
  <inkml:trace contextRef="#ctx0" brushRef="#br0" timeOffset="989">381 508 8007,'9'-16'0,"-4"0"0,2 1 735,-1-1 0,4 5-233,-5 1 0,8-1-95,-3-5 1,-1 0-10,2 0 376,-1 0-399,6 1 0,2 1 114,3 3 1,-2-1-170,8 6 1,-6-4-243,5 4 0,-6-4 99,1 5 1,2-1-121,-2 6 1,6 0 48,-6 0 0,0 0 66,-5 0 0,0 0-66,-1 0 1,-4 0-178,0 0 36,-1 0 1,6 6 136,0-1 0,-6 2-189,1-2 1,-7-1 111,1 6 1,2-4-89,-2 4 0,2-5-2,-1 6 0,-5-6-203,5 6 182,2-8 47,-6 12 0,5-12 194,-7 8 1,0-6-112,0 6 0,0-6 116,0 5 1,0-4-79,0 4 1,5-4 155,1 4-202,-1 1 0,-5 5 19,0-1 0,0-4-6,0 0-40,0-1 1,0 6 11,0 0 0,0 0 19,0 0 0,0-1 129,0 1 0,0 5-125,0 1 0,0 4 132,0-5 1,5 13-23,1-3 0,1 12 175,-2-1 0,-3 2-71,3-2 1,2 11 130,-2 0 0,6 7-177,-6 4 0,6-8-5,-6-3 1,6-4-332,-6-1 1,0-8 70,-5-3 1,0-3 97,0-2 1,0-2-22,0-4 1,0-3-15,0-7 143,0 0 4,0 0-364,0-1 1,-7-6 113,-3-3 0,-10-5-1168,-1-1 1,-9-1 605,-2-5 1,-1-8-472,-9-7 0,-1-12 51,-4 1 0,1-16-247,4 1 0,3-10 1322,7 4 0,0-7 0,1 4 0</inkml:trace>
  <inkml:trace contextRef="#ctx0" brushRef="#br0" timeOffset="1577">318 762 6508,'9'0'1815,"-2"0"1,0-2-1323,3-3 0,4 3-49,2-3 1,2-4-263,3-1 1,-3 1-204,3-2 0,2 1-237,-2-6 0,5 0 166,-5 0 0,-1 5-120,-10 1 1,4 6-555,-3-1-798,-4 3 432,0 2-238,-7 0 1370,0 0 0,-7 0 0,5 0 0,-5 2 0,7 3 0,-7-3 0,5 5 0,-5-7 0,7 0 0,0-7 0,0 5 0,0-5-280,0 7 0,-1-5 392,-5 0 217,5-1-191,-6 6 210,7 0-992,0 0 587,0 7 244,0-5-9,0 12-137,0-12 0,0 7 107,0-4 1,-2-3-80,-3 3 0,3-1 383,-4 1-634,5-3-309,1 12 1,0-5 490,0 7 0,0-1 0,0 1 0</inkml:trace>
  <inkml:trace contextRef="#ctx0" brushRef="#br0" timeOffset="2058">492 937 8077,'-9'8'-950,"-5"6"1,13-10 1211,-5 7 1,3-3 68,-3 3 0,3 3 234,-8-3 1,8 3 507,-2 2-378,-4-1 0,7 1-56,-3 0-688,-4 0 82,7 0 1,-5-6-472,7 1 430,0 0 1,0-1-1105,0 1 434,0-8-137,7 4 550,-5-7 1,10-1-142,-7-5 0,6-2 122,-6-8 1,6 0 121,-6 0 0,8 0-23,-3 0 1,4 0 184,2 0 0,0 1 0,0-1 0,-6 2-15,1 3 0,0 2-143,4 4 333,1 3 194,0-5-126,0 7 324,-7 0-249,-2 0 1,-7 7-100,0 4 0,0-2-119,0 1 0,-7 1 70,-4 5 1,2-1-51,-1 1 1,5-2 70,-6-3 1,2 3 467,-1-3-405,3-4-230,0 7-109,5-12 93,-5 5 0,8-7 12,5 0-75,-4 0 76,12 0 1,-11 0-153,8 0 1,-6 0 38,6 0 1,-3-2-432,3-3-178,3 3-439,-5-12-94,0 12 1234,-2-5 0,-7 7 0,0 2 0,0 3 0,-7 4 0,-2 7 0,-7 0 0</inkml:trace>
  <inkml:trace contextRef="#ctx0" brushRef="#br0" timeOffset="2382">524 1349 8025,'-9'7'0,"-5"-3"-287,3 6 1,3-6-1003,-3 1 1289,8 4 0,-12-7 16,14 5 1,-8-2 172,4 0 441,3 0-86,-5-5 137,7 0 340,0 0-591,0 8 1,-6-5 759,1 8-156,0-8-440,5 11 290,0-12-134,0 12-160,0-12-247,0 5-60,0-7-112,7 0 1,2 0 34,7 0 1,5 0 6,0 0 0,7-7-164,-1-4 0,3 3 105,1-3 1,1 0-750,0-5 1,-6 1-283,1-1 1,-6 5-675,5 1 0,-5 1 470,6-2 0,-8-3-1372,2 4 2453,-3 2 0,-2-6 0,0 6 0</inkml:trace>
  <inkml:trace contextRef="#ctx0" brushRef="#br0" timeOffset="2878">1777 143 8045,'11'0'1257,"0"0"1,-1 0-781,6 0 0,0 0 494,0 0 1,0 0-436,-1 0 1,1 0 270,0 0 1,0 0-486,0 0 1,-6 0-370,1 0 0,-6 0-239,6 0-787,-8 0 516,12 0-105,-14 0 1,6 2-1989,-7 3 1240,0 4 860,0 7 0,-1 2-369,-5 3 0,-1 2 919,-3 3 0,-11 4 0,3-5 0</inkml:trace>
  <inkml:trace contextRef="#ctx0" brushRef="#br0" timeOffset="3828">1920 445 8411,'-2'8'1161,"-3"-2"-709,3-4 1,-6-2-52,2 0 1,3 7 130,-8 3 1,1 4-209,-6 2 0,0 0-63,0 0 1,-5 5-167,0 0 0,1 0 96,10-5 0,-4 0-213,3 0 1,4 0-92,2 0 1,-2-6-373,1 1 314,1-8 1,7 10-87,3-8 0,4 0-66,7-5 1,7-1-168,3-5 1,9-4 57,2-12 1,6 5 61,-6-4 1,0 0 277,-6 5 1,-4-4 45,-1 10 1,-6-3 242,1 3-286,-3 3 203,-10 7-1,-1 0 1,-8 7 172,-5 3 0,-2 12-164,-8 4 1,-5 4-48,-1 2 0,-4 5-266,5 0 0,-7 0 113,1-6 0,-1 1 120,1 0 1,5-2-53,6-4 0,-4 3-10,4-8 0,-3 5-6,8-5 1,3-1 15,-3-10-47,8 4 0,-5-10 80,8 6-72,0-6 1,2 3 107,4-7 0,-3 0 127,8 0 0,-6 0-119,6 0 81,-1 0 1,6 0-18,0 0 1,0 0 167,0 0 1,-6 0 187,1 0-132,-1 0-73,-1 0-145,5 0 1,-7 2 71,4 3 1,-2-1 102,-4 6 1,-3 1-106,3 5 1,-3 0 8,-2-1 0,0 7-1,0-1 1,0 0 188,0-5-554,0 0 193,0-1 1,0-4-213,0 0 107,7-8-116,-5 4 92,12-7 1,-6-7-63,8-3 1,0-5-101,0 0 0,0-7-62,0 1 0,0-5-170,0 5 0,-2-6-71,-4 6 1,3-2 150,-8 2 1,0 3-146,-5-3 364,0 4 0,-7 2 94,-3 5 1,-1 3-4,-5 7 1,4 2 222,-9 3 0,-2 4 341,1 7 0,-4 5-237,5 0 1,-7 5 320,1-5 0,3 6-209,-3-6 0,2 6 181,-1-6 0,-4 5-132,4-5 0,1 0-63,-2-5 1,8 0-199,-2 0 0,3-2-162,2-3 1,6 1-615,-1-7 1,6 1 130,-6-6-221,8 7 382,-11-6-209,12 6-267,-5-7 349,7 0 65,0-7 290,7-1 1,2-6 235,7 3 1,-6-1 0,1 6 1,-1 1 147,6 5 1,0-5 198,0-1 1,0 1-203,0 5 1,7 0 498,3 0 1,4 5-150,2 1 0,5 4 25,0-4 1,7 6-82,-2-1 1,2 3 110,-1 1 0,-3-4-162,-3 0 1,-3-3-153,3 3 0,-4-2-229,-1-4 0,0-3 107,-1 3 1,-4-3-487,-1-2 1,-5 0 62,6 0 1,-2-2-191,1-3 1,-1 1-352,-4-6 0,-2-1-815,8-5 0,-11-1-285,5-4 1,-13 1 957,8-6 0,-3-1 874,3-4 0,-1-8 0,1-2 0</inkml:trace>
  <inkml:trace contextRef="#ctx0" brushRef="#br0" timeOffset="4780">3031 841 6947,'-9'0'3108,"2"0"-2705,7 0 926,0 0 1,7 0-735,4 0 1,4 0-200,7 0 1,0-1-99,5-5 0,3 1-452,-4-11 1,-1 4 186,1-9 0,-6 3-128,1 2 0,-3 0-234,-3 0 0,-4 1-1058,0-1 952,-8 0 0,4 0-231,-7 0 1,0 5 237,0 1 1,-2 5-10,-3-6 0,2 6 195,-8-6 0,6 8 24,-6-3 1,6 5-317,-6 1 162,8 0 172,-4 0 1,5 0 93,-3 0 1,3 1 220,-3 5 1,-2 2 59,1 8 1,-4 0 371,4 0 0,-4 0 213,5 0-371,-8 7-228,4 1 0,-1 8 1110,-1 0-503,1 7-361,-6-6 1,0 13 118,0-4 1,0 2-385,0-1 0,6-3-260,-1-3 0,6-5-213,-6 0 1,8-1-1342,-2-4 825,3-4 1,9-2 353,3-10 1,6-4-582,5-7 1,4-9 646,7-7 0,5-5 427,0-6 0,5 4 48,-5 8 0,2 0-13,-2 5 0,-4 3 269,4 7 1,-8 2 640,-3 3 1,-5 4 118,6 7 0,-8-6-374,2 1 0,-8-1 438,-3 6 1,-5-2-138,6-3-873,-7 3 1,8-11-489,-7 8-1071,1-7 660,-6 3 0,0-9 781,0-3 0,0-11 0,0-9 0</inkml:trace>
  <inkml:trace contextRef="#ctx0" brushRef="#br0" timeOffset="5612">4617 64 7957,'6'-16'-93,"-1"0"0,0 6 811,-5-1 1,2 7 185,3-1-92,-3 3-229,5 2-129,-7 0-423,0 0 221,-7 0-232,5 0 1,-10 2 33,7 3 0,-6 4 92,6 7 0,-8 2 0,3 3 1,-4-2 26,-2 8 0,0-1-85,0 6 1,-5 7 1,0 3 0,-7 4-172,1 1 0,4-6 162,2-4 1,3 2-92,3-2 1,0-5-27,5-6 0,3-7-90,7 3 0,0-10-170,0-2-4,0-6 1,2 3 152,3-7 0,4-7 49,7-4 0,-6-8-367,1-2 183,6-7 91,1 3 0,5-7-33,-7 1 0,1-1 94,5 0 1,-8 7 104,7 4 0,-12 5-50,7 6 1,-4 3 145,4 7 0,-6 0 58,1 0 0,-8 12 349,3 4 1,1 10 240,-2 1 1,0 3-305,-5 2 0,0-1 132,0 1 0,0 0-85,0-1 1,0 1-160,0 0 1,0 0-140,0-1 0,0 1 13,0 0 1,0 1-37,0 4 1,0-1-164,0 6 0,0-5-318,0 5 1,-1 1 210,-5 4 0,4-6-267,-3-4 0,3-9 99,2-2 0,0-12-428,0 2 290,0-10 258,0 1 0,0-11 10,0-6 1,0-1 37,0-10 0,0-2-156,0 2 0,0-6 88,0 6 1,0 0-142,0 5 0,-5 0-12,0 0 1,-2 6-108,2-1 0,1 6 117,-7-6 1,6 8-53,-5-2 1,6 1-343,-1-1-367,-4 3 1102,0-5 0,-7 0 0,0-2 0</inkml:trace>
  <inkml:trace contextRef="#ctx0" brushRef="#br0" timeOffset="7064">4776 461 7957,'0'-16'-6,"0"0"1,0 0-1,0 0 1,0 0 651,0 0 0,0 0-115,0 1 1,2-1-78,3 0 1,-3 5-137,3 1 1,-1 1 481,1-2-663,-3-3 0,6 12-120,-2-3 103,-4 3 226,5 2-262,-7 0 37,0 0-72,0 7 1,0 2-20,0 7 0,0 0-33,0 0 1,5 2 47,0 3 0,6-2-161,-6 8 1,6-1 184,-6 6 0,7 3-52,-1 7 1,1 1 23,-1 9 1,3 3 117,-4-2 0,-1 2 262,2-2 0,-6 1-225,6 4 0,-8-5-180,2-10 1,-3-3 79,-2-3 0,0-9-30,0 4 1,0-11-96,0 0-83,0-3 157,0-9 1,0 5-567,0-4 305,0-2 1,-2-1-83,-3-7 1,2 0-100,-8 0 0,0-2-375,-4-3 0,-8-4 115,-4-7 1,-3-7-246,-1-4 1,1-2-224,3-3 595,-10 0 248,11 0 0,-13 8 71,7 2 0,-5 3 211,0-2 0,0 9 0,5-4 0,1 5 0,-1 1 0,0 1 0,0 3 0,6 5 0,0-5 0,6 5 0,-1 1 0,3 0-46,3 0 176,-1 0 305,0-7-140,0 5 572,7-5-72,2 7 0,9-6-362,3 1 0,6-5 37,10 4 0,-2-6-223,8 1 1,1-3-34,9-2 1,3-1-261,8-4 0,1 1 99,4-6 0,-3 5-10,3-6 0,-1 6-171,-4-5 1,7 6-144,-13-1 0,-1 3 63,-15 3 1,2 1-101,-7 3 0,-5-1 57,-5 6-134,-8 1 407,4 5 1,-8 0-53,-5 0 1,-3 2-105,-6 3 1,-7-1 66,1 6 1,-5 1-5,5 5 0,-6-1 54,6 1 0,0 0 183,5 0 225,0 7 0,7-5-180,4 3 1,3-9 138,2-1 1,0-6-101,0 6 0,7-8 15,4 2 1,3-3 111,2-2 0,0 0 89,0 0 1,-6 0 281,1 0-230,-1 0-324,6-7-358,-7 5-861,-2-5 694,-7 7-378,0 0 306,0 7-6,-7-5 1,4 7-384,-8-4 1,6-1 236,-6 6 1,2-4-66,-1 4 1,-4-5 215,3 6 1,2 0-7,-1 4 1,-3 1 115,-8 0 0,2 0 294,-8 0 0,6 5 0,-5 0 0,-1 6 0,-4-6 0,-1 5 0,0-5 0,0 6 40,1-6 1,-1 0-91,0-5 1,2 0 320,4 0 1,-2-6 375,6 1 1,1-6-129,5 6 1,1-6-157,-1 6 0,0-6 335,0 6 0,2-6 270,3 5-503,-3 1 1,12 5 197,-3 0-408,3 0 0,4-1-97,3 1 1,2-5 27,4-1 0,1-4-84,-6 4 0,6-4 80,-1 4 0,-3-6-767,3 1-268,-8 4 110,12-7 0,-12 10-434,8-7-758,-8 0 765,11-5 547,-12-7 1,10-1 313,-6-8 1,1 0 308,-2 0 0,-1-2-92,6-3 1,-1 9 190,2-4 1,3 4 24,-4-4 0,4 5-2,2 1 0,5 1 446,0-2 1,9-3-183,2 4 1,2-4 203,8-2 0,0 5-155,6 0 0,-1 1-54,1-6 0,1 0-50,4 0 0,-3 0-156,3 1 0,-4 0-3,-1 5 1,-6-2-10,0 6 0,-7 1-174,2 5 0,-10 2 109,-6 3 0,-3 2-65,-2 4 1,-8 8 10,-2-3 1,-5 3 59,-1-3 1,0 5 168,0 0 0,-12 8-112,-4-3 0,-5-1-28,0 1 1,1-5-205,-6 6 0,1-8-312,-1 2 1,-2-3 141,7-2 0,-2-6-101,1 1 1,5-7-631,-4 1 1,-2-5 361,2-5 1,-1-6-571,7-10 1,-3-4 1179,-3-7 0,3 1 0,-5-1 0</inkml:trace>
  <inkml:trace contextRef="#ctx0" brushRef="#br0" timeOffset="7680">4760 1095 7957,'-16'7'0,"-5"-3"700,0 6 0,0-1-76,5 2 1,0 3 35,0-4 1,6 5-71,-1 0 0,-1 3 110,-9 3 1,3-3-217,-3 3 0,3 2-27,2-2 0,0 0-323,1-5 0,-1 0 58,0 0 1,5-6-1113,1 1 696,6-1-1195,-3-1 569,7-2 324,0-7 1,2 0-289,3 0 0,6-1 316,10-5 0,4-3 107,6-6 1,8-1 355,3 0 0,-1 0-139,1 0 1,-7 2 357,2 3 1,-8-1 61,-3 7 1,-6 0 883,1 5-625,-11 0-179,-3 0 1,-7 1-92,0 5 0,-3 1-74,-8 3 0,1 10-470,-12-5 0,-2 7 202,-3-1 0,-8-2-353,-2 8 1,-7-1 138,2 6 1,-4 0-19,-2-1 0,1 1 149,-1 0 1,2-2 169,4-4 0,-2-3 296,7-7 1,2 0-174,8 0 1,4-2 572,7-4 1,2-1-256,4-4 1,1-3 226,4 3-424,3-3 0,2-2-131,10 0 0,4-7 105,2-3 1,7-4-24,4-2 0,-1 0 151,6 0 1,-4 5-188,9 1 1,-2-1 290,2-5 0,4 6-75,7-1 1,4 6-127,1-6 1,2 1 30,-2-6 0,-2 5-163,7 1 1,-1 1 56,1-2 0,2-3-120,-7 4 1,1-4 16,-1-2 0,-5 5-339,-1 1 0,-1 1 97,-9-2 1,0 2 86,-5 4 0,-2 3 140,-4-3 0,-3 3-12,-7 2 0,0 0 260,0 0-305,-7 0-134,5 0 128,-13 0-379,7 7-356,-8-5 310,0 5-1342,0-7-2889,0 0 4683,-8 0 0,7-7 0,-6-2 0</inkml:trace>
  <inkml:trace contextRef="#ctx0" brushRef="#br0" timeOffset="7887">5950 1333 7951,'-2'9'847,"-3"-4"1,3-1 1145,-3 1 0,5-1-1587,5 6 1,-3-5-839,3 6 500,4-7 1,-7 4 337,3-2-986,-3-5-892,-2 6-93,7-7 1,-4 2 1564,8 4 0,-7 2 0,3 8 0</inkml:trace>
  <inkml:trace contextRef="#ctx0" brushRef="#br0" timeOffset="7987">6077 1682 7890,'0'16'738,"0"0"0,0 2 1017,0 3 0,-2-9-498,-3 4-456,3-4-1153,-5 4 1,9-7 351,3-4 0,4-17 0,7-6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8:36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397 762 8194,'-9'0'417,"2"0"-1020,7 0 3722,0 0-2613,7 7-224,-5 2 1,6 14-49,-2 3 1,-3 4 207,8 2 1,-6 5-27,6 0 0,-3 12-94,3-1 0,1 3-103,-6-3 1,1-6-142,-2 0 0,-1-5-134,6 6 1,-6-8 82,1 2 1,-2-9-24,3-2 1,-4-6-126,3 1 1,-3-3-108,-2-2 0,0-1-267,0 1-299,0 0 455,-7 0 1,-2-5-73,-7-1 1,0-6-387,0 1 0,-7-3 292,-3-2 1,1-2-145,-1-3 1,-1-4 648,-5-7 0,1 0 0,-1 0 0</inkml:trace>
  <inkml:trace contextRef="#ctx0" brushRef="#br0" timeOffset="174">16 1317 9403,'-9'2'1755,"4"3"1,3-1-1240,2 6-561,0-6 1,0 10-139,0-3 0,5-3-448,1 3 3,6 0 0,-3 4 628,7 1 0,7 0 0,1 0 0</inkml:trace>
  <inkml:trace contextRef="#ctx0" brushRef="#br0" timeOffset="320">984 1301 13214,'8'0'-1269,"0"0"1,-14 7 845,1 4 423,-7 10 0,-4 4 0,-9 7 0</inkml:trace>
  <inkml:trace contextRef="#ctx0" brushRef="#br0" timeOffset="1902">1777 175 8211,'-16'0'115,"0"0"1,6 0 41,-1 0 1,6 2 115,-6 3 0,-1-1 0,-8 8-47,-1 5 1,-7 1-11,2 9 0,-10-6-58,-1 5 1,0-5 152,6 6 1,6-8-104,4 2 1,3-3-35,2-2-522,8 0 0,-5 0 65,8-1 1,1 1-12,10 0 0,-3 0 161,8 0 0,-1 1 7,6 5 0,0-5-9,0 4 1,-2 4 28,-3 2 1,1 2 417,-7 3 1,6 5-173,-6 0 1,0 7 305,-5-1 0,2-3-71,3 2 0,-3-6 86,3 1 1,-3-4-275,-2-1 0,6-6-47,-1 1 0,2-8 59,-2 2-596,-3-3-114,5-9 412,-7-2 0,0-9-67,0-3 1,0-6-158,0-10 1,0-9-268,0-7 1,0-5 319,0 5 0,0-2-18,0 2 0,-5 7-11,-1-7 1,1 12-163,5-6 0,0 9 155,0 1 1,-5 4 54,0 1 1,-1 0 467,6 0 1,0 0-32,0 0 1,2 2 187,3 4 1,-1-4-246,6 3 1,1-3 61,5-2 1,0 0 75,0 0 1,-1 0 104,1 1 0,0-1 47,0 0 1,5 0-118,0 0 1,-5 6 345,-5-1-51,-1 7-112,6-3-297,0 7 1,-5 0 17,-1 0 1,-4 7-22,4 4 1,-5 10-120,6 6 1,-6 3-13,6 1 1,-2 8 50,1 3 1,4 4 90,-3 2 0,3-1-100,2 1 1,-2 0-20,-3-1 1,3 1-5,-4-1 1,3-4-108,-3-1 0,3-7-13,-8 2 0,5-3-219,-4-2 0,-1-6-146,-5 0 1,0-6 170,0 1 0,0-3-142,0-3 0,0-4 87,0 0 0,0-6-21,0 5 0,-7-6 120,-4 1 0,-3-3-1,-2-2 1,-1 0-115,-4 0 1,-4 0-195,-7 0 0,0 0-63,1 0 0,-8-7 184,-3-4 0,-4-8 176,-2-2 0,1-2-2,-1 2 1,6 3 139,-1-3 0,6-2-48,-5 2 0,7 0 140,-2 5 1,-2 2 53,2 3 1,0-1 156,5 7 1,0-2 368,1 1 1,6 5-286,4-5 1,3 3 900,2-3-434,1 5-456,6-6 1,2 5-52,7-3-385,0 3 1,7-11 169,3 8 1,6-7-160,5 1 0,4 2-34,7-1 1,12-2 44,3-10 0,6 5 65,0-4 1,4-2 61,6 1 1,8-6 16,3 2 1,-2-2 66,2 1 1,-12-1 127,1 7 1,-10 0-152,0 5 1,-13 0-34,-8 0 0,-2 6-405,-9-1 178,0 7-185,-5-3 1,-7 6-74,-4-5 211,-3 5 1,-9-7-136,-3 8 1,-5 0-247,0 0 1,-8 2 179,-4 4 1,-3-1-92,-2 11 0,3-4 498,2 9 0,-3-3 0,4-2 0,1-2 0,-1-4 0,6 3 0,-1-8 0,3 7 17,3-10 165,6 5 0,0-7 590,4 0-13,3 0 0,-5 2 1161,7 3-1357,0-3 0,0 7 417,0-4-632,0-3 1,0 12-73,0-3 0,-2 1-147,-3-2 0,3 5-183,-3-5 0,3-1 8,2 1 1,0-4-516,0 4 151,0-6 0,5 5 246,0-4 1,8-3-277,-3 3 313,5-3 0,6-4 219,0-3 1,0 3-235,-5-3 0,-6-2-32,1 1-45,0 1-337,-3 5 257,-1 0 84,-7 0 85,0 7 1,-1 0-114,-5 4 1,-2 1-118,-8-7 0,5 6-121,1-6 0,-1 6 481,-5-6 0,0 15 0,0-3 0</inkml:trace>
  <inkml:trace contextRef="#ctx0" brushRef="#br0" timeOffset="2084">1349 1412 8092,'0'16'1109,"-6"-5"1652,1-1-3008,0 1 241,5 5 1,1-6 459,5 1 165,-4-7 0,5 10-648,0-13 0,-4 12-401,8-8 1,-8 2-1735,3-2 1643,2-3 0,-4 5-883,6-7 1404,-6 0 0,10 0 0,-5 0 0</inkml:trace>
  <inkml:trace contextRef="#ctx0" brushRef="#br0" timeOffset="2355">1428 1397 8092,'9'1'414,"-4"5"1,4-5-344,1 5 0,5-5-385,0-1 1,8 0 618,4 0 0,3-5 695,1 0 0,8-9-437,4-2 1,2 0 106,3-5 0,1-2-399,4 2 1,2 0-22,3 5 1,2 0-403,-7 0 0,-6 7 2,-4 4 0,-13 3-142,1 2 1,-9 0 168,-1 0-101,-4 0 153,-8 7 1,-2 2 60,-7 7 1,0 5-26,0 0 0,-7 6-108,-3-6 1,-10 7 144,-1-2 0,-7 3-434,1-3 1,-3 4-97,-1-3 1,-6-3-321,0 3 0,-2-8 219,2 2 0,3-3-774,-3-2 1403,-3-7 0,6 5 0,-4-6 0</inkml:trace>
  <inkml:trace contextRef="#ctx0" brushRef="#br0" timeOffset="2797">1587 1539 8092,'-9'-1'517,"3"-5"0,3 5-85,-2-5 172,3 5 931,-5 1-162,7 0 677,0 0-2025,0 7 1,0-4-76,0 8 0,-5-1-629,-1 6 297,1 0-17,5 0 1,2-2-926,3-3 0,0-4 516,11-7 0,4-7-3,11-4 1,1-10 375,0-6 0,0 3 160,-1-3 1,-1 8 420,-3-2 1,1 8 268,-7 3-205,0 6 90,-5-3 1,-7 9 678,-4 3 1,-3 1-382,-2 9 1,-7-2-115,-4 8 1,-5 4-282,-5 1 0,-5 4-404,-11 2 0,2 5 30,-8 0 1,3 0-301,-3-6 1,-1-1 203,7-3 0,-5-4-7,5-7 1,5-2 508,6-4 238,6-3 74,-3-7 1,15-1-75,2-5 1,17 3 224,5-8 0,12 1-150,4-6 1,7 0 183,8 0 0,2-2-283,4-3 1,-2 4-171,8-4 0,-6 3-199,5 2 0,-7 2-242,2 3 0,-7-3-448,1 4 0,-8-4-97,9-2 1,-4 2-924,3 3 0,-4-3 635,-1 3 995,0-3 0,-1-2 0,-3 1 0</inkml:trace>
  <inkml:trace contextRef="#ctx0" brushRef="#br0" timeOffset="4227">2792 889 12579,'16'9'555,"0"-4"0,7-5-514,3-5 1,-1-4 41,2-7 1,-3 0-171,3 0 1,1 0-850,-7 1 1,6-7 595,-6 1 0,0 0-773,-5 5 1,-6 0 437,1 0 0,-8-5 182,3 0 0,-5 5 279,-1 6 1,-7-1 171,-3-5 1,-4 7 34,-2 4 1,0 3-10,0 2 1,0 2 223,0 3 1,0 4-100,1 7 0,-5 7 29,4 4 0,-3 2 39,8 3 0,4 2 61,2 3 1,3-4-31,2 4 1,0-3 138,0-3 1,0 1-71,0 0 1,0-2-106,0-4 1,7 3-246,4-8 1,-2 0-63,1-5 1,1-2-254,5-4 0,0-3 186,-1-7 1,1 0-15,0 0 0,0-3-20,0-8 1,-5 1-66,-1-11 1,-6 3 442,1 2 0,-3 6-104,-2-1 0,0 6 779,0-6-568,0 8 1,0 3-18,0 10 1,0 6 147,0 5 0,0 9 153,0 7 1,-2 2-272,-3-2 0,3 2-170,-3 3 1,1-3-348,-1-7 0,3-1 172,-3 1 0,3-2-174,2-4 1,-5-3 115,-1-7 1,1-5-33,5-1 0,-7-6 150,-4 1 0,3-3 228,-3-2 1,0-2-36,-4-3 0,-5-4 231,4-7 1,-3 0 140,8 1 1,3-7-173,-3 1 0,7-7-528,-1 2 1,12-6-17,9-5 1,2-2-22,8-3 0,8-6-21,8 1 0,0 2-357,6-7 1,3 0-14,12-6 0,1-2 97,-1 7 0,1-3 580,-1 8 0,1-1-99,-1 12 1,-6 2 400,-4 8 1,-11 4-122,-5 8 1,-4 6 34,-1 3 0,-7 5-43,-4 1 0,-9 7 0,-1 3 1,-8 6-166,3 5 0,-6 4-100,-6 7 0,-4 1-607,-11 4 0,-4-1 294,-7 6 0,0-2-84,1 3 0,-3 1 167,-3-7 0,4 0 42,-4-5 1,3-1 190,3 1 1,1-7 482,3-4 1,9-4-118,8-1 1,6-5 393,-1-1 0,5-6 58,5 1 1,9-3-293,8-2 1,6-7-276,-2-4 1,10-4-98,1-7 1,5 3-109,-5-7 1,0 4-210,-5-4 0,-8 5-538,-3-6 0,-3 6 233,-2-5 1,-5 6-479,-1-1 0,-6-2-29,1 2 0,-10-7 383,-6 2 0,-5-4 183,-5-2 0,-5-7 240,-11-3 1,3 1 131,-3-1 0,4 7 152,1-2 1,0 3 63,0 2 0,2 8-57,4 3 1,3 5 650,7 5-355,0 4 1,6 7-123,-1 0 1,8 4-121,-3 6 1,6 10-13,6 17 0,2 5 149,8 11 0,7 3 8,4 8 1,3 10 280,1 0 0,1 5-14,0-10 1,-2 5 431,-4-5 0,-3 3-897,-7-9 1,0 4 62,0-9 0,-6-8-369,1-3 1,-8-10-46,3 0 1,-6-5-171,-6-5 1,3-6 131,-8-11 0,1 3-385,-6-8 0,0-7 313,0-8 1,0-11 190,0-6 0,2-3 991,4-2 0,3 1-451,7-1 1,0 5-14,0 1 1,5 7-142,0-3 0,9 7-45,2 4 1,0-1-309,5 6 1,-3 1-486,-2 5 0,0 2-202,-1 3 0,1 4 799,0 7 0,0 7 0,0 1 0</inkml:trace>
  <inkml:trace contextRef="#ctx0" brushRef="#br0" timeOffset="4599">4791 921 9111,'2'-9'1717,"3"4"0,6 3-612,10 2 0,2 0-247,4 0 0,8 0-323,-3 0 0,8 0 227,-3 0 1,0 5-687,-5 0 0,5 1-591,0-6 0,-5 1-189,-6 5 1,-7-5-824,3 5 1,-5-3 998,-1 3 528,-7-5 0,5 13 0,-5-5 0</inkml:trace>
  <inkml:trace contextRef="#ctx0" brushRef="#br0" timeOffset="4851">5870 524 8011,'-16'-18'2776,"8"4"0,1 16-2780,7 3 1,0 6-183,0 10 1,0 5 236,0 11 1,-7 6 545,-4 10 0,-3 8-261,-2 8 1,2 5-164,3-5 1,-3 7-512,4-2 1,3-9-557,1-2 1,5-10 374,1 0 0,0-10-55,0-6 1,1-11-1673,5-5 1557,-5-3 0,13-11 689,-3-7 0,3-14 0,2-11 0</inkml:trace>
  <inkml:trace contextRef="#ctx0" brushRef="#br0" timeOffset="5406">6092 238 8011,'18'-21'998,"3"0"1,0 0-391,11 5 0,3-2-486,13-3 1,-2 4 23,-4-5 0,2 5 48,-7 1 0,0 2 110,-5 3 1,-6-1 128,1 7 0,-6-1-175,5 6 0,-4 0-53,4 0 1,-7 0-374,3 0 0,0 2 124,0 3 0,-3-1-203,-8 7 0,3-6 138,-4 5 1,3 1-58,-3 5 1,4-6 58,-3 1 0,-2-2-90,1 1 126,1 5 0,5-8 68,0 3 0,-6 2 102,1-6-96,-1 6 1,1-3 51,-1 7 1,-6-6-10,1 1 1,-3-6 98,-2 6 0,0-1-66,0 6 1,0 0 17,0 0 1,0 0-18,0 0 1,0 0 7,0-1 1,0 1-2,0 0 0,0 5-13,0 0 1,0 2 108,0-1 0,5-3-27,1 7 1,-1 1 138,-5 5 0,2 1-138,3 4 0,-3-2 148,3 8 1,-3-5-18,-2 10 0,5-2 216,0 12 1,6 0 183,-6 6 0,6-4-273,-6 3 0,2 4-417,-2 12 0,-3-12 52,3-3 0,-3-10 41,-2 5 1,0-8 1,0 2 0,0-11-192,0-5 0,0-5-100,0-6-65,0 4 0,-2-14-361,-3 0 1,2-2 287,-8-9 0,0 1-655,-4-6 1,-7-8-25,1-2 0,-7-11-268,2-6 0,-4-4 473,-2-6 811,-7-4 0,-8-14 0,-10-1 0</inkml:trace>
  <inkml:trace contextRef="#ctx0" brushRef="#br0" timeOffset="6235">6299 556 8072,'-7'-16'3941,"5"7"-1857,-5 2-1536,0 14 0,3-3-232,-6 6 0,1 1-141,-2 5 1,-1-6-206,7 1 0,-6-6-366,6 6 1,-1-6-738,6 5-8,0-6 0,8 3 8,2-7 1,6-2 464,5-3 1,4-4 245,7-7 0,1-5 192,4 0 0,2 0 170,3 5 0,-3 0 69,-7 0 1,-1 6 322,1-1 0,-7 8 90,-4-3 1,-9 5 1747,-1 1-1249,-8 7 0,3 1-341,-12 8 0,-4 5-582,-11 1 0,1 0-55,-6 0 0,-1-3-28,-4 7 1,-6-4-54,0 4 1,1-7-460,10 3 0,-2-7 244,7-4 0,-1 1-491,7-6 340,6-1 308,2 2 0,15-5 244,8 3 0,7-10 117,9-6 0,5 2 265,0-1 1,2-1-196,-2-5 0,-4 0 84,4 1 1,-5 4-205,-5 0 105,-5 8-798,-6-4 420,-7 7 0,-14 9-57,-11 7 0,-10 1-193,-1 10 0,-8-6-237,-2 5 1,-7-1 383,1 1 1,-1 3 240,2-8 1,-4 5-65,4-5 0,3 0 255,2-5 1,11 0-176,5 0 1,5-5 347,5-1 1,4-4 572,7 4 0,7-6-329,4 1 0,12-5 1,8-5 0,8-4-265,9-7 0,-4-2-245,3-3 1,-3 2-66,9-8 0,-9 3-304,-1-3 1,-8-1-411,2 7 1,-9-6 272,-1 6 1,-10-7-41,-1 2 1,-2 1 22,-9-2 1,1 1-160,-6-6 0,-2 1 233,-3-1 0,1 5 250,-6 1 0,-1 7 338,-5-3 1,6 7-242,-1 4 422,0 4 1,-4 7-255,-1 0 0,5 2 263,1 3 1,-1 4 3,-5 7 1,0 7 248,0 3 1,-1 9-175,-4 2 1,1 4 62,-6 1 1,-1 0-158,-4 11 1,-1-3-85,0-3 0,6 1-314,-1-1 1,3 1 95,-3 0 0,9-6-1024,8 0 1,6-12-37,-1 2 0,3-16-453,2 0 1,2-11 661,3 0 1,9-10 759,8-6 0,6-17 0,-3-5 0</inkml:trace>
  <inkml:trace contextRef="#ctx0" brushRef="#br0" timeOffset="6367">6521 1032 8072,'16'0'0,"0"0"1793,-1 0-1131,1 0 1,2 0 41,3 0 1,-2 0 84,8 0 0,-2 0-568,1 0 0,-3-6 42,-7 1 0,0 0-397,0 5 241,-8 0-2258,6 0 1035,-12 7 0,-2 7 1116,-10 7 0,-19 0 0,-4-5 0</inkml:trace>
  <inkml:trace contextRef="#ctx0" brushRef="#br0" timeOffset="6832">6457 1301 8042,'-8'0'2722,"4"0"-2363,15 0 0,1-7-183,14-3 0,-1-4 139,1-2 0,-3 5 120,-7 1 0,0 1 473,0-2-294,0-3-910,0 5 44,-7 1 0,-2 2-294,-7 12 0,0-3 304,0 8 1,-2-3-148,-3 3 1,-3 3 154,-2-3 1,-4 1 71,3-1 1,2 3 467,-1-4-185,-1-3-81,2 7 1,-3-10 203,7 7 1,-6-6 229,6 5-286,-7-6 0,8 8-171,-6-6 0,4-1-154,-4-5 0,4 0 134,-4 0-352,6 0 134,-10 0 1,11-2-30,-8-3 1,8-4-34,-3-7 0,4-5 179,2 0 0,-5 0 107,0 5 1,0 5 29,5 1 1,-2 1 219,-3-2 0,1 4-78,-7 7 1,8 2 75,-2 3 0,-2 4 811,1 7 1,-4 5-419,4 0 0,1 2 301,5-2 0,0-3-336,0 3 0,2-3-53,3-2 0,4-2-416,7-4 0,0 3-287,0-8 1,-1 5-148,1-4 0,2-1 290,3-5 1,-3 0-1018,3 0 0,-3-2 436,-3-3 0,-1 1-2303,-3-6 862,3 6 176,-12-3 1208,5 7 642,-14 0 0,-9 7 0,-9 2 0</inkml:trace>
  <inkml:trace contextRef="#ctx0" brushRef="#br0" timeOffset="6994">6108 1730 9369,'16'0'2987,"14"0"-2035,7 0 0,14-9-429,7-7 0,8-2 178,-3-8 1,2 7-236,-12-3 0,-2 7 500,-8 4 1,-6-1-777,-11 6 1,-3-4-648,-7 5 1,0-1 71,0 6 0,0 0-418,-1 0 0,-4 0 803,0 0 0,-8 7 0,4 2 0</inkml:trace>
  <inkml:trace contextRef="#ctx0" brushRef="#br0" timeOffset="7325">7869 1746 7914,'-38'-7'1634,"6"7"0,14 8 2164,13 14 1,-11 2-3799,-5 8 0,-21 7 0,-8 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8:51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 1064 8078,'-16'-7'429,"7"5"777,-5-12-379,12 12-526,-5-5 0,7 5 89,0-3 1,7 3 55,4-3 1,-2-2-54,1 2 0,6 0 160,5 5 1,7 0-141,-1 0 0,3 0-179,2 0 1,1-2 132,4-4 1,4 3-165,6-8 0,6 6 15,0-5 0,10-6-110,-4-6 0,6 1-227,-7 5 1,-3-3-149,-2 3 1,-6-3 203,-4 8 1,-6 2-860,-11-1 1,-3 6-876,-7-1 606,0 3 1,-8 4 529,-2 3 0,-6 1 18,-6 9 1,-4-2 129,-11 8 1,-4-3-53,-7-3 1,1 1 564,-1 0 0,-14 0 0,-3 0 0</inkml:trace>
  <inkml:trace contextRef="#ctx0" brushRef="#br0" timeOffset="206">667 937 8078,'0'-16'806,"0"0"1,1 2-179,5 4 0,-3 1 915,8 4-849,-8 3-517,11-5 1,-10 8-8,6 5 0,-6 3-20,1 6 1,2 1-248,-1 0 0,1 5 106,-2 1 0,-3 4-878,3-5 1,2 6 123,-2-6 1,6 2-234,-6-2 1,6-9 381,-6 4 1,7-9-85,-1 4 0,-2-10 680,1-1 0,1-7 0,5-9 0</inkml:trace>
  <inkml:trace contextRef="#ctx0" brushRef="#br0" timeOffset="648">1047 699 8078,'11'-7'548,"-1"-4"684,-6 4-494,10-7 1,-10 13 206,6-5-1179,-6 12 158,3 2 1,-7 10-1,0 1 159,0 3 1,0 6-159,0-2 1,-7 11-231,-4 5 0,-3-1 110,-2 1 0,0 2-73,0 9 1,-1-3-852,-4 3 493,-4-4 351,-7-1 1,1-3-220,-1-2 1,-5-5 109,0-6 1,-6-2 207,6-3 0,-7-5 191,2-6 0,-4 2-15,-1 3 0,3-3 0,-4 3 0,9-3 0,-8-3 0,8 1 91,-4 0 0,8 0 0,-2 0 1,4 5 235,1 0 1,2 0-133,4-5 0,3-2 179,7-3 0,0 3 237,0-3 145,7-4-562,2 0 0,14-7-21,4 0 0,12-7 206,8-4 0,10-10-130,12-6 0,10-3-196,11-1 1,6-3-122,4-3 1,1 4 198,-38 14 1,1 1-1,44-21-255,-42 21 0,0-1 0,1-2 0,1 0 218,-2 2 0,0 1 0,0-1 0,-1 1 14,41-14 1,-4 2-128,-7 3 1,-13 5-372,-8 6 0,-14 2 213,-7 3 1,-5 4-523,-6 7 1,-3 0 321,-7 0 1,-7 2-387,-4 3 0,-5 0 712,-5 11 0,-11 2 51,-11 8 0,4 4 0,0-5 0</inkml:trace>
  <inkml:trace contextRef="#ctx0" brushRef="#br0" timeOffset="836">667 1905 8078,'7'9'5769,"-4"-1"-5462,8-2 0,-6-4-129,6 3 0,-6 4-143,5 1 1,-4-1-287,4 2 1,-4-1-678,4 6 0,1-5-720,5-1 1,-1-6 259,1 1 1388,0-3 0,7-2 0,2 0 0</inkml:trace>
  <inkml:trace contextRef="#ctx0" brushRef="#br0" timeOffset="952">1269 1889 8078,'11'0'1178,"0"0"1,-1 0-494,6 0 1,-5 2-146,-1 3-654,-6 4 1,8 7-553,-7 0 0,2-2-25,-1-4-211,-5 4 902,14-12 0,-7 5 0,8-7 0</inkml:trace>
  <inkml:trace contextRef="#ctx0" brushRef="#br0" timeOffset="1620">2840 445 8116,'5'-16'1619,"1"0"-1028,-1 8 1,-3 1 161,3 7-166,-3 0-285,12 0 1,-12 1-31,3 5 1,-10 4 12,-6 11 0,-12 6 30,-9 10 0,-1 5-1072,-9 11 1,-1-2 495,-4 7 1,-1 1-786,1 4 0,-3-5 433,-3 0 0,6-3 66,-1-2 1,2-4 151,9-17 0,-2 1 187,2-11 0,6-3 77,-1-8 1,2-4 131,9-7 0,0 0 180,5 0 1,5-7-133,1-4 0,8-5 257,2-5 1,7 3 44,9-3 1,7-2-55,3 2 1,6-7 28,5 1 1,5 3 168,11-3 0,4 1-12,6-6 0,0 0 124,1 1 0,-1-1-406,1 0 1,-1 1 36,1-1 1,-6 5-160,0 1 1,-12 7-133,2-3 1,-6 7-273,0 4 0,-8-1 60,-8 6 1,-12 1-950,2 5 279,-4 0 217,-3 0 0,-2 7 264,-7 4 1,-3 5 147,-8 5 1,1-4 76,-12 4 1,3 2 113,-2-1 1,3 6 196,-3-2 1,4-1 52,1 1 1,0-3 370,0 9 0,0-4 259,0 9 1,6 4-323,-1 1 0,0 0 343,-4 6 1,4 1-308,0 9 1,1 9-100,-6-3 1,0 5-287,0-1 1,2-2-217,4 2 1,1-9 126,3-7 1,5-4-234,-5-6 0,5-8-68,1-8 1,0-6-849,0 1 89,0-11 404,0-3 435,0-7 0,0-7-217,0-3 1,0-11-344,0-6 1,5-10 5,0-5 770,1 3 0,-6-14 0,0 4 0</inkml:trace>
  <inkml:trace contextRef="#ctx0" brushRef="#br0" timeOffset="1870">2935 1254 8084,'11'-15'468,"-1"-1"1,1 0-211,5 0 0,-4 5-134,4 1 0,-4 6 498,10-1 1,-5 3-85,-1 2 0,0 0 47,0 0 1,0 13-135,0 2 1,-6 12 120,1-1 0,-8 10-292,3 1 0,1 5-141,-2-5 1,0 7-82,-5-2 1,-2-1 132,-3 1 0,3-7-461,-3 2 1,3-3-144,2-2 0,0-6-442,0 1 1,0-8-466,0 2-825,0-3 1312,-7-2-244,5-8 451,-12-1 626,6-7 0,-8 0 0,0 0 0</inkml:trace>
  <inkml:trace contextRef="#ctx0" brushRef="#br0" timeOffset="2091">2967 1524 8063,'0'-16'778,"0"0"1,5 0-429,1 1 1,6 4 251,-1 0-115,-4 8-503,7-4 252,-5 7-107,-1 0 0,-2 7-135,-12 4 0,-2 10-160,-8 5 0,0-3 350,0-2 1,2-3-70,3-2 0,-1 0 1229,7-1-1054,-1-6 1,8 0-306,3-4 1,6-3-196,10 3 0,-2-3-423,8-2 1,-6-7 233,6-3 0,1 1 399,9-2 0,-4 1 0,6-6 0</inkml:trace>
  <inkml:trace contextRef="#ctx0" brushRef="#br0" timeOffset="3198">4109 1112 8094,'0'-23'630,"0"12"1,7-8 876,4 13 1,10 1-1296,6 5-134,3 0 1,-2 0-153,3 0 1,-8 2-276,9 3 1,-11-1-534,0 6 620,-3 1 0,-9 5 7,-4 0 1,-3 7 2,-2 3 1,-7 6-27,-4 5 0,-8 1-283,-2 5 0,-7 1 330,1-7 0,-1-2-27,1-8 0,3 1 919,3-7 0,8 0-223,-3-5 1,6-5 38,-1-1 1,2-1-252,4 2 1,3-3-16,-3-2 1,10-5-66,6 5 1,5-5 14,5-1 1,11-7-248,10-3 1,4-10 55,1-1 0,8-7-679,3 2 1,2-4 182,-2-2 0,2 2 44,-7 3 1,-2-1 169,-8 7 1,-5 0 53,-6 5 0,-2 6 1706,-3-1-922,-4 7 868,-8-3-638,-6 7-108,-2 7 0,-9 4-260,-3 10 1,2-3-204,-8 3 1,8-3-2,-3-3 0,3 7-90,-3-1 1,5-5 80,-5-6-363,12 1 1,3 3-143,6-4 1,7-3 157,-1-7 1,7-1-276,-2-5 1,3-4 148,-3-11 0,2 3 3,-7-3 1,0 3 49,-5 2 1,-7-1 24,-4-4 0,-3 3 85,-2-3 1,-2 3 142,-3 2 0,-4 2 197,-7 4 0,-5-3-129,0 8 0,-5 0 278,5 5 1,-6 5-123,6 0 0,5 8-91,6-3 0,4-1-53,-4 2-202,6-1 0,-1 4-184,10-3 1,4 1 109,7-6 0,7-1 57,3-5 0,6 0 43,5 0 0,2-7 117,3-4 1,2-3-52,-7-2 0,5 6 184,-5-1 0,6 2 37,-6-1 1,-2-3 349,-9 8 1,3 0-11,-8 5 1,0 0 197,-5 0-705,0 0 0,-2 2-65,-4 3 0,-3 9-106,-7 7 1,0 7 192,0-1 0,-1-3-112,-5 3 1,5-2 58,-5 1 1,5 2 4,1-7 1,0 0 17,0-5 1,7-5 180,3 0 0,6-8 93,5 2 1,-1-3-50,6-2 0,1-7-170,4-4 1,-1-3 11,-3-2 0,-3-1-17,-2-4 0,-10 3 9,4-3 0,-6-2-122,1 2 0,-4-7-310,-7 1 0,-7 3 163,-4-3 0,-10 6-9,-5-6 0,-1 13 130,-4-1 0,2 9-152,-8 1 0,4 3-355,1 2 1,6 7-487,-1 4 0,8 3 258,-2 2 800,3 0 0,2 0 0,0-1 0</inkml:trace>
  <inkml:trace contextRef="#ctx0" brushRef="#br0" timeOffset="3672">6902 636 8023,'16'-32'199,"-1"0"1,1 7 297,0 4 0,-5 4 419,-1 1 359,1 0-1126,-2 7-126,-2 2 0,-11 9-22,-6 3 1,-3 11 50,-13 10 0,1 4-143,-1 2 1,-2 0 5,6 0 1,3-1 84,8 1 0,4-2-5,7-4 0,0 3-118,0-8 0,2 0 4,3-5 0,6 0 88,10 0 1,-1-2 13,6-4 0,0-3 14,6-7 0,5 0 88,0 0 0,0-1-153,-5-5 0,0 3-115,-1-8 1,-6 8-95,-4-3 0,-3-1-989,-2 2-636,-7 0 991,-2 5 911,-7 7 0,-14 2 0,-4 6 0</inkml:trace>
  <inkml:trace contextRef="#ctx0" brushRef="#br0" timeOffset="3837">7092 1032 9357,'0'16'1010,"0"0"-735,0 0 1,5 7 68,1 3 48,6 11-111,-10-3 1,10 10 62,-7-7-18,1 7 0,-1-4 0,0 8-108,-1 0 1,-1-4-401,3 3 0,-5-8-909,5 9 1,-5-6 657,-1 0 0,0-5-300,0-10 1,0 1 59,0-7 673,7 0 0,2-12 0,7-2 0</inkml:trace>
  <inkml:trace contextRef="#ctx0" brushRef="#br0" timeOffset="4301">8457 49 8239,'15'-15'621,"1"5"1,0 3 552,0 7 0,7-5 0,5-1-195,7 3 0,-1 1-820,3 2 0,-4 5-518,-1 1 1,-7 4-62,-4-5 0,-5 2 285,-6-1 1,-3 3-678,-7 6 0,0 1 388,0 0 0,-3 7-832,-8 4 1,-1 8 1255,-14 2 0,-8 14 0,-6-2 0</inkml:trace>
  <inkml:trace contextRef="#ctx0" brushRef="#br0" timeOffset="5460">8219 763 9620,'22'0'-929,"3"-6"693,7 1 1,0-7 233,-1 1 1,1-1 357,0 1 1,0-3-127,-1 3 1,8-3 125,3-2 1,1 1-283,4-1 0,-8 5-124,9 1 1,-11 6-344,0-1 199,-11 3 181,-3 2 0,-7 0 101,0 0 1,-6 0-12,1 0 1,-8 7-15,3 4 0,-12 5-78,-4 5 1,-6-2 118,-5 8 1,-4-1-21,-7 6 0,1-1 49,-1 1 1,0 0 94,1 0 0,1-6-72,3 0 0,4-6 15,7 1 0,2-3-286,4-2-177,3-8 1,8-1 85,5-7 1,10 0-123,10 0 1,11-8 163,5-8 0,11-7-89,5-9 0,4 0 200,2 1 0,1-1-111,3 0 0,-8 2 686,4 4 1,-6 3-53,0 7 1,-10 2 211,-11 3 1,-11 4-312,-5 7 1,-3 0 110,-2 0 1,-7 7-122,-4 4 0,-5 5-169,-5 5 0,-6-2 73,-10 8 1,-5 1-32,-11 9 1,1-4-1456,-6 4 0,0-3 317,-6-2 0,1-6-43,-1 1 0,0-3 428,1 3 1,4-6-45,1-11 1,7 3 150,-2-8 1,0 0-6,5-5 0,-1-1 417,11-5 0,-2-4 0,8-11 0,-2-9 0,13-7 0,0-6 26,5 6 1,1-5-34,5 5 1,8 0 102,7 5 1,5 0 192,-4 1 0,-1 6 146,-5 4 0,-1 3 1249,1 2-721,0 8-551,-7 0 0,-2 10-273,-7 4 0,-2 8 15,-3 7 1,-4 7-99,-7-2 0,0 10 57,1 1 1,-1 7-235,0-2 0,2 4 11,3 2 1,-1 4-45,7 1 1,-1 0-326,6-5 0,2-6 226,3 0 1,4-6-8,7 1 0,0-4 95,0-1 0,1-6 232,5 1 0,-5-8-26,4 2 1,-3 2 128,-2-2 1,-2 6 46,-4-6 0,3 7 310,-8-1 0,0 1 149,-5-2 1,0 4-222,0-3 1,0 1 284,0-2 0,-5-1-267,0-4 1,0-8-92,5 2 1,0-8 142,0 4-263,0-7 1,1-1-142,5-14 0,9-3-149,12-17 1,-2 1-749,1-13 1,6-6 463,5-9 1,5-4-1387,-5-1 0,2-10 979,-2-6 1,-17 34-1,0-2 118,4-3 0,0 0 1,0-1-1,0 0 335,-1 0 0,1 1 0,-1 5 1,0 0-195,19-45 0,9 8-67,-3 2 0,1 10 527,-6 6 0,1 8 188,-7 8 1,-5 6-208,-6 0 0,-5 8 1251,6 2 0,-8 2-412,2 9 0,-3 0 400,-2 5 1,5 2-546,0 4 0,0-3 1060,-5 8-1435,0 0 1,-2 6-106,-3 5 0,-4 3 56,-7 6-17,0 8-59,0 9 1,-15 9-43,-6 6 1,-7 3 17,-4 2 0,1 0-116,-1 6 1,0-7-240,0 2 1,8-6-346,3-4 0,3-5 8,2-6 1,7-7-519,4-4 1,3-3-169,2-3 0,4-6 580,6-3 1,8-12 155,14-4 1,3-11 261,7-6 1,1-1 192,9 1 1,-2-1 149,-3 7 0,-4-2 501,-1 2 1,-5 9-64,5-4 1,-6 11 797,1-1 1,-6 4 531,-4 2-991,3 0-510,-13 0 0,6 2-11,-7 4 1,-5-3-321,-1 8 0,-4-1-230,4 6 0,-6 0-54,1 0 0,-5 0-386,-5 0 1,-4-1-152,-7 1 0,-2 5-931,-3 1 1,-2 1 1701,-3-2 0,-11-4 0,3 6 0</inkml:trace>
  <inkml:trace contextRef="#ctx0" brushRef="#br0" timeOffset="5747">10091 1143 11724,'16'0'-1,"-1"0"0,1 0-224,0 0 0,0 0 478,0 0 1,-6 0 386,1 0 1,-7 7-294,1 4 1,-5 5-126,-5 5 0,-4 4-496,-7 6 0,0 6 200,0 0 1,-5 0 146,0-5 0,0 2 175,5 3 1,7-9 165,4 4 1,3-9-88,2 3 0,2-7 166,3 3 1,6-10-208,10-2 0,-2-6 38,8 1 1,-1-3-579,6-2 182,7-7 150,-6-2 0,4-8-349,-10-5 0,1 5-108,-7-4 1,-2 3-359,-8 2 0,-4 0-55,-7 0 0,0 0-600,0 1 1,-14-1 490,-7 0 901,-15 7 0,-4-5 0,-8 5 0</inkml:trace>
  <inkml:trace contextRef="#ctx0" brushRef="#br0" timeOffset="6309">11503 636 8064,'9'-16'526,"-2"-7"0,-7 10 697,0-2 814,0 9-1737,0-1 0,-7 16-364,-4 7 0,-10 9 151,-6 12 0,-8-2-161,-2 7 1,-5 1-259,5 4 0,2-6 235,8-4 1,4-2-295,7 2 1,2-5-53,4-1 0,3-1-334,7-8 1,1 4 476,5-5 0,2 0 213,8-5 1,0 0 10,0 0 0,0 5 285,0 0 0,-2 6 606,-4-6 1,3 7-447,-8-2 1,6-1 220,-6 2 1,2-6-232,-2 5 0,-3-5-105,3 6 0,-3-13-196,-2 2 0,2-6-594,3 1 239,-3 3 13,12-12 0,-10 3-436,6-10 1,-1-6 278,2-10 0,3-4-458,-4-6 1,4-3 898,2-3 0,0-10 0,0-10 0</inkml:trace>
  <inkml:trace contextRef="#ctx0" brushRef="#br0" timeOffset="6856">12042 112 8085,'0'-16'0,"2"7"1792,3 4 0,4 9-801,7 1 1,5 7-1051,0-1 0,-1 3-190,-10 2 1,3 0-266,-8 0 0,0 1 366,-5 4 1,-7 4-101,-4 7 1,-4 1-119,-7 4 1,-2 0-403,-8 11 0,6-9-214,-1 8 0,6-10 511,-5 0 1,6-3 495,-1-3 0,10-6 153,6-4 1,3-3 223,2-2 1,0 0-251,0 0 1,7-8 207,4-2 0,5 1-17,5-2 0,4 0 261,6-5 1,-1 0-204,-3 0 1,3 0-50,-4 0 0,-3 0-553,-2 0 1,-3 0-26,-2 0 1,-6 2-205,1 3 0,-7 4 264,1 7 1,-10 7-57,-6 3 1,-5 4 19,-5 2 1,3 0 68,-3 0 1,4-6 265,1 0 0,7-4-64,4 4 30,3-7 0,4 4 14,3-7 0,9-5 88,7-1 1,0-6-99,-5 1 1,5 2 118,0-2 1,1 3 195,-7-3-17,1 4 0,-2 7-74,-3-1 1,-4 3-157,-7 3 1,-2 2 6,-3 4 0,-6 2 90,-10-2 0,4 1-11,-5-1 1,7 1-37,4-7 0,-1 0 6,6-5 1,1 0-128,5 0 0,0-6-120,0 1 1,7-8-59,4 3 0,3-5 162,2-1 1,1 0-665,4 0 1,2-1 89,4-5 0,3 3-138,-4-8 1,2 2 116,-1-1 511,3-4 0,-5-2 0,6-9 0</inkml:trace>
  <inkml:trace contextRef="#ctx0" brushRef="#br0" timeOffset="7260">13343 271 8064,'0'-9'3893,"2"4"-3125,3 10 1,9 0 78,7 11 1,6-4-459,-6 10 1,4 0-273,-9 0 1,3 4-1061,-8-5 699,3 7 0,-5-10-244,-4 3 0,-3 2-619,-2-2 1,0 6-293,0-6 0,-6 2-179,1-2 1578,-7-10 0,3 3 0,-7-14 0</inkml:trace>
  <inkml:trace contextRef="#ctx0" brushRef="#br0" timeOffset="8324">13613 176 8064,'32'-8'30,"-1"-2"0,8 1 391,3-2 1,11 1 628,5-6 0,11 0-676,5 0 0,2 6-293,-2-1 1,-3 8 12,-8-3 0,-6 5-210,-5 1 1,-11 0 3,-9 0 1,-2 7 121,-9 3 0,-7 6 93,-9 5 0,-3 4-32,-2 7 1,-12 1-171,-4 4 0,-16-3 77,0 3 1,-8-4-76,3-1 1,-11-2-49,6-4 1,-8 3-273,8-8 0,-2 0-405,2-5 1,1-2 265,4-4 0,4 3 16,-4-8 1,8 0 199,3-5 1,5-7 339,-6-3 0,13-11 0,-2-6 0,11 2 0,0-1 0,5 5-24,5-6 1,4 8 23,7-2 0,0 5 114,0 5 0,-1-1 27,1 7 1,-5-1 1434,-1 6-461,1 0-208,-2 0-602,-2 7 0,-9 2-276,-3 7 1,-9 5-138,-7 0 1,-1 1 90,7-7 1,-1-4 17,0 0 31,7-8-309,-5 11 202,12-12 1,4 5-81,14-7 0,1 0 89,10 0 0,-2 0-140,1 0 0,2 0 108,-7 0 1,1 0-24,-7 0 0,-1 2-130,-3 3 166,3 4 0,-17 12-29,3 0 1,-18 7-43,-3-1 1,-9 5-140,-7 5 0,-4-4 155,-6 4 1,-1 2-8,1-2 1,1 0 385,3-5 0,5-2-141,6-4 1,7 2 91,4-6 1,9-3 101,1-9 0,9 3 118,2-8 0,9 6-22,12-6 0,11-2 141,10-8 1,6-4-177,5-6 0,3-3-144,8-3 0,-6 1-235,0-6 0,-7 5 105,2-6 0,-11 8-63,-5-2 0,-5 3 19,-5 2 1,-6 0-513,-11 1 1,3 4-41,-8 0 0,-2 6-247,-8-5 0,0 6 206,-11-1 1,2 3-193,-13 2 0,3 0 750,-3 0 0,-1 0 0,7 0 0,-5 7 0,4 4 0,1-1-71,5 6 0,6-2-61,-1 13 0,6-5 421,-6 10 1,8-4 362,-2 9 0,-2 2-86,1-2 1,1 7 394,5-1 0,-5-3-248,-1 2 1,-1-6-264,2 1 1,3-2-106,-3 2 1,3-11-159,2 1-274,0-1 0,0-8 43,0 3-363,0-10-89,0-4-82,7-28 0,2 1-62,7-17 1,5 2 219,0-2 0,7 2-458,-1-8 0,3 13 408,2-1 1,-1 10 219,1-1 0,-2 6 209,-4 6 0,3 3 240,-8 7 1,-5 2 72,-6 3 0,-6 5 448,1 12 0,-5 2 41,-5 8 1,-6 0-282,-10 0 0,-2-1 248,-3 1 0,-10 0-345,5-1 1,1 1-282,3 0 1,1-6 13,-6 1 1,7-13-162,4 2 1,9-11-22,1 0 0,6-3-750,-5-2-99,6 0 653,-3 0 1,14-5 265,4 0 1,-3-1 360,3 6 1,0 9 635,4 7 1,-4 2-232,0 8 1,-6 0 539,5 6 0,-4 0-658,4 0 0,1-1-63,5 1 0,3 0-466,8 0 1,1-10 51,14-6 1,7-2-1522,10-8 0,9-17 424,6-15 682,4-4 1,1-23 0,1 3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9:12.1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95 619 6558,'0'-8'47,"0"1"0,0 5 73,0-3-59,0 3 1,-5-7 36,0 4-3,-1 3-93,6-5 1,0 5 74,0-3-154,0 3 1,2-10 106,3 6 1,-1 1-141,7 5 0,-6-5 53,5 0 1,-4-1-89,4 6 117,1 0 0,5-5-7,0 0 0,-6-1 52,1 6 1,-1 0-49,6 0 0,-5 0 327,-1 0-34,1 0-64,5 0-176,0 0 0,0 2 11,-1 3 0,-4-1-1,0 7 1,-3-6-8,3 5 0,3-1-90,-3 2 0,3 1 97,2-7 0,-6 6-129,1-6 0,-6 6 94,6-6 0,-3 2-2,3-1 1,-4-3 37,-7 8 0,0-6 214,0 5-205,0 1 1,-2 5 10,-3 0 0,-4 0 13,-7 0 1,0-1-21,1 1 1,-7 0 22,1 0 0,-5-2 2,5-3 0,-6 1 69,6-7 1,-7 6-48,1-6 0,3 2 4,-3-1 0,6-5-14,-5 5 0,6-5 2,-1-1 1,4 0-62,1 0 65,0-7 1,2-2-246,3-6 1,4-8 130,7-4 1,0-3-144,0-1 0,9-5 27,7-6 1,1 0 99,10-11 1,5 5 28,5 6 0,0 3 131,-6 7 1,1 2-567,0 4 0,0 5 447,-1 10 0,1-3 0,0 5 0</inkml:trace>
  <inkml:trace contextRef="#ctx0" brushRef="#br0" timeOffset="749">206 112 8171,'-8'-7'-521,"-7"5"1,7-10 311,-8 6 1,5 1 179,1 5 204,6-7-98,-3-2 1,2-1 92,-1-1 22,1 7-144,5-10-11,0 13-65,7-13 1,-3 12 85,6-4 1,-4 5-95,4 1 0,1 0 64,5 0 0,-1 5-13,1 0 0,0 2 8,0-1 1,0 2-8,0 8 0,-2 0 11,-4 0 1,5 0 2,-5 0 0,-1 0 105,2-1 1,-8 1-102,2 0 0,-3 0 63,-2 0 0,0-5 20,0-1 1,-2-5 1,-3 6 0,2-7-68,-8 1 0,-1-3 24,-10-2 0,5-2-70,-4-3 0,-2-4-135,2-7 1,-6-2-322,6-3 0,2-4 451,8-6 0,-3-8 0,5-2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9:47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95 253 8016,'-7'-9'2311,"7"4"1,9 3-2365,12 2-32,4 0 0,3 0 535,4 0 1,1 0-61,10 0 0,8 0-82,-4 0 1,10 0-302,-4 0 0,-2 0-278,-9 0 0,0 0-230,-10 0 0,2 2-1641,-13 3 1376,0-3 1,-7 12-1364,-3-4 2129,-4 4 0,-21 2 0,-4 0 0</inkml:trace>
  <inkml:trace contextRef="#ctx0" brushRef="#br0" timeOffset="249">587 47 7968,'-7'-16'2012,"5"7"1,-3 2-2158,10 7 0,-3 2 282,3 3 1,-3 5 248,-2 12 0,-7 4-3,-3 11 0,-6 5-173,-5 11 1,-4 4-38,-7 6 0,-5 1-87,0-1 0,-2 0-161,2 1 0,-1-1-222,-5 1 0,1-1-141,10 1 0,-3-8 168,8-3-1031,5-4 838,-8-8 0,17-4-290,-3-11 1,9-3-208,-3-7-198,6-7 1158,-3-2 0,7-21 0,0-4 0</inkml:trace>
  <inkml:trace contextRef="#ctx0" brushRef="#br0" timeOffset="452">111 681 7968,'0'-16'1168,"0"7"1,2 2-613,3 7-321,-3 0 0,10 4 168,-6 7 1,-1 1 457,-5 14 0,0 2-349,0 10 0,0 2-359,0 8 0,0-1-281,0 1 1,0-2-410,0-4 0,0 4 100,0-4 1,0-3-542,0-2 1,0-5-711,0-6 1131,7-3 1,2-9 556,7-3 0,0-11 0,-1-9 0</inkml:trace>
  <inkml:trace contextRef="#ctx0" brushRef="#br0" timeOffset="769">524 935 7968,'10'0'2127,"1"0"1,-1 0-1541,6 0 0,2-2-210,3-3 1,2 1-114,3-6 0,4 5 110,-3-6 0,1 0-39,-1-4-361,3-1 207,-6 0 1,1 5-838,-4 1 0,-3-1 161,-2-5-801,-8 0 0,-1 0 383,-7 1 0,0 4 54,0 0 1,-7 8 240,-3-2 792,-4 3-172,-2 2 1,0 2-26,0 3 0,0-2 109,0 8 1,2 5 992,4 5 0,-3 5-531,8-4 1,-6 6 748,6-2 1,0 2-391,5-1 1,0 6-234,0-6 1,7 6-312,3-6 1,12-3-151,4 3 0,4-8-746,2 2 1,7-5 429,3-5 1,4 1-1208,1-6 1,3-1 629,3-5 0,-2-7 680,7-4 0,0-10 0,5-4 0</inkml:trace>
  <inkml:trace contextRef="#ctx0" brushRef="#br0" timeOffset="2247">1888 300 8008,'-9'-16'4048,"2"8"-3138,7 1 1,4 7-884,6 0-84,8 0 1,14-2 202,0-3 0,1 1-87,4-7 0,-3 3-503,3-3 0,-4-3 182,-1 3 1,-8 3-611,-2-3 0,-5 2 300,-1-1 1,-2-4 55,-3 3 1,-4-3 134,-7-2 0,0 0-9,0 0 0,-2 0 307,-3 1 0,-4 0 53,-7 5 1,0-3 388,0 8 1,1 2-305,-1 8 1,-6 11 156,1 10 0,-5 10 64,5 1 1,-7 12 120,1-1 1,2 8-56,-1-3 1,7 1 105,-3-1 0,5-3-245,1 3 0,7-11-26,4-5 0,3 0-217,2-5 0,7 1 76,4-12 1,3-5-100,2-5 1,7-8-124,3 3 0,4-12-130,2-4 1,-6-6 123,1-5 0,-6 1-84,5-6 1,-6 6 149,1-1 0,-9 5 272,-1 6 333,-8 3-342,4 7 0,-7 14 176,0 7 0,-2 9-11,-3 7 1,2-2 43,-8 8 1,6-3-217,-6 2 1,6 3-285,-6-8 1,6 0-227,-6-6 0,6-6 219,-5-4 0,4 0-57,-4-5 1,4 2 60,-4-13 1,-1 0 62,-5-5 1,6-1 62,-1-5 0,-1-4 261,-9-11 0,8 3 36,-2-3 1,4-2 267,0 2 0,4-7-152,7 1 1,0 2-82,0-1 1,4 5-294,6-6 0,1 3 121,10-3 0,4-3-82,1 4 0,11-2-112,6 1 0,3-3-209,1 4 1,6-4-89,0-2 1,7 2-301,-2 4 1,2-3 225,-2 8 0,-5-3-132,-11 8 1,2-4 278,-7 10 0,0-3 183,-5 3 0,-2 3 252,-3 7 1,-5 0-28,-6 0 0,-5 0 319,-1 0 0,-4 5-39,4 0-94,-6 8 0,3-10-255,-7 8 56,0-8 0,0 6-311,0-4 56,-7-3 1,-2 4-323,-7-12 1,0 3 212,0-8 0,1 1-15,-1-6 0,-2-5 214,-3-1 0,2-4 151,-8 5 1,8-7 195,-2 1 1,3 4 33,2 2 270,0 3-314,0 3 1,6 8-12,-1 7 0,6 3-151,-6 13 1,6 3 11,-6 13 0,3-6-14,-3 1 0,-3-1-15,3 6 1,3 0 174,-3 0 1,7-1-119,-1 1 0,3 0 17,2-1 1,2 1 33,3 0 1,4 0 144,7-1 1,2 1-185,3 0 0,-3 1-115,3 4 0,2-3-68,-2 3 0,0-4-286,-5-1 0,-6 0-191,1 0 0,-8-1 267,3 1 1,-4 0 20,-2 0 1,-2-6 21,-4 0 0,3-6 65,-8 1 1,6-9 22,-5-1 1,4-8 102,-4 3 0,-1-6 43,-5-6 0,2-9 247,4-12 0,-3-3 17,8-2 0,0-5-69,5 0 1,0 0 256,0 6 0,7 4-155,3 1 0,4 6-132,2-1 0,5 5-113,1 6 0,-1-3-141,-5 8 1,-1 0-279,1 5 0,0 0-569,0 0 1,0 7-235,0 3 1,-2 10 1117,-4 1 0,5 7 0,-7-3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9:37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429 1302 7582,'0'-9'231,"0"2"-22,0 7 3148,0 0-3100,7 0-77,-5 7 1,6 2 22,-2 7 0,-3 0 52,8 0 1,-6 5 119,6 0 1,-1 7-66,6-2 1,-5 10 78,-1 1 1,1 7-141,5-2 0,-6 4 35,1 2 1,-6-3-62,6-2 1,-8 1 15,3-7 0,1 0-88,-2-5 1,0-2-9,-5-4 0,0 2 177,0-7 125,0 0-67,0-5 126,0 0 69,0-7-641,0-2 1,-7-7 97,-3 0 0,-4-2-1382,-2-3 1,0 1 286,0-6 1,-5-1-996,0-5 1,-2 6 2059,2-1 0,-11-6 0,-9-8 0</inkml:trace>
  <inkml:trace contextRef="#ctx0" brushRef="#br0" timeOffset="256">0 1825 12647,'11'0'1322,"0"0"1,-1 6-1464,6-1 1,-5 6-189,-1-6 0,1 6-380,5-6 0,0 7 432,-1-1 1,1 1-432,0-1 1,5 1 707,0-7 0,8 8 0,-5-5 0</inkml:trace>
  <inkml:trace contextRef="#ctx0" brushRef="#br0" timeOffset="422">1127 1603 8098,'0'-8'7270,"7"1"-6567,2 7-615,0 0-341,-2 0 1,-9 1-594,-3 5 1,1 4 464,-6 11 1,1-1 380,-2 6 0,-10 1 0,3 4 0</inkml:trace>
  <inkml:trace contextRef="#ctx0" brushRef="#br0" timeOffset="1963">2126 747 8029,'-24'-9'36,"-6"2"1,12 9-198,-3 3 1,3 2-253,3 3 0,-8 6 294,-4 0 1,3 0 202,-3 5 0,2-3 158,-1-2-243,3 0 1,9-6-66,3 1 140,-3-1 1,11-1-108,-8-4 113,8 4 146,-4-7 1,8 5-41,5-7 0,-3 0 329,8 0-30,-8 0-217,11 0 0,-10 2-27,6 3 1,-4 4 196,4 7 1,-6 7-54,1 3 0,2 6-84,-2 5 0,1 5-11,-6 11 0,2-2-41,3 7 1,-3-7-57,3 2 1,-3-5-17,-2-6 0,5 2-147,0-7 1,2 0 32,-1-5 0,-3-2-333,8-3 173,-8-5-202,11-6 213,-12 0 98,12-7 0,-12-9-38,3-11 0,-1-10-173,1-5 0,-3-4-279,3-2 0,-3-1 139,-2-4 1,-5 3-60,-1-3 1,1 4 33,5 1 1,-5 2-82,-1 3 1,1-1 29,5 7 0,0-5 166,0 4 0,2 1 153,3 5 114,-3 1 0,12-1 219,-3 0 0,-3 0-13,3 0 0,1 6 176,9-1 0,-3 0-77,3-4 1,-3 0 106,-2 5 1,5-4-49,0 3 0,5-1-69,-4 1 1,-1-1-173,-5 7 0,0-1-6,-1 6 1,1 0-20,0 0 1,-5 13 168,-1 3 1,1 5 194,5 0 0,-6 9-86,1 7 0,-6 7 164,6-2 1,-8 4-443,3 2 0,1-3 11,-2-2 0,2 1-142,-2-7 0,-1 0-134,6-5 0,-6-8-196,1-3 0,-1-3 38,1-2 0,-3-5-728,3-1 229,-3-6 218,-2 10 1,-7-12 54,-4 3 1,-5-3 98,-5-2 1,0 0-70,-11 0 0,2-6 19,-12 1 1,3-6 51,-8 6 0,3-5 289,-9 4 1,3 1 101,3 5 1,-1 0-38,0 0 0,3 0 119,2 0 0,-1 0-48,7 0 0,0 0 25,6 0 0,6-5 316,4-1 1,0-6-73,5 1 0,-4 3 68,10-3 0,3 6 275,1-6-221,5 1 0,2-6-69,5 0 0,8 5 82,7 1 1,9-1-23,2-5 0,1 0-140,9 1 1,2-3 78,9-3 0,-3 3-168,3-3 0,-2 3-219,2 3 0,-4-1-16,4 0 0,-9 0-284,-2 0 0,-7 5 11,3 1 1,-12 1-800,-5-1 287,4-5 83,-8 14 383,-1-13 248,-9 12 0,-14-5 191,-3 7 1,-4 1 14,-2 5 1,0-3 228,0 8 0,0-6 55,0 6 0,-5-1 252,0 6 1,0-2-185,5-3 0,0 3-61,0-3 1,0 3 55,0 2 0,6-6 54,-1 1 0,6-6-1,-6 6 0,8-6-41,-2 5-29,3-6-207,2 3 0,0-5-73,0 3-344,0-3 0,2 5 181,3-7 0,-2 0-230,8 0 113,0 0 0,4 0-57,1 0 1,-5 0-124,-1 0 48,1 0 1,0 0-38,-1 0-172,-6 0-185,3 0 70,-7 0 51,0 7 1,-2 2-40,-3 7 0,1-1-125,-6 1 0,-3 0 232,-8 0 0,4 0 521,-5 0 0,-2 0 0,-8 0 0,-9-1 0</inkml:trace>
  <inkml:trace contextRef="#ctx0" brushRef="#br0" timeOffset="2148">1793 1746 8029,'-21'14'620,"0"-3"0,0 1 295,5-7-594,7 8 1,0-11-16,4 3 0,3-2 235,-3 3 160,3-5 1,2 14-244,0-5 1,0-1 189,0 2 0,2-1-389,3 6 0,-3 0-479,3 0 1,4 5-30,2 0 1,-2 0-280,1-5 1,-1 0 234,2 0 1,3 0-386,-4-1 0,-1 0-766,2-5 1,-3-1-142,3-4 1585,3-3 0,-5-2 0,7-9 0</inkml:trace>
  <inkml:trace contextRef="#ctx0" brushRef="#br0" timeOffset="2424">1841 1968 8029,'2'-10'605,"3"-1"1,-2 8 93,8-3-833,0-3 246,4 1 1,1-3 152,0 1 1,5-1 174,1-5 1,6 0-55,-2 0 0,9 0 184,2 1 1,8-7-365,-3 1 0,4 0 23,1 5 1,1 0-189,-1 1 1,5 0-141,6 5 0,-5-2-194,10 6 1,-17 1 255,-4 5 0,-8 0-149,-8 0 0,-3 7-28,-7 4 0,-7 3 5,-4 2 0,-3-1 275,-2 1 1,-2 5-93,-3 1 1,-6 1 170,-10-2 0,2-2-259,-8 8 0,1-8-294,-6 2 0,0-3 94,1-2 1,-6-1-140,0 1 1,-2-7-206,2-4 1,3 2 657,-3-1 0,-3-8 0,-1-7 0</inkml:trace>
  <inkml:trace contextRef="#ctx0" brushRef="#br0" timeOffset="2837">2158 1857 8029,'-7'-16'2882,"5"8"-1156,-12 0-1208,13 8 0,-12 8-50,8 2 0,-7 2-330,1-1 1,2 7-138,-1-8 0,4 8 114,-4-8-353,6 5-367,-3 0-355,7-6 1,2-2-245,3-7 1,6-1 482,10-5 0,-2-4 171,8-11 1,-1 3-71,6-3 633,-7-4-64,5 7 0,-13-5 137,4 8 810,-3 6-228,-2 2 141,-7 7 1,-2 7-139,-7 3 1,0 10-221,0 1 0,-7 7-251,-4-1 1,-5-3-9,-5 3 1,2-3-106,-8 3 0,6 1-13,-5-7 1,4 6-222,-4-6 0,1-2 236,-1-8 36,3 3 1,12-12 686,1 3-496,6-3 1,10-9 605,9-4 1,12-3-258,-1-2 0,6-5-83,5 0 0,2-2-58,3 2 0,-1 3 184,-4-3 1,-4 3-385,4 2 1,4 2-278,1 4 0,4-3-1126,2 8 0,-1-2 751,1 2 1,-4 3-2094,-7-3 1,0 8 72,-11 3 2348,-3 6 0,7 4 0,-5 8 0</inkml:trace>
  <inkml:trace contextRef="#ctx0" brushRef="#br0" timeOffset="3667">3602 1064 7974,'9'-23'230,"-2"5"1,-5-3 385,3 11 0,-2 3 169,8 7 1,0 0-317,4 0 0,1 1-13,0 5 0,0 4-143,0 11 0,-6 1-26,1 9 1,-6-3-176,6 10 0,-8-3-139,3 2 0,1-4 29,-2 4 0,0-3-167,-5-2 0,6-8-253,-1-3 1,2-3 18,-2-2 221,4-7 0,7-2-28,0-7 0,5-14 224,0-8 1,2-8-36,-2-7 0,-1 2 154,6-7 0,-7 0-134,3-6 0,-5 7 114,-1 4 1,0 6-229,0 4 12,0-3-361,-8 13-23,0 1 0,-12 18-327,-7 13 0,-1 10 152,-14 12 1,-3 4 657,-8 6 0,-3 8 0,-8 1 0</inkml:trace>
  <inkml:trace contextRef="#ctx0" brushRef="#br0" timeOffset="3862">3539 1762 7974,'-9'9'2885,"9"-2"-2030,10-7 1,13 0-356,9 0 1,1-2-20,10-3 1,-6 3-131,5-3 0,-7-2 171,2 1 1,2-1-218,-2 2 1,2 3-347,-2-3 0,-4 3-163,4 2 0,2 0-417,-2 0 1,6-5 251,-6 0 0,10-8-386,-5 3 0,8-4-1995,-8-2 2750,4 0 0,2-7 0,-1-2 0</inkml:trace>
  <inkml:trace contextRef="#ctx0" brushRef="#br0" timeOffset="4595">5490 429 8167,'9'-16'2093,"0"8"-1580,-4 2 0,-3 6-352,3 6 1,-3 8-263,-2 7 0,-7 5 124,-4-5 0,-3 8 39,-2-3 0,0-1 172,0 1 0,2-6-88,4 1 0,3-4-386,7-1 1,1-2-51,5-3 1,4-4-56,11-7 0,4-2 124,7-3 1,0 1-3,-1-6 0,1 1 150,0-2 1,-8-1-41,-2 7 1,-5 0 359,-1 5-295,0 0 1,-2 7 175,-3 3 1,-4 6-13,-7 5 1,-7 4 26,-4 7 0,-3 5-159,-2 0 0,-7 9 1,-3 1 0,-4 2-34,-2 10 0,0-3-145,1 2 1,-6 4 17,0-4 1,-4-1 131,9 1 1,-1-7 65,12 2 1,-4-9-20,9-2 0,-2-12 105,13 2 1,0-11-83,5 0 1,7-5 106,3-5 1,12-4 117,4-7 0,9 0 376,2 0 0,13-6-27,-3 1 1,10-7-185,-4 1 1,0-1 18,-6 1 0,1-1-139,-1 7 0,-6-1-576,-4 6 0,-9 0 97,-1 0 0,-8 2-451,2 3 127,-3 4 0,-9 7-1773,-4 0 24,-3 0 2256,-9 0 0,-2-1 0,-7 1 0</inkml:trace>
  <inkml:trace contextRef="#ctx0" brushRef="#br0" timeOffset="4983">5728 1143 8343,'23'7'527,"-5"2"12,3 7 1,-5 0 769,-6 0 1,2 5-544,-6 0 1,4 7-314,-4-1 1,-1 3-418,-5 1 0,0 3-135,0 3 0,-7 2-66,-4 3 0,-3 4-216,-2-4 0,-7 4-581,-3 2 0,1-8 323,-1-3 0,-6-10-248,-5-6 1,-7-5 422,2-6 1,-4-3 153,-2-7 1,-1-2 265,-4-3 0,4-4-37,-4-7 1,10-5 38,6 0 0,6 0 61,4 5 0,6 0 316,11 0 0,2 6 138,8-1-87,0 1 0,9-6 252,7 0 1,4 0-215,11 0 1,-1-5 283,13 0 0,-1-2-268,5 2 0,6 3-168,0-3 0,0 3-321,-5 3 0,-1 0-337,1 5 0,-6-2-47,1 6 1,-10-4-568,-1 4 1,-2-4-133,-9 5 1,-5-6 413,-6 6 0,-6-2 718,1 1 0,-10-2 0,-4-8 0</inkml:trace>
  <inkml:trace contextRef="#ctx0" brushRef="#br0" timeOffset="5115">5680 1254 8020,'-8'7'1468,"-5"-3"-1138,8 6 1,0 3 223,5 8 1,0-3-137,0 3 1,0-2 36,0 2 0,0-3-263,0 3 1,0 4-1,0 1 1,0-1-467,0 1 1,1 1-767,5 5 0,-5-3 1040,5-2 0,3 3 0,-1-5 0</inkml:trace>
  <inkml:trace contextRef="#ctx0" brushRef="#br0" timeOffset="5471">6759 525 8095,'0'-23'0,"2"7"2513,3 0-705,-3 7-1172,5 9 0,-7 7-149,0 4 1,-2 10-339,-3 5 0,-9 10 51,-7 1 0,-7 7-219,1-2 0,4-2-149,2 3 1,5-8-180,6 2 0,3-5-3,7-6 0,1-3-430,5-7 0,8-2 561,7-3 0,7-4 126,-1-7 0,8-2 240,2-3 0,2 1-90,-2-6 0,-4 1-14,4-2 1,-9-1-229,-1 7 0,-8-1-272,2 6 0,-8 0-557,-3 0-701,-6 0 1715,3 7 0,-14 2 0,-2 7 0</inkml:trace>
  <inkml:trace contextRef="#ctx0" brushRef="#br0" timeOffset="5616">6870 1096 8071,'-7'16'1368,"5"-6"288,-3 1 0,3 1-1002,2 9 1,2-1-188,3 6 1,-1 0-29,7 6 0,-6-2-198,5-3 1,-6 3-17,1-4 0,2 4-505,-1 2 0,-1 5-642,-5 0 1,5 0 52,0-5 0,1-1 869,-6 1 0,7 0 0,2-1 0</inkml:trace>
  <inkml:trace contextRef="#ctx0" brushRef="#br0" timeOffset="7527">8013 112 7992,'0'-9'848,"1"0"205,5 4 1,4 2-372,11-8 0,4 6 139,7-6 0,0 2-342,-1-1 0,1-4-60,0 3 0,-1 4-541,1 2 0,-5 3 212,-1 2-1028,-7 0 1,3 9 145,-12 7 0,-4 8-373,-12 13 1,-4 4 495,-12 6 0,-2 1 6,-8 0 1,-5-1 363,0 1 1,4-9 263,1-8 1,9-1 452,-9-9 1,13 1-316,3-6 0,2-6 997,9 1-619,-1-8 0,10 4 94,6-7 0,8-2-144,14-3 1,5-5 56,0-12 0,7 5-128,-2-4 0,-3 3-93,-2 2 1,-4 6-145,-1-1 1,-7 8 250,-4-3-887,-3 4 304,-3 2 0,-6 8-158,-3 2 1,-12 9 164,-4 3 1,-10 4-104,-1-5 1,-7 2 12,2-2 1,-10-3-65,-1 3 0,2-5 60,9-5 1,-4 1 111,3-7 1,4 0 21,2-5 1,5-1-61,6-5 1,-3-2-116,8-8 0,0 0 206,5 0 1,0 0 108,0 0 126,0 0 0,0 6 874,0-1-283,0 8 0,-6-3-349,1 12 1,-13 10 192,3 10 0,-12 6-216,1 5 1,-6-2-137,-5 7 1,3 6-34,-3 5 0,2 0-197,-2-6 0,9 6-485,-4 0 1,6 5-103,-1-5 0,4-2-450,8-8 1,0-12-195,5-10 27,3-3 1247,7-9 0,12-9 0,4-11 0,3-8 0,-3-2 0,0 0 0,0 5 0,0-5 2,0-1 1,0 3 136,0 8 1,-1-3 664,1 4 1,0 3-339,0 1 0,-7 3 673,-4-2-738,4 3 0,0-7-175,7 4 1,-6 1-22,1-6 0,-1 4-127,6-4 1,0-1-125,0-5 0,2 2 60,3 4 1,-9-4-36,4 3 0,-4-3 50,4-2 0,0 7 132,0 4 0,-6-2-19,1 2 10,0-1-113,4 6 1,1 0-6,0 0 0,-5 0 26,-1 0 0,-4 6-11,4-1 1,-5 2-101,6-2 0,-7-1 63,1 6 0,2 1 129,-2 5 0,0 1-60,-5 5 1,0 2 95,0 8 1,-1 7 21,-5 3 0,5 4 185,-5 1 1,3 1-137,-2 0 1,3-6 72,-3 0 1,5-12-350,5 2 1,-2-6 95,8 1 1,-8-4-339,3-7 1,-3-8-129,3-2-92,-5 3-65,6-8 48,-7 6 0,-1-8-165,-5-5 1,3 3 188,-8-8 0,-5 1 86,-5-6 0,-7-2 131,2-3 0,-3 3 204,3-3 0,-2 4 1,7 1 1,-1 0-30,6 0 1,2 0-25,4 0 0,3 0 240,7 1 1,0 4-3,0 0 1,2 3 127,3-3 1,4-3 102,6 3 0,-4 4-150,0 2 1,-6-2-109,6 2 0,-6-1-57,5 6 0,-6 2 10,1 3 1,-3 4 101,-2 7 1,-5 0 84,-1 0 1,-6 0-39,1 0 0,3-6 571,-3 1-383,8-8-219,-5 4 1,10-9-193,4-3 0,11-11-50,15-10 1,7-8-258,8-8 0,1 2 42,-1-8 0,8-5-302,3 5 0,-3 3 357,-2 2 0,-4 6 49,-1-5 0,-2 9 478,-4 1 0,-5 2-202,-11 9 0,3 1 303,-8 10 141,0-4 402,-5 12-291,-7-5-160,-2 7-376,-7 0 1,0 2-191,0 3 1,-2-2-235,-3 8 0,3-6 149,-3 6 0,3-6-69,2 6 0,0-6 56,0 6 0,0-6-28,0 5 1,0 3 160,0 8 0,0 4 246,0 6 1,0 3 192,0 3 0,0 5 67,0 11 0,0 2-4,0 3 1,0 4-225,0-4 1,0 3-123,0 3 0,0-8-319,0-3 0,0-11-512,0-5 1,0-8-97,0-3-424,0-6 692,0 2 1,-2-13-11,-3-3 1,-2-6 1,-4-6 0,-8-3 148,3-6 1,-4-7 202,5 1 1,-8-12 17,-4 1 1,3-9-29,-3 4 0,8-7 64,-2 2 0,3 3 112,2 2 1,2 4 199,3 1 1,-1 7-134,7 4 1,-1 4 175,6 1 0,0 0-62,0 0 1,6 5 363,-1 1 1,7 1-87,-1-2 0,3 3 101,2 2 1,-5 5 7,-1-5-249,1 5-177,5 8 1,-8 3 35,-2 11 1,-5-3 145,-1 3 0,-5-2 148,0 3 1,-6-10 884,6 4-282,0-4 185,-2 4-993,5-7 1,-3-2-358,10-7-619,4 0 0,12-2 547,0-3 1,9-6-735,2-10 1,1 2 934,9-8 0,1-6 0,4-8 0</inkml:trace>
  <inkml:trace contextRef="#ctx0" brushRef="#br0" timeOffset="7850">9536 413 7962,'-9'-7'2908,"2"6"-2130,7-6 1,2 7-299,3 0 1,-2 0-53,8 0 1,-6 0-15,6 0 0,-6 0-191,6 0 0,-6 0-656,6 0 443,-1 7 0,4 1-1266,-3 8 1,1 0 122,-7 0 1,-1 7 1132,-9 3 0,-4 11 0,-7 4 0</inkml:trace>
  <inkml:trace contextRef="#ctx0" brushRef="#br0" timeOffset="8714">9250 1064 7962,'-16'9'650,"7"5"192,2-5 0,20-1-615,3-2 1,15-6-5,1-6 0,10-2-280,1-8 0,-3-5 75,3-1 0,-8 1 1,2 5-107,-4-6 0,-6 4 1,-3-1-437,-1 6 0,-3-1 139,-10 4 0,3-5-834,-8 0 564,0-1 344,-12 0 0,-2 7 261,-6 4 1,-1 3-146,0 2 0,0 0 293,0 0 0,0 2 219,0 3 1,2 4 266,4 7 0,-4 0-252,3-1 0,2 7 151,-1-1 0,6 7 284,-1-2 1,-2 4-279,1 2 0,1 0 34,5 0 1,0-1-164,0 1 1,0-6-537,0 1 1,5-8 1,1 2 0,1-3-233,-2-2 0,-1-7 227,6-4 1,-5-3-231,6-2 0,-6-7-398,6-4 1,-6-12 340,6-8 0,-2-8-279,1-9 1,4 1 282,-3-1 0,-4 6 646,-2-1 0,2 15 96,-2 2 0,3 8 930,-3 7-1013,-3 4 1,5 11 144,-7 7 1,0 6 501,0 15 0,-7 1-303,-4 4 0,2-3 483,-1 3-521,6-4-252,-3 6 1,7-7-220,0 0 1,0-2-121,0-9 1,0 0-317,0-5 1,0-6 268,0 1 1,7-8-136,4 3 1,3-17-533,2-5 0,1-12 314,4-4 1,-1-8-297,6-13 0,-6-5 26,1-11 342,3 4-69,-6-20 1,7 11 95,-4-10 541,4 9 1,6-6 0,1 9-148,0 7 0,0 7-6,-1 10 0,1 8 689,0 3 0,-2 8-347,-4 3 1,-3 12 521,-7-2 1,0 11-221,0-1 1,-6 5-102,1 1 0,-8 1 59,3 5 1,-5 4-359,-1 11 0,-1 4-76,-5 7 1,-2 7-86,-8 3 0,0-2-326,0 3 1,0 4 188,0 6 0,0-5-457,0-6 0,8-1 259,2 1 0,-1-3-136,2-8 1,2 1 92,8 0 1,-2-6 10,8 1 0,-1-6 72,6 5 0,0-6 197,0 1 1,0-3 67,0-3 1,3 7-101,-3-1 1,3 0 239,-8-5 1,-4 5 140,-2 0 1,-3 7 107,-2-1 0,0-3-194,0 3 0,0-1 103,0 6 0,0-2-46,0-4 1,0 4 28,0-3 1,-5 3-182,0 2 0,-1 5 94,6 0 0,0 0 129,0-6 1,-5 3-134,0 3 0,-8-2-36,3 7 1,-4-6-38,-2 1 0,-7 2-99,-4-2 1,-3 0-119,-1-6 1,-1-1-389,0-3 1,2-1-1222,4-10 1,3-2 176,7-9 1481,7-3 0,-5-9 0,5-11 0</inkml:trace>
  <inkml:trace contextRef="#ctx0" brushRef="#br0" timeOffset="8871">10678 1445 7951,'-23'-7'762,"7"7"1,9 1 873,13 10 0,-5-6-1930,5 6 1,-5-1-111,-1 6 1,-8 5-1595,-8 1 1998,-7 6 0,-16 4 0,-2 8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9:50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1079 8036,'0'-10'1135,"0"-1"1,2 8-492,3-2 0,4 3 542,7 2 1,2 0-254,3 0 0,4 0-403,6 0 0,1 0-372,0 0 0,0 0-459,-1 0 1,1-6-545,0 1 0,-2 0 380,-4 5 1,4 0-1192,-3 0 1656,-5 0 0,8 0 0,-5 0 0</inkml:trace>
  <inkml:trace contextRef="#ctx0" brushRef="#br0" timeOffset="230">1032 699 7958,'-11'0'851,"1"0"0,6 3 1175,-1 8 0,3 1-1563,2 15 0,0 4-625,0 6 0,-2 7 404,-3-1 0,1 1 328,-6-2 1,1 9-768,-2-3 0,4 3 190,7-3 0,0-6-1194,0 0 1,0-8 267,0-3 0,0-1-409,0-8 1,0-7 704,0-4 1,2-9 127,3-2 1,-1-9 508,7-12 0,-1-11 0,6-9 0</inkml:trace>
  <inkml:trace contextRef="#ctx0" brushRef="#br0" timeOffset="664">1444 207 8035,'16'-23'0,"2"5"505,3-3 1,4 4-163,6 1 1,6 0 152,0 0 1,6 2-117,-6 3-17,0-3-299,-6 5 0,1 1 215,0 2 0,0-1 267,-1 2 1,-4 0-402,-1 5 1,-5 0 51,6 0 0,-8 7-307,2 3 1,-8 4 67,-3 2 0,-6 0 28,1 0 1,-3 2 52,-2 3 0,0-2-190,0 8 1,0-6 15,0 5 1,5-5 63,0 6 0,1-1 60,-6 6 1,1 0 5,5-1 1,-5 1 162,5 0 1,1 7-39,-2 3 0,2 4 61,-2 1 0,-3 6 68,4 0 0,1 7 283,-2-2 0,0 4-5,-5 1 1,0 3 284,0 2 1,0-8-601,0 4 1,0-4 20,0 3 1,-7-5-327,-3 1 0,1-8 62,-2 2 1,2-11 89,-1-5 1,-4-5-104,3-6 1,2-3-263,-1-7 0,4-6-145,-4 1 0,5-7-318,-6 1 1,0-5-122,-5-5 1,6-6 318,-1-10 0,-1 0-169,-9-11 0,3-3-85,-3-13 1,-4-1-349,-1-4 1,-1 2 1172,-4-7 0,3-1 0,-11-4 0</inkml:trace>
  <inkml:trace contextRef="#ctx0" brushRef="#br0" timeOffset="1380">1349 508 7978,'7'-16'1025,"-3"2"227,6 4 1,1 3-898,5 7 1,-1-6-104,1 1 1,0 0-160,0 5-67,0 0 0,-2 7-122,-3 3 1,-4 5-47,-7 0 0,0 3-333,0 3 1,-6-3 86,1 3 0,-6-3-408,6-2 0,-2-2 174,2-4 1,3-1-260,-3-4 759,3-3 0,9 5 81,4-7 0,8 0 153,2 0 0,7-5 20,-1 0 1,3-6 220,2 6 1,-8-2-17,-3 1 0,-3 5 672,-2-5-307,0 5-482,-7 1 1,-4 7-115,-10 3 0,-4 4-38,-7 2 0,-7 7-186,-3 3 1,-6-1 88,-5 2 0,3-3-134,-3 3 1,11-4 232,5-8 1,3 1 22,2 0 0,7-5-92,4-1 1,3-4 15,2 4 0,2-6-13,3 1 0,6-3 145,10-2 0,-2-2 197,8-3 1,-1 1-238,6-6 1,0-1-42,0-5 0,-8 2-83,-3 4 1,-3-5-204,-2 5 0,-2-4-37,-3-2 0,-3 0 130,-2 0 1,-5-5-704,5 0 0,-10-7 120,-1 1 1,-7-3-58,1-1 0,-3-1 725,-2 0 0,0 2-40,0 4 1,2 3 246,4 7 1,-3 5 934,8 1-644,-7 6 1,8-1-212,-6 10 0,4 11 644,-4 10 0,1 4-203,-2 2 0,-8 7-123,3 3 1,-5 4-179,0 2 1,3-1 13,-3 1 1,-2-1-320,2 1 1,-6 0-210,6-1 1,0-4-122,5-1 0,6-7 245,-1 2 0,8-10-2971,-3-6 1786,5-4 0,13-10-34,4-7 0,12-14 1222,4-12 0,1 1 0,9-1 0,-1 5 20,1-6 1,-1 8-50,-4-2 1,-9 5 648,4 5 1,-9-1-392,3 7 0,-6-1 1739,1 6 1,2 0-720,-2 0 0,-5 0 143,-6 0-1136,1 0-574,-2 0 1,-2 7 122,-7 4 1,-2 3-97,-3 2 1,-4 0-1515,-7 0 1,-7-1 1804,-3 1 0,-4 7 0,-2 2 0</inkml:trace>
  <inkml:trace contextRef="#ctx0" brushRef="#br0" timeOffset="1777">1365 1302 7978,'16'0'0,"-4"0"425,4 0 1,3-7 629,13-4 0,-6-3-588,1-2 0,-1 0-43,6 0 1,-7 6-115,-4-1 1,-3 2 128,-3-1 1,-4 3-302,0 7 0,-6-6 205,5 1-1363,-6 0 367,3 5 185,-7 7 1,-2 0 62,-3 3 1,1 5-227,-6-5 1,-1-1 194,-5 2 0,1-3-85,-1 3 0,0 3 86,0-3 0,0-3 169,0 3 0,0-6 220,1 6 0,-1-8 146,0 3 232,0-5 0,5 1 296,1 4 928,6-5-684,-3 6-253,7 0 0,0 2 327,0 7 0,0 0-393,0 0 0,0 0 215,0 0 1,0-1 261,0 1-578,0 0 1,0 0-256,0 0 1,5-6-176,1 1 0,6-7 63,-1 1 1,3-3-86,2-2 0,5-6-1117,0 1 1,5-7 583,-4 1 1,-1-1-3483,-5 1 2197,-1-3 1818,1 12 0,-7-5 0,-2 7 0</inkml:trace>
  <inkml:trace contextRef="#ctx0" brushRef="#br0" timeOffset="1951">1254 1682 7978,'-2'9'0,"-3"-4"693,3-3 1,-3-2 978,10 0 1,-1 0-429,6 0 0,1 0-639,5 0 0,5 0 420,0 0 0,7-5-921,-2 0 0,3-2-852,-3 1 0,4 5 652,-3-5-1478,3 5 871,1 1 703,1 0 0,7-8 0,1 0 0</inkml:trace>
  <inkml:trace contextRef="#ctx0" brushRef="#br0" timeOffset="2261">2824 381 8076,'0'-8'6092,"8"1"-4835,2 7-1300,4 0 79,2 0 1,2-6 602,3 1 1,2 0-176,3 5 0,2 0-207,-6 0 1,4 0-27,-5 0 1,0 0-1695,-5 0 760,-7 0-164,5 0-100,-5 0 1,0 1-900,-4 5 289,-3-5 0,-4 14 620,-3-5 957,-4-3 0,-14 7 0,-2-5 0</inkml:trace>
  <inkml:trace contextRef="#ctx0" brushRef="#br0" timeOffset="2769">2983 492 8057,'-7'18'-1,"-3"3"1,-5 4 0,0 8 1664,-1 4-1045,0 4 1,0 7-26,0-1 0,0 8-175,0 3 0,-7 0 133,-3 6 0,-4-4-268,-2 8 0,6-8-368,-1-2 0,8-6 88,-2 0 0,3-4-114,2-6 0,6-5-149,-1-10 0,6-1-1346,-6-10 771,8 3 318,-4-17 1,5 4-2,-3-12 1,3-4 129,-3-11 1,1-4 60,-1-7 0,3 0 147,-3 1 0,-2-1 91,1 0 0,1 6-254,5-1 464,0 1-130,0 1 1,2-3 147,3 7 1,4 0-140,7 5 1,0 0 522,0 0 0,0 0-253,-1 0 0,8 2 98,4 4 0,3-3-43,1 8 0,1-2 78,0 2 1,0 3-122,-1-3 0,1 3-173,0 2 0,-7 5-32,-4 0 0,-5 8-284,-6-3 0,2 4 16,-6 2 0,-1 2 107,-5 3 1,0-1-24,0 6 0,-7-5 161,-4 6 0,-3-1 157,-2 6 1,2-1-43,4 1 1,-3 0 198,8 0 0,0-1-139,5 1 1,0-5-74,0-1 1,2-5-33,3 6 1,5-8 35,12 2 1,-3-9 15,7-1 1,-4-7-45,4 1 0,0-3 6,6-2 1,-5-2-157,-1-3 0,-5-4-354,6-7 214,-15 0 0,9-2 0,-12-1-44,0-2 1,-2-2-91,-7 2 0,-7 3 116,-4-3 0,-5 0 68,-5 5 0,-3-2-187,-8 13 0,5 0-467,1 5 526,-1 7 0,3-2 235,3 11 0,-4-4 0,0 11 0</inkml:trace>
  <inkml:trace contextRef="#ctx0" brushRef="#br0" timeOffset="2910">3745 1714 7840,'-25'0'0,"-3"7"4915,7 4 0,7 10-2788,8 5 0,3 4-6207,-3 2 4080,-2 0 0,-22 7 0,-4 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59:57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506 1159 8136,'-5'7'1853,"0"-7"-485,-8 0-1370,12-7 36,-6 7 254,7 0 1411,0 0-1524,0 7 1,0-4-188,0 8 0,0-1 137,0 6 1,0 0-20,0 0 0,0 7 153,0 3 0,0 4-59,0 2 0,0 2 52,0 3 0,-6-4-83,1 4 0,0-3-48,5-3 1,2 1-76,3 0 1,5-8-202,12-2 0,2-5 128,8-1 1,3-2-151,8-3 1,-3 1 43,8-7 1,-2 3 108,-9-3 0,0-3 94,-6 3 1,-1 4-72,-3 1 1,-4-1 11,-8 2 0,0-6 181,-5 5 82,-3 1 1,-7 5-104,0 0 0,-7 0 115,-3 0 1,-10-1-403,-1 1 0,-7 0 149,1 0 0,-4 0-1192,-6 0 0,1 0-38,-6-1 1,2 0-1696,-3-5 2892,-3 4 0,-1-12 0,-10 5 0</inkml:trace>
  <inkml:trace contextRef="#ctx0" brushRef="#br0" timeOffset="215">538 1476 8089,'-9'-19'1762,"4"3"1,3 9-1209,2-4 1,2 6-109,3-6 0,-1 2-116,6-1 1,1 1 508,5 4-1021,0 3 1,0-3 200,-1 10 1,1-1-1616,0 6 0,0 6 324,0 5 1272,-7 7 0,5-3 0,-5 7 0</inkml:trace>
  <inkml:trace contextRef="#ctx0" brushRef="#br0" timeOffset="406">15 2174 8054,'-6'-16'2191,"1"0"1,1 6-1275,10-1 1,11 1-961,15-6 0,0-5 65,5-1 0,2 1-205,-2 5 1,5 1-1,-5-1 0,5 7-521,-5 4 704,7 3 0,-3-5 0,7-2 0</inkml:trace>
  <inkml:trace contextRef="#ctx0" brushRef="#br0" timeOffset="1249">1823 1381 8160,'-24'0'2615,"8"2"-2219,10 3 304,5-3-385,1 12 1,1-12 118,5 3 0,4 2 242,11-2 0,-3 0-252,3-5 1,2 0-123,-2 0 0,7 0-791,-1 0 1,-2-7 117,1-3 1,-5-4-104,6-2 0,-8 0-141,2 0 1,-3 0-730,-2 0 1,-6-1 502,1-4 0,-8 3 96,3-3 0,-5 3 494,-1 2 1,-7 0 250,-3 1 0,-4 0 120,-2 5 1,5 3-45,1 7 0,4 2 11,-4 3 1,5 4 238,-6 7 0,7 8 539,-1 8 1,2 1-305,-3 10 0,5-6 375,-5 5 1,3 0-501,-3 6 1,5 5-144,-5 0 0,5-6-888,1-4 1,0-6 220,0 5 1,0-8-54,0-3 0,0-1-696,0-9-910,0 1 1388,7-14 0,1-9 645,8-15 0,0-2 9,0-8 0,5 4-129,0-4 0,2 7 431,-2-2 1,2 8 182,4 3 0,1 6 742,-7-1 0,6 3-572,-6 2 1,0 2-114,-5 3 1,3 4-438,-3 7 0,3 0-370,-8-1 0,3 1-703,2 0 0,-5 0 194,-1 0 765,1 0 0,5 0 0,-1 0 0</inkml:trace>
  <inkml:trace contextRef="#ctx0" brushRef="#br0" timeOffset="3084">3315 572 7978,'0'-23'494,"0"-4"1,0-1 715,0 2 1,1 3-496,5 7-547,-5 0 0,8 5-90,-3 1-545,-5 6 186,6-3 12,-7 7 1,-7 9-68,-3 7 0,1 2 171,-2 8 1,1 0-252,-6 6 1,5 0 83,1 0 1,6-6 51,-1 1 1,1-1 248,-1 6 0,3-1 232,-3 1 0,5 5-95,5 0 0,4 7 248,7-1 1,0 8-12,0 2 1,-6 0-126,1-6 0,-1 1 184,6-1 1,0 1-137,0 0 0,-5-8-299,-1-3 1,-1-5 68,2-6 1,1-3-190,-7-7 0,2-2-29,-1-3-155,-5-4 410,6-7 1,-7-9-116,0-7 1,0-9-188,0-12 1,0-5-54,0-11 1,0 2-111,0-7 0,0 5 177,0-5 1,2 1 24,3-1 1,4 4 62,7 6 1,0 6-17,0-1 1,0 13 39,0-1-144,-1 10 1026,1-2-423,0 14 0,-5 4 126,-1 10 1,-1 5-82,2 12 0,3 4 100,-4 11 0,-1 4-129,2 6 1,-2 6-2,1 0 0,3 5-140,-8-5 0,5 5 7,-4-5 1,4 0-500,-4-5 1,4-6-66,-5 0 1,1-8-313,-6-3 1,0-1-49,0-9 178,0 1 1,-2-8 145,-3-4 1,-4-3-18,-7-7 0,-7 0-102,-3 0 1,1-1 194,-2-5 1,-6-3-50,-9-6 1,-2-1 215,1 0 0,-3 0 231,4 0 0,-2 0-49,2 0 1,-2 2 222,7 4 0,1 3-129,10 7 1,-2-6 50,7 1 0,-6 0 319,6 5 0,5 0 152,6 0-181,6 0 1,-3-7-147,7-4 0,4 1-318,6-6 1,4 2 105,18-13 0,-2 6 8,12-5 1,2-3-30,9-8 0,4 4-140,6-4 1,-7 3-77,-3 3 1,-5-1 23,-6 0 0,-3 6-61,-7-1 0,-2 8-150,-4-2-136,-3 3 294,-14 2-56,-2 7 1,-9 4 2,-3 10 1,-6 4 74,-10 7 0,-2 2 144,-3 3 0,-4-2-128,3 8 1,5-6 230,0 5 0,5-6 3,1 1 1,0-3 22,0-3 1,7 1-108,4 0 0,3-5 62,2-1 0,0-4 163,0 4 0,2-6 142,3 1 39,4-3 0,7-2-138,0 0 0,0 0-499,0 0 0,-1 0-460,1 0-424,0 0 825,0 0 0,-5 1-144,-1 5 1,-6-3 9,1 8 0,-5-1-71,-5 6 1,-4 0 27,-7 0 1,-2 2 196,-3 3 1,-3-4 186,-8 5 1,0 1-18,0-2 1,1 2 283,-1-2 1,2-2-54,4 8 1,3-8 49,7 2 1,-4-1 646,4 1 1,-1-2-345,12 8 0,-6-8 59,6 2 0,-1 2-178,6-2 0,0 2-17,0-2 0,0-3-374,0 3 1,6-3-499,-1-3 387,7 1 1,-5 0-303,4 0-267,3-7 1,-12 0-613,3-4 384,-3-3 499,-2 5 1,0-14 216,0-4 1,0-3-12,0-2 1,0-5 134,0 0 1,2 0-52,3 5 1,4-5 94,7 0 1,1-1 157,4 7 1,4-1-83,7 0 1,7 0 328,3 0 1,4-5-127,1 0 0,3 0 27,3 5 0,-6 2-91,1 3 0,-2-1-32,-9 6 1,-6 1 427,-4 5-180,-1 0 1,-1 0 284,-4 0-261,-3 0-231,-9 7-92,-2 2 0,-9 7-133,-3 0 1,-4 0 133,-7-1 1,-5 1-143,0 0 1,-1 0-151,7 0 0,-7-2-283,1-3 0,0 1-375,5-7 1,-5 6 7,0-6 0,0 0-312,5-5 0,0 0 512,0 0 1,6 0 94,-1 0 1,2-1-123,-1-5 577,-5 5 0,12-6 247,-8 7 725,8 0-10,-4 0 280,0 0 0,3 5 198,-6 0 0,4 7-682,-4-1 0,4 3-514,-4 2 0,5 0-88,-6 0 0,8-6-54,-3 1-198,4-8 0,2 6-1043,0-3 144,0-5 1,8-1 426,2-10 1,9-4-34,3-2 0,4 0 228,-5 0 0,2 0 632,-2 0 0,-3 2-53,3 4 0,-9 3 274,-1 7 61,0 0 148,-3 0 1,-1 7-395,-7 3 1,0 11-112,0 6 1,-7-3-417,-3 3 0,-10-2 167,-1 1 0,-7 4 12,2-4 1,1-1 8,-2 2 0,6-10 214,-5-1 509,7 0 1393,-4-7-1107,14 0-568,2-2 1,10-7 97,8 0 1,1-2-72,15-3 1,6-4-346,9-7 1,4 0 82,2 0 0,-1-5-1172,1 0 0,1 0 549,4 5 0,-9 2 508,4 3 0,-4-3 0,4 5 0</inkml:trace>
  <inkml:trace contextRef="#ctx0" brushRef="#br0" timeOffset="3687">4885 937 7981,'0'-9'1669,"0"2"0,6 21-1801,-1 7 0,7 14 680,-1 8 1,1 2-186,-1 3 0,1 0-410,-7-1 0,1 1 62,-6-1 1,5-1-549,0-3 0,2 1 77,-1-7 1,-5-7-131,5-9 1,1-4 296,-2-1 1,2-7-65,-2-4 0,-1-12 339,6-9 1,-1-8-99,2-13 0,3-4 213,-4-6 0,-2-1-97,-3 0 1,4 6 239,1 0 0,3 6 34,-3-1 0,4 11 113,-3 5 0,5 3-123,5 2 1,-4 2-28,5 4 0,-5 3-284,-1 7 1,0 0 167,0 0 1,-2 7-516,-4 3 1,3 6 219,-8 5 1,0 4-1393,-5 7 1562,0 6 0,-14 3 0,-3 7 0</inkml:trace>
  <inkml:trace contextRef="#ctx0" brushRef="#br0" timeOffset="3874">4758 1841 8058,'-15'-7'4620,"7"5"-5001,8-3 1,15 3-45,11 2 1,4-5 1290,2-1 1,-1-6-433,1 2 1,5 1 285,0-2 1,2 1-465,-2-6 1,2 0-438,3 0 0,7 5-423,-6 1 0,6-1-861,-7-5 0,3 2 1465,-3 4 0,4-4 0,-6 5 0</inkml:trace>
  <inkml:trace contextRef="#ctx0" brushRef="#br0" timeOffset="7099">6440 112 8024,'7'-32'0,"4"7"645,10 4 1,4 9 842,6 1 1,1 8-1622,0-3 1,-2 5-279,-4 1 243,-3 0 1,-12 0-206,-1 0 1,-6 7 58,1 3 1,-5 11-199,-5 6 0,-6 4-535,-10 6 687,3 4 0,-10 7 1,7-1 0,-7-6 113,1-4 0,3-4 405,-3-1 0,3-2-220,-3-4 0,4-3 207,7-7 1,8 0-170,2 0 694,-3-7 1,9-2-38,0-7 1,9 0 220,12 0 1,9-13-331,7-2 1,8-10 15,-3 4 1,4-6-276,1 6 0,-4-3-23,-1 8 1,-9-4-376,-1 10 1,-2 3 173,-9 1 0,-1 6-792,-10 6 0,3 2 216,-8 8 1,-2 5-100,-8 1 1,-4 4 284,-7-5 1,-7 6-26,-3-6 0,-4 5 251,-2-5 0,1 1-110,-1-7 1,0 1 231,0 0 1,1 0 7,-1 0 0,5-6-39,1 1 0,7-7 4,-3 1 1,5-5 136,1-5 1,7 1-83,4-7 1,3 1 197,2-6 1,0 0 60,0 0 0,0 6 72,0-1 355,0 8-389,0-4 1,-2 7-247,-3 0 0,0 12-11,-11 4 1,2 15-70,-13 1 1,6 5 100,-5 0 0,-1-1-151,-4 6 0,-6 0-21,0 6 1,5-2 62,5-4 1,8-5-369,-2-11 0,5-3-56,5-7-602,4 0 686,7-7 0,14-11-18,8-14 0,6-7 177,4-8 0,1-1 175,4 0 0,-2-5 160,8 0 1,-8 5-109,2 6 1,-9 6 865,-1-1 0,-6 9-415,5 1 1,-12 8 208,2-2 0,-4 3-316,4 2 0,-5 0-279,-1 0 1,-4 0 139,4 0-422,-6 7 10,3 2 1,-7 7 87,0-1-380,0 1 1,0 0 187,0 0 0,0 2 5,0 3 1,0-4 204,0 5 1,0 2 169,0 3 1,0 3-61,0 1 0,0 1 158,0 0 0,-5 5 314,-1 0 0,1 5-220,5-5 1,0 0-134,0-5 0,0 0 13,0-1 1,0-6-257,0-4 0,0-8-72,0-3 28,0-6 276,0 3 1,-2-7 110,-3 0 0,3-7-44,-3-4 0,3 2-118,2-1 1,-5-1 23,0-5 0,-2 6 28,1-1 0,3 6-217,-8-6 0,8 6 25,-3-6-70,-2 8 1,0-6 60,-2 4-117,3 3 0,5-5-298,-3 7 135,3 0-236,-5 0 179,0 0 361,5-7 0,-10 3-58,7-6 0,-2 5 7,1-6 0,3 6 15,-8-6 1,8 1 117,-3-6 1,3-6 132,-3 1 1,5 0-75,-5 5 1,5 0 190,1 1 0,0-1-77,0 0 0,1 2 341,5 3-469,-5-3 0,8 12-51,-3-3 1,-3 3 45,8 2 1,-8 7-105,3 4 1,-5 10-398,-1 5 1,0 6 188,0 5 1,-7-2-208,-3 8 0,-4-3 140,-2 3 1,0-5 365,0-6 0,0-7 24,0-4 0,6-3 245,-1-3-40,8-6 93,-5-2 1,8-8-261,0-5 1,9-11 24,7-15 0,9-9-726,12-11 1,3 0 294,8-6 0,-2 5-334,-4-5 1,9 5 88,-3-5 1,1 12 195,-6-1 0,2 4 165,-2 1 0,-3 3 344,3 8 1,-8 1 294,2 3 1,-11-1-273,-5 7 0,2 0 54,-2 5 1,-5 5-90,-5 1 0,-6 6 13,6-1-79,-8 3 172,4 2-329,-7 0-311,0 0 0,0 9 255,0 7 1,6 1 350,-1 10 0,6 6-101,-6 10 1,5 2 449,-4 3 0,4 7-136,-4 3 1,4 5 43,-5 6 1,6-7-67,-6 6 1,2-11-105,-1 6 1,-3-6-544,8-4 0,-8 0 196,3-11 1,1-3-602,-2-2 1,0-11 377,-5-5 1,0-3-564,0-2 1,0-6-343,0 1 42,0-8 678,0 4 0,-7-8 57,-3-5 0,-5 1-216,0-11 1,-3 2 150,-3-12 1,-4-1-130,-7-4 0,1-3 96,-1-3 1,5 4 331,1-4 1,7 3 46,-3 2 0,5 1 144,1-1 1,5 0 29,1 0 1,6 1 225,-1-1 0,5 7 434,5 4 1,-1-2 85,6 2-242,1 0 1,5 7-236,0 3 0,-6 4-163,1 7 1,-8 2-23,3 3 0,1 9-144,-2 7 1,0 8 133,-5-3 0,0 4 14,0 2 1,0-2 212,0-4 0,0 2-175,0-6 1,2-3-250,3-8 1,-1 1 169,6-7 1,8-1-79,9-10 0,2-9-166,3-12 0,7-10-440,3-5 0,-1-6-10,1-5 0,0 2-527,6-7 0,-6 2 264,1-3 0,-10-1 329,-1 8 0,0-8 478,-6 1 0,-3 5-70,-2 1 0,2 11 167,-2 5 0,0 3 240,-5 2 1,0 8 426,0 3 1,5 5-140,0 5 0,2-1 338,-2 6 1,-3 1-251,3 5 0,2 0-291,-2 0 1,0 2-347,-5 3 0,0-1 37,0 6 0,-2 6-65,-3 5 0,1 2-160,-7-2 0,1 4-529,-6 7 0,-2 1-36,-3 4 0,-4-1-609,-7 6 1,-5 0 59,0 6 0,-8-1 599,3 1 0,-6-6 121,-5 1 0,4-3 502,-4 2 0,5-3-231,5-7 0,1-2 530,10-4 1,-1-3 214,11-7 0,1 0 535,5 0 1,2-2-552,3-3 1,6-4 606,10-7 0,3 0-505,8 0 0,7-13-197,3-3 0,-3-8-160,-2 3 0,2-6-320,-2 6 1,-5-5-243,-6 4 1,-7-1-371,3 2 0,-7 4 191,-4-4 1,1 3-530,-6 2 0,-3 0 258,-8 0 1,-4 0 282,-7 1 1,0 6 381,0 3 0,-1 5 147,-4 1 0,3 1 228,-3 5 1,3 4-21,2 12 0,1-3 330,-1 7 0,2-5-192,3 6 0,-1-2 190,6 1 1,-4 2-27,4-7 0,1 6-112,5-6 0,0 0-95,0-5-129,0 0-864,0 0 105,0-7-7,7-2 1,2-16-169,7-7 0,0-5 319,0-6 1,-6-8-66,1 3 1,-1-5-9,6 0 1,-5 9 535,-1-4 1,-4 11 540,4 0 523,-6 3-807,10 10 1,-12 2 270,3 12 1,-3 10-169,-2 10 0,0 6 214,0 5 1,0-4-267,0 4 0,0 2-136,0-2 0,0 0-208,0-5 0,0-8-298,0-2 0,0-5-377,0-1 1,1-2-238,5-3 67,-4-4 0,6-11 346,-2-6 0,-3-4-90,8-18 0,-2 0 132,1-15 0,4-1 149,-3-15 1,-2 1-170,1-12 0,-5 5 564,6-5 1,0 0-115,4-5 0,3 1 91,3 4 0,0 2 194,11 3 1,-5 6 126,4-1 1,-1 9-214,-9 13 0,1 3 258,-7 8 1,1 4-121,0 1 0,-2 12 406,-3-2 0,-2 10 333,-4 1-89,-3 3-551,5 2 1,-2 7-273,0 4 1,1 7-71,-6 8 1,0 2-170,0 15 0,0 1-69,0 9 1,0-2 73,0 7 1,0-5 151,0 5 1,0-5-436,0 5 0,0-7-435,0 2 0,0-4 405,0-1 0,0-2 114,0-4 0,7 2 342,3-7 1,4 0-53,2-5 0,-2 0 62,-3-1 0,3 1 9,-3 0 1,3 0 143,2-1 1,-1 1-3,1 0 1,-5 5 2,-1 0 0,-1 2-105,2-2 0,1-2 6,-6 7 1,1-1 162,-2 1 1,2 2-114,3-7 1,3 5 211,-8-5 0,6 2-61,-6-2 1,6-3 212,-6 3 0,0-4-194,-5-1 0,0 0-588,0-1 1,-9 6-294,-7 0 1,-1 1-674,-10-7 0,1-4 545,-6-1 0,0-8-907,1-2 1556,-1-8 0,0-8 0,1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0:08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128 746 8052,'-16'0'1997,"0"0"0,2 13-958,3 3 0,-3 12-279,4 4 0,1 5-280,-2 5 1,6 2-194,-6-7 0,8 5-385,-2-5 0,3 6-394,2-6 1,0 0-180,0-6 0,0-4-843,0-1 0,7-12-351,4 2 0,-3-10 1865,3-1 0,0-10 0,4-4 0</inkml:trace>
  <inkml:trace contextRef="#ctx0" brushRef="#br0" timeOffset="603">524 842 8052,'-1'23'1258,"-5"3"1,5 4-666,-5 2 1,5-2-510,1-4 1,1 2 4,5-7 1,1 1 13,3-6 0,4-1-74,-3 1 0,3-7 13,2-4 0,2-5-123,3-5 0,-4-4 75,5-7 1,0-5-348,0 0 1,-7-5 145,-4 4 1,-7-6 113,1 2 1,-3 1 389,-2-1 0,-2 6-141,-3-1 0,-4 4 346,-7 1 0,0 7-189,0 4 0,0-2-5,0 1 0,1 1-47,-1 5 1,0 5-307,0 1 1,2 6-95,3-2 0,-1 5-380,7 0 459,-1 1 1,1-5-539,0-1 411,-1 1 0,6 0-287,0-1 0,2-6 184,4 1 0,8 2-60,7-2 1,9-1 64,1-9 0,7-4-43,4-7 0,4 0 181,-4 0 1,-2 0 118,3 0 1,-8 6 690,2-1 1,-5 8-404,-6-3 0,2 5 510,-6 1 0,-1 0-350,-5 0 0,-6 1 23,1 5-173,-8 3 0,6 6-214,-4 1 11,-3 0 0,5 2-41,-7 3 1,6-3-268,-1 3 1,5-2-93,-4 2 0,6-5 182,-1 0 1,3 0-47,2-6 0,1-3 88,4-1 1,-1 1 217,6-2 1,-1-1-40,1-10 1,4 3 63,-3-8 1,-4 1-117,-2-6 1,-4-5 22,-1-1 0,-2 1 51,-3 5 1,1-1 116,-6-4 0,-1 1-203,-5-6 0,-7 5 40,-4-6 0,-3 8 329,-2-2 1,-5 3 56,0 2 1,-5 7 75,4 4 0,-4 3-445,5 2 1,-6 0-498,6 0 1,0 7-251,5 4 0,0-2 18,0 1 1,8 1-268,2 5 0,5 0 65,1 0 868,14-8 0,3 6 0,15-5 0</inkml:trace>
  <inkml:trace contextRef="#ctx0" brushRef="#br0" timeOffset="894">2460 746 7833,'-16'-7'6396,"0"6"-5999,15-6-323,2 7 0,15 0-85,0 0 0,5 0-452,0 0-19,1 0 0,-7 1 228,1 5 1,-5-3-2206,-1 8 2459,-6 6 0,3 8 0,-7 7 0</inkml:trace>
  <inkml:trace contextRef="#ctx0" brushRef="#br0" timeOffset="1565">2286 1334 7908,'10'-16'998,"11"0"0,6-7-1024,15-4 1,-5-3-818,5-1 0,-6-6 677,1 0 1,-4-7 284,-1 1 1,0-4 99,-1-6 1,1-4-97,0-6 1,0 1-432,-1 4 1,-1-7 9,-3 7 1,1-6-45,-7 11 0,5 0 212,-4 6 0,1 1-115,-2 4 0,-4-2 149,4 7 0,-3 1 96,-2 10 0,3-2-91,-3 7 0,7-1 91,-12 7 0,6 0 369,-6 5 0,-2 3 9,1 7 1,-4 0 229,4 0 1,-6 7-211,1 3 0,-3 6 131,-2 5 0,0 4 271,0 7 1,-7 1-301,-4 4 0,2 2-192,-1 3 1,6 3-78,-1-8 0,3 0-461,2-6 0,0-1 10,0-3 0,7-1-165,4-10 0,8 2 269,2-13 0,9 0-102,2-5 1,0 0-68,5 0 1,-5-2 29,-6-3 1,2 3 553,-7-3 0,0 3-173,-5 2 1,-5 0 1092,0 0-808,-8 0 0,4 7 1223,-7 4-1048,0 3 1,-2 7-189,-3 0 1,-4 8-183,-7-3 1,0 4-370,1 2 1,-7-1 171,1 1 1,-7 2-1826,2 3 1281,-4-4 1,0 4-306,3-10 1,-1 1-729,7-7 1,0 0-726,5-5 1352,0 0 492,7-7 439,2-2 0,7-7 0,2 0 0,3 0 0,-3 0 0,7 0 1008,-4 0-918,-3 0 0,5 7 1782,-7 3 1,-7 5-664,-4 0 0,-3 7-492,-2-1 0,0 2-416,1-2 0,-1 2-269,0 3 1,0-3-392,0-7 0,7 0 293,4 0 1,3-6-608,2 1 1,9-8 353,7 3 0,7-5 411,9-1 1,6-1 27,5-5 1,1 5 240,-2-5 0,2 5 226,-7 1 1,0 0 679,-5 0 1,-2 5-853,-4 0 0,-5 7-564,-10-1 1,1 3 148,-6 2 0,-1 7 0,-5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5:56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414 35 8374,'10'-17'2876,"-2"7"-2364,-8 3 0,-2 9-76,-4 3 1,2 5-77,-7 7 0,-8 8 129,-10 4 0,-4 3-249,-1 3 0,-8-1-66,-4 1 1,4 5-45,1 0 0,7-1 95,5-11 1,0 3-234,12-8 0,4 6-15,13-6 1,2 0-75,4-6 1,13-6 18,15 1 0,8-8-125,10 1 0,13-3 36,4-2 1,11-5-62,1-1 1,3-8-305,2 3 0,-7-3 268,-5 3 0,-5-2-494,-5 7 0,-13 0 114,-10 6 0,-13 0-776,-5 0 1420,-11 0 0,3 0 0,-5 0 0</inkml:trace>
  <inkml:trace contextRef="#ctx0" brushRef="#br0" timeOffset="169">604 776 7974,'-15'8'1250,"3"3"1,5 11-843,7 1 0,0 7 876,0-1 0,0 0-400,0 5 1,2-7-210,3 13 0,-3-9-361,4 3 0,-2 1-225,1-7 0,-1 3 207,8-2-296,-8 3 0,11-5 0,-5 8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0:05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0 857 7950,'0'-9'1547,"8"2"1,-1 21-714,3 7 0,4 9-245,-3 7 0,-4 4-43,-2 6 0,2 6-243,-2 0 1,3 0-49,-3-5 0,-2-1-519,8 1 0,-8-6 236,3 1 0,1-8-882,-2 2 0,6-11 525,-6-5 0,2-5-2305,-2-5 1772,-3 3 1,10-19 337,-6-1 0,1-15 580,-2-11 0,-3-13 0,5-12 0</inkml:trace>
  <inkml:trace contextRef="#ctx0" brushRef="#br0" timeOffset="412">603 286 8124,'25'-32'-3,"-4"0"0,9 8 460,2 2 0,5 3-267,0-2 0,3-2 50,8-3 1,-7 3 25,-4 7 0,-4 2 116,-1 3 0,-6-1-142,1 6 0,-8 1 123,2 5 0,2 0-253,-2 0-152,1 0 146,-7 7 0,1 2-173,0 7 1,-5 0 132,-1 0 1,1 5-86,5 0 0,-6 2-15,1-2 1,-6-3-89,6 3 1,-6 2 27,6-2 1,-6 7 51,5-1 1,-6 3 24,1 1 1,-1 1 10,1 0 0,-3 6 143,3 5 0,2-1-84,-2 6 1,3-2 177,-3 12 1,-2 2 69,8 8 0,-2-1 182,1 7 0,4-5-251,-3 5 0,3-7 278,2 2 1,-2-4-588,-3-1 0,3-3 85,-4-2 0,-1-1-213,2-11 1,-8 3 131,3-13 0,-5 0-73,-1-6 0,0-6 7,0-4 1,0-3 13,0-2-323,0-7 1,-7-2-233,-3-7 0,-6-2-465,-5-3 0,-2-4 522,-4-7 0,-8-9-566,3-7 1191,-10 1 0,-6-22 0,-8 3 0</inkml:trace>
  <inkml:trace contextRef="#ctx0" brushRef="#br0" timeOffset="771">207 1238 7994,'-11'-9'0,"1"-7"1294,6 0-858,4-7 0,12 6-385,15-5 1,1 5-490,14-4 1,-5 5 695,6 5 0,-6-1-48,5 7 1,-9-1-178,-1 6 0,0 7-16,-6 4 1,-3 3-583,-2 2 265,-3 7 96,-9 2 1,-2 6 19,-7 1 1,0 0 273,0-1 1,0 1 210,0 0 1,0-2-3,0-4 1,-5 3-162,-1-8 0,1 0 282,5-5 0,7 0-107,4-1 1,-2-6 80,1-3 1,6-5 194,5-1-590,7-7 61,-10-2 1,12-8-51,-4-4 0,-3-2-320,-2-4 0,1-1-77,-7 7 0,3-6 189,-13 6 0,1 0 75,-6 5 1,-9 0 30,-7 1 1,-2 0 133,-8 5 1,5 3 41,-6 7 0,6 0 168,-5 0 1,8 2-455,2 3 1,2-2-367,9 8 0,0 0-783,5 4 1351,7-6 0,8 5 0,10-5 0</inkml:trace>
  <inkml:trace contextRef="#ctx0" brushRef="#br0" timeOffset="1709">2523 127 8018,'9'-26'0,"-4"-1"1927,-3 8-1225,5 3 0,-5 2 605,3 3 73,4 4-795,-7 0-414,5 7 0,-14 2-44,-4 3 1,-3 6-224,-2 10 1,-7-2 6,-3 8 1,3-1 193,2 6 1,5-2-562,5-4 1,4 3-60,7-8-231,0 0 1,9-7 311,7-3 1,7-4 176,8-7 0,1 0 36,0 0 1,1-6 133,4 1 1,-8-6 26,2 6 1,-9 0-268,-1 5 69,-4 0 0,-8 2 96,-4 3 1,-6 9 214,-10 7 0,-3 9 64,-18 2 0,2 1 63,-12 10 0,0-6-134,-6 5 1,0 0 125,1 6 0,-6 0-504,0-1 583,7 1-84,0-1 0,13-6 188,-4-4 1,11-9-242,4-1 0,12-8-398,4 2 0,5-9 88,1-1 0,14-7-145,7 1 1,9-7 125,7-9 1,5-1 2,11-14 1,4-1 22,6-4 0,-1-1 11,-4 0 0,-3 7 1017,-8 4 0,-3 5-598,-7 6 166,0-4 1,-19 12 455,3-3 1,-9 3 493,-1 2-884,-8 0 0,5 7-51,-8 4 1,-2 3-166,-4 1 1,-2 1-490,-8 0 1,0 2 237,0 3 0,0-3-614,0 3 0,0-9 155,1-1 35,6-1 0,-5-1-574,3-4 1,2-3 145,-1-2 146,6 0 199,-3 0 148,7-7 958,0-2-527,0-7 615,0 8 1,2 1-13,3 7 100,-3 0 0,5 7-212,-7 3 1,0-1 516,0 2-818,0-1 1,0 6-206,0 0 1,0-6-542,0 1 0,-2-7 345,-3 1 0,1-2-2449,-6 3 1574,-1-5 1,-5 6-51,1-7 1,-7 0 602,1 0 1,0-1-258,5-5 678,0 5 0,0-6 276,1 7 0,-1 1 730,0 5 0,5 2-581,1 8 1,6 7 969,-1 4 0,3 3-499,2 1 1,0 1-154,0 0 0,5 0-255,1-1 1,11 6-4,-1 0 1,9-5-133,-4-5 0,9-8 100,2 2 0,1-3-258,10-2 0,-3-8 41,2-2 1,10-5-1022,-5-1 1,11-7 95,0-3 1,4-4-1396,2-2 1,4 0 2117,1 0 0,7-7 0,-4-1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0:19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7912,'-17'0'1168,"7"0"-192,3 0-274,7 0 99,0 0-327,7 0 1,3 0 89,7 0 1,0 0-224,1 0 0,5 0 59,0 0 0,2 0-258,-2 0 0,-4 0 77,4 0 0,2 0-133,-2 0 0,0 0 98,-5 0 0,-1 0-317,0 0 1,-1 8-47,-5 3 1,2-1-239,-7 1 1,6 1 223,-6 5 1,-1 0-50,-5 1 1,0-5 257,0 4 1,-5-3-85,-1 9 0,-8-4 130,3-2 0,-5 3-61,-1 3 1,-6-4 174,0 4 1,0-4 11,6-2 1,-1 1 10,1-1 1,0-2-124,-1-3 1,7 3 3,-1-3 1,7-3-114,-7 3 1,8-6 94,-1 5 1,-3-5-100,2 5 129,0-7-269,6 12 143,0-14 1,0 7-64,0-3 77,8-4 0,4 6-6,11-8 1,3 0-126,9 0 0,2-8 86,3-4 0,-2-3-144,8-2 0,-1-6 46,1 0 1,4-6-511,-4 6 0,-2-6 53,2 6 0,-9 0-104,-3 6 1,1-1 282,-6 1 0,-4 5 19,-2 1 0,-4 1 21,-2-1 182,1-5 0,-1 9 197,0-5 0,-5-1-63,-1 7 1,-5-6 165,5 7 0,-5-7 96,6 6 0,-8-1 480,1 1-49,5 4-189,0-6 1,1 8-35,1 0 1,-7 2-73,7 4 1,-8-2 226,2 7 1,-5 1-162,-1 5 0,6 0 61,0 1 1,0-7-143,-6 1 0,0-1-259,0 7 1,5-7 63,1 1 1,2-7-153,-2 7 0,-2-8-55,7 2 1,-5-4 62,5-2 0,-5 0-77,6 0 1,-7 0-11,7 0 0,-6-2 17,5-4 1,-5 2 14,6-8 0,-7 7-135,7-7 1,-8 6-69,1-5 47,5-1 1,-8-5 155,4 0 1,-4 5-110,-2 1 206,0-1 1,-2-3-139,-4 3 276,-4-3 0,-7 11 23,0-7 1,5 7 51,1-2 1,-1 4-112,-5 2 1,0 0 63,-1 0 1,7 0-77,-1 0 1,1 2-15,-7 4 1,7-4-204,-1 3 149,9 5-788,-5 0 437,8 7 1,0-6-72,0 1 0,2-6 118,4 5 0,-3-7 69,9 2 0,-6 2 158,5-3 0,1 1-136,5-6 1,0 2 220,1 4 0,1-4-16,4 3 0,-2-5-191,8-5 1,2-3 47,9-4 1,-2-3-2,8 4 0,-1-3 79,1 3 0,2 1 89,-8 4 0,1 4 94,-7-4 1,-5 5-81,0 1 1,-6 0 281,6 0 1,-8 1-143,2 5 1,-10-2 227,-1 8 0,-3-7-96,3 7 1,1-6 12,-7 5 0,2-1-89,-2 1 0,-4 5-19,3-5 1,-1 3-93,2-3 1,-4 5 263,4-5-512,3 5 0,-5 1-20,8 0 1,-7-2-23,7-3 0,-6 1 221,5-7 0,1 2 26,5-2 0,-6-4-35,1 3 1,0-3 19,5-2 0,0 0 76,0 0 1,6-7-67,1-5 0,-1-3-71,-6-3 1,0 1 80,0 0 1,-1-6 182,-5 0 1,-3 0 28,-8 5 1,0-5 31,0 0 0,0-2-108,0 2 0,-8 4 70,-3-4 1,-5 4 182,-1 1 0,0 3-69,0 4 1,-1-3-343,1 8 0,0 1 89,-1 5 1,1-6-649,0 0 1,0 0-585,-1 6 0,-5 8-2749,0 3 3814,0 5 0,-2 9 0,-2 2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0:23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496 119 8021,'-17'-25'-1434,"8"6"946,-7-6 1142,14 8 353,-5 0-666,7 7 1,0 4 276,0 12 0,0 0-200,0 11 0,0-3 422,0 9 1,0 2-66,0-2 1,-6 7 102,0-1 0,-7 4-374,1 1 0,-5-5 81,-6 0 0,4 6-91,-5 5 0,3 0-145,-2-5 0,4 0-276,-4-1 1,4 1-54,1-1 1,1 1-123,0 0 0,0-7 52,-1 1 1,1-6-225,0 6 0,-1-6 45,1 6 1,6-8-39,-1 2 0,6-4-1868,-5-1 1552,7-1 0,-6-6-2417,5 1 2224,3-8 1,0 2-385,8-12 0,15-6 494,2-11 1,7 0 665,5-11 0,5 3 0,1-10 0,-1 11 0,-5 1 0,-7 8 0,1-2 0,-8 4 0,3 1 0,-5 3 0,-2 3 0,0-1 0,1 7 0,-7-5 0,1 5 0,-8-8 0,3 12-186,-7-5 856,0 7 766,0 0-994,8 0 1,-4 0 279,7 0 0,-5 2-205,6 3 0,-1-1-40,6 8 1,6-6-255,0 5 0,1-7-62,-7 2 1,6-4 10,0-2 1,0 5-140,-6 1 0,3 0-971,3-6 744,-4 0 1,6 0-1528,-8 0 770,-7 0-894,5 0 1226,-13 0 0,4 8 297,-12 3 0,-4 5 322,-7 1 0,-6 0 0,0 0 0,-2 6 0,2 1 0,4-1 0,-4-6 0,3 0 0,3 0 0,6-5 0,-1 0 0,8-9 0,-11 5 0,13-8 44,-6 0 287,8 0 661,0 0-674,0 8 1,0-4 234,0 7 1,0-5-136,0 5 0,0 1 15,0 5 0,0 2-192,0 4 0,0 4-55,0 8 1,0 0 30,0-1 0,0 8 0,0 5 1,0 2 11,0 3 0,0-6 14,0 1 0,0-7-613,0 6 1,0-8 206,0 3 1,0-10-210,0-3 1,0-6 159,0 1 1,0-10-269,0-1-25,0-9 157,0 5 1,0-16-139,0-3 1,0-6 153,0-6 0,0-6-430,0-12 0,0-3 762,0-8 0,0 0 0,0-7 0,0-3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0:24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260 640 8197,'0'-9'1716,"0"1"-1003,0 8-444,0 0 1,7 0 52,5 0 1,-2 8-53,1 3 1,-1 6 78,1 6 1,5 6-115,-5 12 0,-1 3 13,1 8 0,-7 3-81,2-3 0,-4 10 50,-2-10 0,0 1-91,0-6 1,0-1 69,0-12 0,0 9-304,0-15 1,0 7-292,0-12-147,0 0 44,0-6-250,0 1 529,-8-9 0,-2-1 70,-7-8 1,-6-8-1073,0-3 1,-8-7 521,3-5 1,-5-4-219,-2-7 0,6-6 921,1-1 0,6 7 0,-1 5 0,12 8 0,-4-4 0,5 7 0</inkml:trace>
  <inkml:trace contextRef="#ctx0" brushRef="#br0" timeOffset="148">18 1090 7907,'0'-10'-1148,"0"3"2698,0 7-323,0 0-737,0 7 0,0 3-3,0 7 1,0 0 241,0 1 0,0-1 130,0 0 1,0 2-349,0 5 0,-2-5-384,-4 4 0,4-4-16,-4-2 1,4 1-1037,2-1 0,2-6-23,4 1 1,4-8-1763,7 2 2710,8-12 0,9-11 0,11-10 0</inkml:trace>
  <inkml:trace contextRef="#ctx0" brushRef="#br0" timeOffset="292">1124 900 7907,'27'9'927,"-4"7"237,-11-5 1,-4 4-704,-8 3 1,-2-1-127,-4 0 1,4-5-698,-4-1 1,-3-5 220,-3 6 0,2-8-583,-1 1 1,5-3 99,-5-2 624,7-7 0,-12-11 0,7-9 0</inkml:trace>
  <inkml:trace contextRef="#ctx0" brushRef="#br0" timeOffset="2055">1833 18 8053,'18'0'1163,"5"0"-697,0 0 0,0 0 206,-6 0 0,-5 0-262,-1 0 1,1-2 100,5-4-562,0 4 0,1-6 146,-1 8 1,-6 0-752,1 0 1,-6 0 371,5 0 0,-5 2-293,6 4 1,-9 4 143,3 7 1,-6 8-24,-6 4 1,3 3 167,-9 3 1,0 0 210,-5-1 1,0 1 49,0-1 0,7-5-30,4 0 1,4-8 333,2 2 1,0-4-163,0-1 0,0-7 241,0 1 0,8-8-85,4 1 1,3-3 35,2-2 1,0 0-66,1 0 1,-1-2 61,0-3 1,1 3 44,-1-4 0,-6-2 183,1 2-558,-8 1 232,4 5-447,-8 0 110,0 7 0,-8 3-17,-4 7 0,-3 1 68,-2-1 1,-1 0-67,1 0 1,0-5-140,-1-1 165,1 1 1,2 0-257,3-1 254,-3-7 44,13 4 0,-8-8 11,5 0 142,3 0 0,-6 2-83,8 3 0,-2-1 131,-4 8-1,3-7 108,-9 7 1,2 1-62,-1 10 1,-6-1-20,-1 6 1,1-5-20,-6 6 1,2-6-126,-2 6 1,3-6-1,-3 6 0,6-8-141,6 2 0,-5 2 100,5-2 0,-3 6-88,3-6 0,-3 2-183,9-2 0,-7-4 96,6 4 1,-5-9-243,5-3 333,0 1 1,4-1 440,-4 1 0,5-6-8,-5 5 0,-2 1 163,2 5 1,-5 0-208,5 1 0,-5 1 131,5 4 1,-6-4 39,6 4 1,-1-5 323,1-7-851,4 4 202,-6-13-708,8 6 0,2-10 206,4-4 0,9-11 33,9-12 0,4-3 19,-5-3 0,6-5-168,-6-1 0,6-1 379,-6 2 1,6 5-133,-6 1 0,2-1 479,-2 6 1,2 4-153,4 2 0,-2 4 351,-4 2 1,-2 1-147,8 5 0,-8-3 22,2 8 0,-4 1-31,-2 5 0,1 0 13,-1 0 1,-5 0-230,-1 0 0,-5 0 123,5 0 1,-5 0-229,6 0 165,-8 7 165,3 3 0,-7 7-105,0 1 0,0-1-41,0 0 1,-2 6 54,-3 0 1,1 8 127,-8-2 0,8 5-313,-1 7 0,3 5 186,2 12 0,0-3-223,0 9 1,0-9 99,0 3 1,0-10-379,0-2 1,2-7 85,3 1 0,-3-11-36,4-6 1,-4-4-208,-2-2 151,0-7 1,-2-2 338,-4-8 0,2 0-94,-7 0 0,-3-2-163,-9-4 0,2-4 73,-8-7 0,6 0-37,-5-1 1,1-7 63,-2-3 1,2-3-114,4 2 1,9-2 163,-3 8 1,6-2-12,-1 2 0,4 4-76,8-4 1,-5 10 8,-1 1 0,0 0 16,6-5 1,2 6-143,4-1 242,-4 8 211,5-11 300,-7 13-192,0-6 0,0 10 228,0 4 1,-2 4 416,-3 7 1,-3 0-367,-4 0 1,-1 1 154,7-1 1,1 0 219,5 1-853,-8-9 0,8-1-289,0-8 1,11-4-253,18-7 0,2-11-667,15-18 0,2-4 567,10-8 1,-4-6-223,3 1 0,-5 1 262,-6 10 0,2-2 429,-7 8 0,-1 1-84,-6 10 0,-1-1 124,-4 6 0,-4 1 100,-8 6 449,1 0 108,-1 0 24,-8 7 1,1 2 597,-4 8-419,-4 0-622,5 0 0,-5 0 241,4 0-230,-4 8-185,13 2 1,-11 5-366,8-4 7,-8 5 136,3-7 0,-1 3-27,0-1 201,0-7 142,-6 12 1,2-14-186,3 3 320,-3 5 1,6 0 30,-8 7 0,2 2 42,4 4 1,-5 4-79,5 8 0,-2 1 101,2 4 1,-4 3-326,4 3 1,-5 2 74,-1-8 1,2 6-195,4-5 0,-4-1 87,4-5 0,-4-7-509,-2 1 0,0-8 140,0 2 1,0-9-454,0-3 634,0-7 0,-2 4 212,-4-8 1,2 0-82,-7 0 1,-1-2-50,-5-4 0,0-3 48,-1-9 1,-5-1 9,0-4 1,-6-4-104,6-7 0,-6 5 235,6 0 0,2 6 258,10-6 0,-3 14-266,9-3 1,-1 5-103,6-4 1,0 5-469,0 1 365,7 7 1,3-10 159,7 9-67,-7-1 125,5 6-20,-5 0 1,0 2 143,-5 4 0,-3-3-32,-2 9 1,0-1 210,0 7 0,0-7 49,0 1 0,2-6 275,4 5-306,-4-7-153,6 4 1,-7-8-175,5 0 0,-2-8-183,8-4 1,-7-11-302,7-5 0,1-7-231,10-5 0,-3-5-602,3-6 1,4-9 41,1-3 0,3-1 1221,-2-5 0,4 4 0,-6-12 0</inkml:trace>
  <inkml:trace contextRef="#ctx0" brushRef="#br0" timeOffset="3139">3113 294 7976,'12'-15'114,"-1"3"0,-5 5-38,5 7 1669,1 0-1162,5 0 1,1 0 428,-1 0-579,0 0 1,0 0 6,1 0 1,-1 0-419,0 0 0,1 0-239,-1 0 0,2 0-106,4 0 1,-4 5 283,4 1 0,-3 0-944,-3-6 0,-2 8 410,-3 3 0,1 7-177,-7 5 0,-2 3 334,-10 9 1,2 5 352,-7 1 1,-7 7 80,-5-2 1,0 2 313,6-2 1,0-4 14,-1-7 0,1 0-168,0-1 0,5-5 28,1 0 0,7-8 185,-2 2 0,4-10 178,2-1 1,0-6-129,0 5-606,0-7 0,8 4 74,4-8 0,-3 0-201,3 0 0,-1-8 100,6-3 1,1 1-181,-1-2 67,0 1 194,1-6 1,-7 1 329,1 5-41,-8-5 195,3 14-242,-14-5-74,-3 7 1,-7 0-32,-1 0 0,1 7 24,0 5 1,-1 3 331,1 3 0,0 7-110,0 3 1,-1 3 65,1-2 1,2 4-114,3-5 1,-1 5-227,7 2 0,-6-7 144,7 1-222,-1-8-1267,6 4 690,0-7-2,0-9 1,8-9 222,3-11 0,6-12-6,6-6 0,-1-6 105,6-5 1,-7 3 287,3-3 1,1 6-65,-2 5 0,-6-2 91,-6 8 0,-1 6 657,2 5 1,-3 8-102,-3-2 819,-4 5-944,6 1 1,-8 1 406,0 5 0,0 4-234,0 7 1,0 8-152,0 4 1,0 2-275,0-2 0,-2 3 28,-4-3 0,4 4-263,-4 1 0,4-5 120,2 0 1,0-8-553,0 2 0,0-4 51,0-1-669,0-1 505,0-7 503,8-3 1,-6-9 15,4-3 0,3-13 149,3-11 0,-3-13-155,3-10 1,-1-9 39,7-14 0,-7 2-219,1-8 0,-1 6 255,7-6 0,-1 5-69,0 1 0,0 2 4,1 15 0,-1 0-26,0 6 1,1 8-10,-1 4 1,0 3 13,1 3 0,-1 5 228,0 0 1,-5 8-46,-1-2 0,-5 6 365,5 5 1,-7 3 54,2 3 0,-2 4 373,2-4-529,-4 4 0,11 4-92,-7 4 1,1 4-7,-1 7 0,-4 8-6,4 4 0,2 3-384,-3 3 0,1-1 151,-6 1 1,0 0-310,0-1 0,0 1 150,0-1 1,0 1-178,0 0 1,0-3 65,0-3 0,0 2-97,0-8 0,2 2 11,4-2 1,-2-4-86,7 4 1,-1-9 358,1-3 1,5 1-79,-5 5 0,3 0 374,-3 1 0,3-1-164,-9 0 0,7 0 347,-6 1 0,5 5-120,-5 0 0,0 6 46,-6-6 1,6 7 33,-1-1 1,1-2 175,-6 2 1,0 0-233,0 5 1,0 1-64,0 0 0,0-3-139,0-3 1,0 9-3,0-3 1,0 3-103,0-3 1,0 0 63,0-1 1,-2 1-170,-4-1 1,3 1 29,-9 0 1,0-7-74,-5 1 0,2-8-166,3 2 0,-3-3 151,3-3 1,-3 0-1043,-2 1 825,-1-9 0,1-1-239,0-8 0,0-4 632,-1-8 0,-7-7 0,-2-15 0</inkml:trace>
  <inkml:trace contextRef="#ctx0" brushRef="#br0" timeOffset="3464">3027 1003 7931,'-18'10'1522,"1"-2"-588,0-8-66,7 0 83,2 0 323,8 0-897,0 0 1,8 0-131,4 0 0,11 0-269,6 0 0,3 0 96,3 0 1,-1 0-169,1 0 0,5-8-346,1-4 0,-1-1-508,-5 1 1,-1-3-634,1 4 1,-4 1 1580,3-2 0,-3-7 0,11-8 0</inkml:trace>
  <inkml:trace contextRef="#ctx0" brushRef="#br0" timeOffset="3676">3338 865 9831,'-10'0'1763,"3"0"-1405,7 8 1,-6 1-343,0 9 1,0 1-540,6 4 523,8-4 0,-6 14 0,6-6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0:44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53 346 11589,'17'0'470,"0"0"1,1 0-242,-1 0 0,0 2-277,0 4 0,1-4-773,-1 4 151,0-4 0,-1 5 294,-5 5 376,-3 3 0,-8 3 0,0-1 0</inkml:trace>
  <inkml:trace contextRef="#ctx0" brushRef="#br0" timeOffset="144">1 900 9886,'19'-19'125,"4"-5"1,4-2-548,8-9 1,1 0-128,4 1 0,-3-7 266,3 1 1,-3-6 133,-3 6 1,7-8-424,-1 1 0,0-2 572,-5-3 0,0 0 0,-1 0 0</inkml:trace>
  <inkml:trace contextRef="#ctx0" brushRef="#br0" timeOffset="678">693 35 7916,'0'-17'560,"0"7"205,0 2-164,0 8 1617,0 0-1799,0 8 1,0 2-156,0 7 1,0 0 0,0 1 0,0-1-45,0 0 1,0 2-3,0 5 0,-6-5-345,0 4 1,0-4 272,6-2-807,0 1 290,0-1 1,2-2-206,4-3 0,4-5 298,7-7 1,6 0-69,0 0 0,8 0 111,-2 0 1,3-5 88,3-1 0,-6 0 342,-1 6 0,-6 0-184,1 0 1,-10 2 553,-1 4 0,-9 5-165,3 12 1,-4-1 45,-2 6 0,-8-5-54,-3 6 0,-12 0 124,-6 6 1,-2-1-312,2 1 1,-9-6 11,3 0 0,-1-3-481,7 3 0,-2-4 223,8-7 0,6-3-1565,5-4 364,1 5 500,1-14 1,5 5 4,10-7 0,7-7-263,11-5 0,-4 3 790,4-3 1,2 8-146,-2-2 728,0 5 1,-7 8-304,-5 5 0,-3 3 1263,-8 2 1,-2 1-350,-4-1 0,-3 0 126,-9 1 0,-5 5-500,0 0 1,-6 5-74,6-4 1,-2-1 177,2-6-279,4 0-378,-6 0 0,14-5 69,-1 0 1,10-9-88,2 3 1,10 2 70,13-2 1,9-1-20,9-5 0,13 0 20,-3 0 0,15 0 65,3 0 1,0 0-361,6 0 0,-6 0 139,-5 0 1,-5 2 42,-7 4 0,-15 4 0,-5 7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0:42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466 0 12059,'-10'17'488,"4"1"1,-1-1-729,1 0 0,0-5-322,6-1 97,0 1 0,2 3 206,4-3 0,5-5-59,13-7 1,2 0-218,9 0 1,0 0 126,-1 0 0,-7 0 267,-4 0 1,-4 0-71,-1 0 1,-7 6 280,1 0 0,-10 7 164,-2-1 0,-8 11 165,-9 6 0,-8 2-164,-4-3 1,-12 11 6,-5-5 1,-4 7 220,-1-1 0,-1-3-152,0 3 0,0-3 145,0-3 1,8-1-57,3-4 1,5-3-216,1-2 1,8-5-184,4 4 0,10-10-644,1-1 426,9-8 0,-3 9-126,12-7 0,5 0-226,12-6 0,4-2 218,8-4 0,7-9-105,4-8 0,6-2 50,6 1 0,-5 5 294,5-4 0,-10 6 127,-2 5 0,-13 5 256,1 7 1,-5 0-151,0 0 1,-6 2 445,-11 3 98,3 5 1,-13 7-292,4 1 1,-4-1 88,-2 0 1,0 0 331,0 1-703,-8-1-233,-2 0-269,-7 1 319,0-9 0,5-1-192,1-8-416,7 0 472,-12-8 1,13 1 105,-9-5 0,8 2-101,-1 5 697,3 3-311,2-6 1,0 10-151,0 4 0,0 3 129,0 9 1,-6-1 191,0 0 0,0 6-51,6 0 1,-2-2 78,-3-9-450,3 3 235,-6-5-928,8 0 220,0-3-113,0-7-39,0 0 190,0-7 1,-6 3-37,0-8 1,-7 6 142,2-5 1,-5 5 379,-1-5 1,0 7-82,-1-2 1,7 4 523,-1 2 1,1 0-148,-7 0 1,3 2 22,3 4 1,-1 9 122,7 8 0,-5 6 392,5-6 0,-6 8-145,7-2 1,-1 1-207,6-1 0,0 4-131,0-4 0,0-4-60,0-2 1,8 2 76,3-2 0,6-2-93,6-10 1,10 3 16,7-8 0,10-1-223,2-5 1,8-9-247,9-8 0,8-8-1094,4-10 0,3 0 794,3 1 0,5-5-3941,0 5 4451,0-5 0,-3 12 0,-1-7 0,2 3 0,1 8 0,1 8 0</inkml:trace>
  <inkml:trace contextRef="#ctx0" brushRef="#br0" timeOffset="361">2230 415 7940,'0'-9'-123,"0"1"1,0 10 944,0 4 1,0 5 350,0 12 1,0 4-556,0 8 1,-6-1 461,0 1 1,-7 5-501,1 1 0,-3-1-335,-2-6 1,-1 1-446,1 0 1,7-3-543,5-3 0,3-4 101,2-8 0,0 1-764,0-1 1,2-6-1364,3 1 2768,13-8 0,9-12 0,7-11 0</inkml:trace>
  <inkml:trace contextRef="#ctx0" brushRef="#br0" timeOffset="984">2593 536 7940,'11'2'331,"1"4"71,-8-4-153,3 13 28,-7-5 1,0 7 162,0 0 1,0-5 301,0-1 0,-1 7-305,-5 5 1,4 8-63,-4-3 1,4-1-456,2 2 0,6-8 112,0 2 0,7-3-120,-1-3 0,3-2-97,2-3 0,1-5-165,-1-7 0,0 0 85,1 0 0,-3-2-131,-4-3 0,5-5 137,-5-7 0,-3 0-59,-2-1 0,-4 1 377,-2 0 0,0-1-47,0 1 1,-2 0 54,-4-1 0,-4 1-78,-7 0 0,6 5 394,-1 1 0,1 5-9,-7-5 0,7 7 66,-1-2 1,6 4-497,-5 2 245,7 0-1562,-4 0 1056,8 0 0,2 6-181,4 0 1,9-1-7,8-5 0,8-2-206,-2-3 0,4 1 353,1-8 0,3 8 249,3-1 0,-3 1 115,3-2 0,-5 4 190,-7-4 1,3 4 123,-8 2 0,2 6-41,-2 0 422,-4 7 1,6-5-155,-7 4 0,-3 3 17,-3-4 0,1 5-196,-7 1 1,5 0-194,-5 1 0,2-1 9,-2 0 1,-4 1-50,3-1 0,-1 0-4,2 1 1,-2-1 35,7 0 1,-5-5-114,6-1 1,-7-7 59,7 2 1,-1-4-82,7-2 1,1 0 72,4 0 1,-2-2-117,8-4 0,-2-4 48,2-7 0,-4 0 68,-8 0 0,0-1-23,0 1 1,-7-2-11,-4-4 1,-4 2 123,-2-8 0,0 6-69,0-6 0,-10 8 180,-7-2 1,0 3 96,-6 3 0,-2 6 75,1-1 0,-6 8-281,1-2 0,2 5-244,-2 1 0,8 0-969,-2 0 871,-4 7 0,8-5-3386,-4 4 1938,11 4 1590,5-1 0,7 1 0,0-3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0:40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18 727 8023,'0'-9'-1579,"-8"1"2707,7 8-982,-7 0 1,14 2 1,-1 4 1,7 9 233,-6 8 0,-1 8-104,-5-3 0,0 7-531,0 5 1,0-3 37,0 3 1,0-5-121,0-6 1,-5 1-275,-1-7-578,0 8 1187,6-12 0,0-3 0,0-16 0,-8-16 0,-1-10 0</inkml:trace>
  <inkml:trace contextRef="#ctx0" brushRef="#br0" timeOffset="496">364 156 8023,'17'-17'0,"1"0"0,-1 0-287,0-1 1,2 3-358,4 3 1,-3-3 643,3 3 0,2 5 0,-2 1 0,2-2 0,-2 3 0,-4-1 0,4 6 0,-4 0-76,-1 0 0,1 0 209,4 0 0,-4 6 114,4-1 1,-9 7-23,-3-6 235,1 7-255,5-3 0,-2 7-43,-3 0 1,-3-5 99,-3-1-128,-4 1 1,8 5-115,-5 0 0,-3-5 42,4-1 1,2 1-29,-2 5 1,-1-5 13,-5-1 0,2 1-2,4 5 1,-4-5-99,4-1 1,1 1 60,-1 5 0,0 0-41,-6 1 1,6-1 70,0 0 0,5 2-58,-5 5 0,0-3 34,-6 7 0,5 1-6,1 6 0,6 7 72,-7 4 1,3 4 16,-2 2 0,-2-4 79,7 4 0,-5-2-125,6 13 0,-7-5-224,7 5 0,-6-13 78,5 2 0,-5-6-36,5 1 1,-7-5 12,2-8 0,-4-7 22,-2-4 1,2-3-38,4-3-82,-4 0-180,5 0 162,-7-7-254,-7-2 0,-1-10 167,-4-4 0,-3-2 319,3-3 0,-3-5 0,-2 5 0,-1-10 0,1-2 0,-8 0 0,-2-10 0,-7-4 0</inkml:trace>
  <inkml:trace contextRef="#ctx0" brushRef="#br0" timeOffset="909">399 710 7978,'-10'9'-788,"2"-1"632,8-8 170,8 0 0,4-6 330,11 1 1,-4-1-62,4 6 1,-2 0-205,2 0 0,-4 0 65,4 0 1,-3 2-516,-3 4 0,-6 3 79,1 8 0,-8 1-96,1-1 1,-3 8 190,-2 4 0,-5 2 84,-1-3 1,-8 5 296,3-4 1,3-2-116,2 2 0,-1-8 125,1 2 0,0-4-23,6-2 0,0-5 200,0-1 1,2-7-108,4 2 1,4-4-96,7-2 1,0 0-98,0 0 0,1-8-155,-1-3 0,0-5-23,1-1 129,-1 0 0,-8-1 299,-3 1-306,-4 0 1,-10 0 271,-3-1 0,-4 9-9,-3 3 1,-1 4 13,-4 2 1,4 0-337,-4 0 0,4 8-269,1 3 1,3-1-200,3 1 1,3-5 293,3 6 1,6-7 216,0 7 0,15-8 0,12 3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0:39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 8100,'10'0'2246,"-3"0"-2145,-7 0 0,0 8 199,0 3 0,0 10 98,0 2 1,-7 2-173,-5-2 1,3-3 24,-3 3 1,3-4-200,-3-2 1,-1 0 64,7 1 1,-2-1-322,2 0 1,4-5-161,-3-1-89,3-7 209,2 12 0,2-15-164,3 5 0,5-4 56,7-2 0,6 0 45,0 0 1,6 0 282,-6 0 0,0 2-132,-5 4 0,-1-2 221,0 7 0,-5-5 1,-1 5 1,-7 3 18,2 9 0,-6 4-51,-6 7 1,-3 1 226,-9 0 0,-7 7-100,-4 4 0,-3 4-66,-3 2 1,1 6-55,-1-1 1,0 1 19,1-6 1,-7 0-165,1-1 1,0 1 25,5 0 0,3-2 27,3-4 1,4-2 14,7-3 0,1-12-9,0-1 0,7-6 302,4-5-191,5 0 203,1 0 0,7 1-85,5-1 1,3-5 90,2-1 0,8-5-16,4 5 1,6-5-77,5 6 0,-1-7-11,7 7 0,-6-6-144,6 5 0,-5-7-80,5 2 0,-8 2 119,2-3 0,-3 7-328,-2-6 1,-7 1-84,1-1-89,-8-4-372,4 6-393,-7-8 707,-9 0 1,-3-2-47,-12-4 0,-3-4-240,-9-7 1,-5-2 775,0-4 0,-8-4 0,5-15 0,-9-3 0</inkml:trace>
  <inkml:trace contextRef="#ctx0" brushRef="#br0" timeOffset="580">640 935 8076,'18'-10'-161,"-1"-5"1,0 7 356,1-3 1,-7-3 27,1 8 1,-7-1 203,7 1 1,-6 4 123,5-4 0,1 4 67,5 2 0,0 2-7,1 4 0,-1 5-148,0 13 1,0-3-287,1 7 1,-1-4 55,0 4 0,-7-1-434,-4 2 0,-4 4-97,-2-4 1,0 3-294,0 3 1,-8-1 105,-4 1 0,-5 5-503,-6 1 0,2-1 148,-8-5 0,-5-1 319,-7 1 1,-5-3 215,6-3 1,-8-4 127,2-7 1,-4-7 113,-2 1 1,0-9 95,0 3 0,0-6-58,0-6 1,8 1 24,4-13 1,3 5-8,3-10 1,5 4 48,0 1 1,10 1 172,1 0 0,3 5 134,9 1-235,1 7 166,5-11 0,7 13 100,5-4 0,3 4 117,2 2 0,3 0-119,3 0 1,4 0 45,7 0 1,1 0-305,-1 0 0,3-6 67,3 0 1,-1-7-140,7 1 1,-6-3 122,6-2 0,-7-1-401,1 1 0,-5 0-455,-7 0 59,5 7 1,-16 0-284,1 5-526,-9 3 1037,-9-6 1,-2 8 115,-3 0 1,-5-2 280,-7-4 0,-1 2 0,1-7 0,6 7 156,-1-2 1,2 2 315,-1-1 591,3 3-295,0-6 463,7 8-502,-7 0 1,6 2-241,-4 4 1,4 3-69,-3 9 1,1 1-131,-2 4 1,4-4-403,-4 4 0,4 2-340,2-2 1,0 0-417,0-5 1,0 5 192,0 0 0,2-6 674,4-5 0,-4-1 0,6 6 0</inkml:trace>
  <inkml:trace contextRef="#ctx0" brushRef="#br0" timeOffset="882">1643 502 8063,'0'-11'0,"0"-1"821,0 8-561,0-3 0,2 7 11,4 0 0,-4 2-189,4 3 1,-4-1 707,-2 8 0,-6-1-274,0 7 0,-7 1-41,1 4 1,-1-2-397,1 8 1,-1 0-334,7 5 0,-6-5 143,7 0 0,-1-8-84,6 2 0,2-4 225,4-1 0,3-7-206,8 1 1,3-8 17,3 1 0,4-3 10,7-2 0,-5 0-85,0 0 1,0 0 124,5 0 0,-5 0-370,0 0 1,-8 0-92,2 0 0,-4 0-940,-1 0 1509,-9 0 0,7 8 0,-7 2 0</inkml:trace>
  <inkml:trace contextRef="#ctx0" brushRef="#br0" timeOffset="1072">1834 1142 8063,'0'10'847,"0"5"0,0-5-443,0 7 1,0 0 690,0 1 0,-6 7-590,0 3 0,-5-1-40,5 2 0,-2 0-675,2 6 0,4-1 193,-3 1 0,3-3-1355,2-3 0,0 2 817,0-8 1,2 0 554,3-6 0,5 1 0,7-1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0:38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35 10165,'-9'0'537,"1"-2"-148,8-3-300,0 3-140,0-14 91,0 14 150,0-5-217,0 7 634,0 0-423,-8 7 0,1 3 172,-5 7 1,-3 1-39,3-1 0,-3 6 18,-2 0 0,-3 0-170,-3-6 0,4 6 21,-4 1 0,6 4-54,5-5 1,-3 6-204,3-6 0,-1 8-4,1-2 1,3-4 66,3-2 1,4-4-1433,-4-2 698,4 1-259,2-1 1,0-6-489,0 1 92,0-8 406,8 4 179,-6-8 811,6 0 0,-8 0 0,0 0 0</inkml:trace>
  <inkml:trace contextRef="#ctx0" brushRef="#br0" timeOffset="296">52 122 8009,'-17'8'-73,"7"-7"0,1 7 1368,3-8-306,4 0-683,-6 0 281,8-8-132,8 7 0,2-9-186,7 4 1,2 6-1,4 0 1,4 8 173,8 9 0,-1 10-104,1 8 1,-6 5 189,-1 6 1,-6 4-93,1-4 0,-4-2-759,-2 2 1,0-9-183,1-2 0,-1-7-470,0-5 1,-3-11 435,3-1 0,-9-1-922,9-4 1460,-3-8 0,3-8 0,0-7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0:51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36 8583,'18'17'1710,"-1"0"-778,0 0 0,1 1-349,-1-1 1,-6-2-163,1-3 0,-6 3-141,5-3-74,-7 3 0,10 2-622,-9 1 1,3-7-779,-2 1 23,-4-8 1,5 5-268,-7-3 366,0-4 1,0 4 1071,0-12 0,8-11 0,2-10 0</inkml:trace>
  <inkml:trace contextRef="#ctx0" brushRef="#br0" timeOffset="983">398 1 8208,'0'10'1447,"0"-3"-1263,0-7 93,0 8 1,0-4 315,0 7 1,-2-5-304,-3 6 1,3-7-220,-4 7 0,-2-1-182,2 7 0,-5 1 115,5 4 0,-2-4-561,3 4 1,1 2 304,-8-2 1,7 8-625,-7-2 1,6-4 260,-5-2 1,5 2 68,-6-2 0,9 0 253,-3-6 0,-2-5 292,2-1 0,1-5 1,5 6 0,0-8 360,0 3-154,0-7 706,0 0-33,-8 8-281,6 1 1,-6 9-73,8-1 0,-2 2 93,-3 4 0,3-2-120,-4 8 0,-2-6-119,3 6 0,-1-8-231,6 2 0,0 2 92,0-2 1,0-5-725,0-7-8,0 1-519,7 5 775,3-7 1,2-3-165,-1-7 0,-1-2 161,1-3 1,5-13 36,-5-10 0,5 1 19,1-2 0,6 0 37,0-6 0,0 9 218,-6 2 1,1 5-5,-1 2 0,0 5 250,0 1-240,1 7 0,-1-4 277,0 8-293,-7 0 0,-2 8 177,-8 4 0,0 3-218,0 2 1,-2 6 46,-4 0 1,-4 6-265,-7-6 0,0 8 34,-1-2 1,1-4 116,0-2 0,0-4 57,-1-2 1,3 1 113,3-1 1,-1-6 80,7 1 0,0-6 71,6 5 53,0-7-74,0 4-246,0-1 1,2-5 95,4 4-55,-4-4 1,13 6 0,-13 1-32,4 9 1,-4-7-63,-2 1 0,-2 5 74,-4 6 0,-3 8-138,-9-2 0,-7 5 79,-3 7 0,1-5-120,-2 4 1,0-3 221,-6-2 1,7 5 157,-1 0 1,8-5-143,-2-6 1,3-8 75,3 2 1,2-4-98,3-2 88,5 1-315,7-1 1,7-2 105,5-3 1,9 1-15,2-7 0,10 0 11,1-6 0,1 0-18,5 0 0,-1-2-40,1-4 0,-4 2-126,5-7 1,-3 1 12,3-1 1,-11-5 84,5 5 0,-6 1 257,0-1 1,1 1-164,-7-2 431,0-3-52,-5 13 1,-1-13-221,-7 13 32,-3-6-860,-7 8 0,0-2 374,0-4 1,-2-3-647,-3-8 0,3-1 375,-4 1 1,-2 0 127,2-1 1,-5-5 336,5 0 0,-2 0 237,3 6 1,3 0 165,-4-1 0,4 1 578,2 0 0,0-6 871,0 0 0,8 0-727,3 5 1,10 1 139,3 0 1,4-1-510,-5 1 0,6 6-135,-6-1 1,2 8-230,-2-2 0,-3 5-152,3 1 1,-4 0-266,-2 0 1,-5 5-544,-1 1 1,-1 9-1687,1 3 0,-3 5 2399,-8 6 0,0 11 0,0-4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5:55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35 173 7888,'-17'0'2610,"7"0"-970,3 0-1079,7 0 0,7 0 81,5 0 0,5 0 253,6 0 0,4 0-332,7 0 0,3 0 78,3 0 1,-2-6-637,8 0 1,-5-5 69,4 5 0,-8-5-800,-3 5 1,-1 0-233,-10 6-303,0 0-625,-6-7 298,-7 5 0,-5-6 1587,-10 8 0,-13 0 0,-8 0 0</inkml:trace>
  <inkml:trace contextRef="#ctx0" brushRef="#br0" timeOffset="199">294 1 7888,'-12'0'0,"1"0"3096,7 0-1390,-4 0-822,8 7 1,0 3-377,0 7 1,0 2 220,0 4 0,0-4-12,0 4 0,0 4 198,0 2 0,-5 1-761,-1-1 1,-6 2-443,7-8 0,-3 6-2062,2-7 1608,4 1-1093,-5-5 0,9-3 503,3-3 0,5-5 1332,7-7 0,8 0 0,2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0:47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35 451 8153,'0'-10'-1966,"0"-5"1966,0 5 0,0-2 0,0 1-18,0 7 0,-2-9 159,-4 7 0,4-2 178,-4 2 217,5 4-566,1-5 0,-6 5 217,0-4-187,0 4 221,6-5-325,0 7 1,0-2 138,0-4 55,0 4 91,0-6 65,0 8 0,0-2-242,0-3 150,0 3 220,0-6-162,0 8 3310,0 0-3246,8 0 1,-4 0-185,7 0 0,1 0 124,5 0 0,0 0-124,1 0 1,-1 6 53,0-1 0,8 1-106,4-6 0,2 0 70,-2 0 1,3 0-154,-3 0 0,6 0-2,5 0 1,-3 0 107,3 0 0,-4 0-134,-1 0 0,0 0 74,-1 0 0,-5 0-301,0 0 0,-8-6-342,2 1 295,4-1 1,-8 6-156,4 0 121,-11 0 1,1 2-437,-7 4 95,0-4-482,-6 5 751,0-7 0,0 2-20,0 4 0,0-2 471,0 7 0,-16 1 0,-3 5 0</inkml:trace>
  <inkml:trace contextRef="#ctx0" brushRef="#br0" timeOffset="254">139 831 7943,'-10'0'895,"2"0"0,10 0-990,4 0 0,-2 0 243,7 0 1,1 2 51,5 4 1,2-4 117,4 3 0,-1-3-99,6-2 1,1 0-52,6 0 1,-1 0 31,1 0 0,7-5-317,4-1 1,4-2-135,2 2 0,0 2-219,0-7 1,-6 1 227,0-1 0,0-3-550,6 9 792,0-9 0,-8 5 0,-1-9 0</inkml:trace>
  <inkml:trace contextRef="#ctx0" brushRef="#br0" timeOffset="781">1920 18 9066,'-10'0'1393,"2"2"-1049,8 4-191,0-4 1,2 11 108,4-7 1,4 6 141,7-7 0,0 7-90,1-6 1,-1 5-288,0-5 0,8 2-11,4-3 1,-4-1 21,-2 8 1,2-6-223,-2 5 1,0 1-315,-6 5 1,-1 0-94,-5 0 1,3 3 225,-8 3 1,-1 4-18,-5 7 0,-9 7 88,-9-1 1,-1 2 342,-10-1 0,2-5 53,-1 4 0,-5-3 128,4-3 0,4-5 78,2 0 0,6-8 329,5 2 1,3-11 252,3-6-240,4 3-674,-6-7 1,16 6 183,4-8 1,3 0-263,2 0 0,6 0-73,0 0 1,14-2-94,-3-4 1,13-3-242,-1-9 0,6-1-423,5-4 1,1 0 931,11-12 0,-11 5 0,9-13 0</inkml:trace>
  <inkml:trace contextRef="#ctx0" brushRef="#br0" timeOffset="1491">3286 243 8199,'10'0'593,"-1"0"345,-3 0-115,-4 0-1148,5 0 1,-7 2 163,0 4 1,-5-2 70,-1 7 0,-2-5 80,3 5 0,3-5-12,-4 6 1,-2-1 279,2 7 1,-1-1-91,1 0 0,4 0 496,-4 1-398,4-1 1,2 0 122,0 1-316,0-1 1,8-2-197,4-3 1,-3-3 53,3-3 1,-1-4-228,6 4 1,1-12-22,-1-5 1,0-5 113,1-1 1,-3 0 193,-3-1 1,1 1-104,-7 0 0,0-1 192,-6 1 1,0 0 7,0 0 1,-8-1 125,-4 1 0,-5 5-44,-6 1 0,4 7 75,-4-2 1,-2 4 73,2 2 0,0 0-129,5 0 1,1 2-410,0 4 189,7 4-326,-5 7-443,13 0 78,2 1 0,11-7 282,12 1 1,2-9-92,4 3 0,4-4 175,-4-2 0,5-6 104,7 1 0,-5-7 281,4 6 0,-3-5-109,-2 5 0,-1-6 92,1 7 0,-1-3 211,1 2 1,-2 4 234,-5-3 0,5 3-114,-4 2 0,-2 0 50,2 0 1,-8 0 61,2 0 1,-4 0-103,-2 0 1,-5 0-18,-1 0 0,-7 7-111,2 5 1,-4 3-41,-2 3 1,0-1-29,0 0 1,0 0-158,0 1 1,0-1 75,0 0 1,6 1-183,-1-1 1,3-6-178,-2 1 285,4-1 1,7-1-62,0-4 0,0 1 76,1-1 1,5-2-122,0-10 0,2-3 69,-2-9 0,-4 1-2,4 0 1,-4-2 112,-1-4 0,-7 3 6,1-3 0,-8 4 144,1 2 1,-3-2-68,-2-4 1,-2 3 2,-3-3 0,-5 4-72,-7 2 1,-1 5 266,1 1 0,0 7-14,-1-2 0,-1 4-25,-4 2 0,4 0-206,-4 0 1,4 0-139,1 0 1,3 2-1092,3 4 656,-3-4-185,6 13 1,-1-11-80,4 8 723,4-9 0,-5 13 0,-3-7 0</inkml:trace>
  <inkml:trace contextRef="#ctx0" brushRef="#br0" timeOffset="1812">5378 87 8029,'0'-17'-1020,"2"6"1162,4-1 0,-4 6 1284,4-5-445,-4 7-270,-2-11 540,0 13-838,0-6 0,-8 10-22,-4 4 0,-3 5-91,-2 12 1,-2 4-70,-4 8 0,1-1-243,-6 1 0,4-1-274,-4 1 1,7-2-118,-3-4 1,5 3 234,2-3 0,0-4-2026,-1-2 442,9 4-68,-7-8 1116,14 6 704,-5-15 0,7-3 0,0-22 0,0-4 0</inkml:trace>
  <inkml:trace contextRef="#ctx0" brushRef="#br0" timeOffset="2024">5102 105 8029,'-12'0'1844,"1"0"-1277,7 0 0,-6 0-639,4 0 147,4 0 0,-3 2 141,10 3 1,-1 5 41,8 7 1,-1 3 20,7 3 0,-1 2-254,0 3 0,1 3 118,-1-8 0,0 6-713,0-6 0,6 0 327,1-6 0,-1 6-984,-6 1 0,0 4 1227,0-5 0,8 0 0,2-5 0</inkml:trace>
  <inkml:trace contextRef="#ctx0" brushRef="#br0" timeOffset="2280">6191 139 7995,'-9'0'1374,"1"0"1,8 2-841,0 4-376,-8-4 535,6 13 1,-11-5-206,7 7 1,-7 0 3,1 1 1,2-1-200,-1 0 1,1 6-761,-1 0 1,-3 1-171,9-7 0,-3 0-1737,2 0 1129,4 1-160,-6-1 1405,8 0 0,16-7 0,3-2 0</inkml:trace>
  <inkml:trace contextRef="#ctx0" brushRef="#br0" timeOffset="2966">6589 191 7995,'9'2'1207,"-3"4"1,-4-2-981,-2 7 0,0-5-23,0 6 0,0-1 0,0 6 1,-6 6 118,1 0 1,-7 6 108,6-6 1,1 2-424,5-2 0,0-3 114,0 3 1,0-10-510,0-1 0,7-7-25,5 7 0,3-8-76,2 2 1,1-6 274,-1-6 0,0-4-61,1-7 0,-1-2 8,0-4 0,-5 1 32,-1-6 1,-7 6 322,2-1 0,-4-2-91,-2 2 0,0-2 343,0 2 0,-2 4-152,-4-4 0,-3 10 267,-9 1 1,7 6 153,-1-5-311,1 7 1,-7-4-81,1 8 1,6 0-122,-1 0-667,8 8 400,-11 2-410,13 7 1,-6 0 249,8 0 0,0-5-1240,0 0 1029,0-9 1,8 11 46,3-8 0,5-1 209,1-5 1,0 0 144,1 0 1,7 0 146,3 0 1,-1 0-10,2 0 0,0-2 166,6-3 0,-7 3-66,1-4 0,-2 4 133,2 2 1,4-6 3,-5 1 0,-1-1 153,2 6 0,-8 0-90,2 0 0,-2 2 71,3 3 1,-11-1-100,4 8 0,-5-6-39,-1 5 0,-3 1 224,-8 5 1,0 0-84,0 1 1,0 5 60,0 0 1,0 0-155,0-6 0,0 0 161,0 1-295,8-1 1,1-2-154,9-3 1,-1-5-336,0-7 0,6 0 242,0 0 0,8-7-302,-2-5 0,4-9 170,1-2 0,1-8 34,-1 2 1,-1 3 118,-4-3 1,-6 6 187,-12-6 0,3 6 187,-8-6 0,-3 6-135,-8-6 0,-5 8 388,-7-2 0,-6 4-191,0 1 0,-8 7 198,2-1 0,-4 9-144,-1-3 1,1 4-10,4 2 1,-3 6-253,3-1 1,-2 9-202,2-3 1,-1 5-283,6 1 0,1 0-691,6 1 0,0-1-1091,0 0 0,1 6 2113,5 0 0,-5 8 0,7-4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0:55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0 11867,'-8'18'764,"-3"-1"0,1 6-544,-1 0 0,1-6-30,-1-5 1,3-1-491,8 7 242,0-9-178,0 7 1,8-9-394,3 5 0,5-5 204,1-7 1,6 2 123,0 4 1,0-4 91,-6 4 1,1 2-26,-1-3 1,-8 9 163,-3-3 0,-4 7 72,-2 5 1,-2-2 133,-4 8 1,-11-1-48,-12 7 1,-3 5 146,-3 1 1,-7 1-55,-4-2 1,2-3-110,-3 3 1,9-3 148,-2-3 0,3 1-27,3-1 0,1-1 78,4-4 0,4 2-203,8-8 1,7-6-322,4-5-304,4-1 0,6-1 277,8-5 0,1-3 5,16-2 1,6-7 38,5-5 0,14-3-229,-2-3 1,9-5-10,-3 0 1,-2 2 289,-10 10 1,0-3 154,-12 8 0,3 1 302,-14 5 0,0 2 469,-6 3 1,-7 5-403,-4 7 0,-4 1 129,-2-1 0,0 6-145,0 0 0,-6 0 204,0-6 1,-5 1-219,5-1 0,-6 0-251,7 1 1,-7-7-113,6 1-244,-7-9 1,9 11-119,-8-8 76,9-1 1,-11-7-249,8-3 39,1-5 472,5-7 0,0 5 106,0 1 510,0 7-326,0-4 0,0 10 711,0 4-469,0 4 1,0 7-113,0 0 0,0 0-126,0 1 0,0-7 266,0 1-1014,7-1 154,-5 7 0,6-7-1127,-8 1 555,0-9 190,-8 5 1,-7-6 340,-8 4 1,-2-4 128,2 4 1,-2-5 214,-4-1 0,-4 0-49,4 0 1,3 6 694,-3 0 1,8 0 28,-2-6 0,3 7 375,3 5 1,2 9-420,3 2 1,-1 8 142,7-2 1,-6 3-251,7 3 0,-1 1-165,6 5 0,6-5-187,-1 5 0,15-11 80,-3-1 0,10-8-238,-4 2 1,9-5-175,3-7 1,2-3-312,9-8 0,0 0-152,6 0 0,7-10-702,5-7 1,9-10-641,2-13 1786,-31 18 0,2 0 0,-2-4 0,0 0 0,8 0 0,0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0:56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0 977 8158,'8'-10'972,"2"2"-549,7 8-178,0-7 1,1 5 149,-1-4 0,0-2-409,0 3 0,1-3-396,-1 2 1,0 4-654,1-3 1063,-1 10 0,0 13 0,0 8 0</inkml:trace>
  <inkml:trace contextRef="#ctx0" brushRef="#br0" timeOffset="644">121 1496 8147,'0'-18'406,"0"1"1,14-8-699,3-4 1,12-5 92,0-7 1,3 3 208,3-8 1,0 0-117,-1-6 1,3-2-195,3-4 1,-1-3-242,7-8 0,-6-1 218,6 1 0,-7 2 323,1 4 0,0 9 69,-5 8 1,3 9-42,-9 3 0,-4 7-57,-2 9 1,-9 1 1509,-3 0-732,-7 7 499,11 2-288,-13 8 1,6 2-19,-8 4 0,-6 6-454,0 11 0,-7-2-46,1 8 0,-3-2-350,-2 1 1,5 3 39,1-8 1,7 6-488,-2-6 1,4 0 311,2-6 0,2 1-451,4-1 0,11-7-79,12-5 1,9-5-214,3-5 1,5-3 304,-6-4 0,6-1 243,-5 7 1,-7 0 544,-5 6 0,-8 2-253,2 4 1,-11 11 484,-6 12 0,-6 6-308,-6 5 0,-6 2 50,-11 5 0,-4 6-161,-7-6 1,-1 4-165,1-10 0,-1-1 70,0-5 0,7-6-313,-1-1 1,2-7-210,-2 3 0,4-7 171,8-6 0,5 3-244,1-8 1,7 1-250,-2-1 385,4-4 0,10 6 242,3-8 1,5 0 175,1 0 1,0 5 337,1 1 330,-1 8 1,-7-5 757,-5 8 0,-3 3-698,-2 3 1,-7-2 229,-5 8 1,-3-8-352,-3 2 0,-1-4 88,-4-2 1,10 1-214,-5-1 1,11-5 416,-5-1-688,8-7-340,-3 4 0,14-8 195,5 0 1,11 2 119,6 3 1,3-3-139,3 4 1,-1-4 36,1-2 1,0 0-387,-1 0 1,1 6-161,-1-1 0,-1 1-377,-4-6 0,2 2-947,-8 4 215,0-4 1,-6 5-1303,0-7 2887,-7 8 0,-2-6 0,-8 6 0</inkml:trace>
  <inkml:trace contextRef="#ctx0" brushRef="#br0" timeOffset="1166">2024 908 11519,'0'25'725,"0"-6"-504,0 4 1,0 4 187,0 2 1,0 5-98,0 6 0,-2-3 50,-4 3 0,2 3-339,-7-3 1,1-2-628,-2-9 234,5 4 1,7-14-1260,0 4 854,0-11 1,7-7 328,5-10 1,3-13-76,3-10 1,1-7 120,4-5 1,-2-5 345,8-6 0,0-1-55,5 0 0,7 6 30,-1 0 0,2 13-9,-1-2 0,-5 14 200,4 4 1,1 2-2,-7 9 1,5 0-39,-10 6 0,1 2 399,-1 4 0,-4 3-230,-8 9 0,1-1 409,-1 0 1,-7 0-237,-5 1 1,-3 5-77,-2 0 1,-2 8-341,-3-3 0,-7-1-293,-11 2 1,-2-6 41,-4 6 1,-9-8 174,3 2 1,-3-5-242,3-7 1,3 2 88,3-7 1,-4 0 527,4-6 1,6-2-24,6-4 1,2 2 129,9-7 0,0-1-243,6-5 1,2 0-71,4 0 1,5-1-36,12 1 1,-2 0 112,8-1 1,0 1-358,6 0 0,5-6 38,0 0 1,1 0-354,-7 5 0,-7 1-5,-4 0 0,-4 1-856,-1 5 870,-9-5 1,-1 13-152,-8-9 0,-2 3 643,-4-3 0,-3-11 0,-9 4 0</inkml:trace>
  <inkml:trace contextRef="#ctx0" brushRef="#br0" timeOffset="1331">2577 769 7950,'-10'-17'875,"-5"0"188,5 7 1,-1 4-517,-1 12 0,7 6 6,-7 11 0,6 5 435,-5 13 1,-1 3-445,-5 8 1,0-2-89,-1-4 1,3 2-160,3-8 1,-1 6-585,7-5 1,1 5-230,5-6 0,0-7-536,0-10 0,7-4 529,5-2 0,5-7-423,6-4 0,4-20-361,8-9 0,13-21 675,3-8 0,7-19 416,0-4 0,-28 31 0,1-2 1,4-2-1,-1 0 0</inkml:trace>
  <inkml:trace contextRef="#ctx0" brushRef="#br0" timeOffset="1518">3424 78 7950,'35'-27'0,"-8"2"683,-4 7 0,-6 11-203,-5 7 0,-5 9 805,-7 14 0,-7-2-621,-5 8 0,-3 0 593,-2 6 0,-1-1-354,1 1 0,2 3-99,3-3 1,-3 3-353,3-9 0,4-4-95,3-2 0,3-4-857,2-1 1,7-3 396,5-3 0,3-5-1136,3-7 1,7 0 664,3 0 1,5 0-1395,2 0 1,1 0 703,5 0 0,-5 2-281,4 4 1545,-11-4 0,4 21 0,-6-4 0</inkml:trace>
  <inkml:trace contextRef="#ctx0" brushRef="#br0" timeOffset="1785">3666 908 7950,'-7'26'0,"-5"-2"0,-3 2 754,-2 3 1,1 2 1067,5-2 1,1 2-1448,4-8 0,4 5-154,-3-4 1,-3 6-94,2-1 1,-1 4-224,1 1 0,-4-5-396,-7 0 1,0 0 267,-1 5 0,7-7-299,-1-4 0,-1-3-218,-10-3 0,3-8-150,-3-3 0,4-12 770,2-5 0,5-12 5,1-6 0,7 2 710,-2-2 0,6 8-418,6-2 0,9 4 1070,8 2 0,8 7-338,-2 4 1,6 6-105,5 6 0,-2 11-152,9 12 0,-11 6 196,-1 5 1,-1 4-1094,-5 8 1,-4 2 211,-2 4 1,2-5-3410,-2 5 3441,0 4 0,-6-1 0,1 8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0:53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87 848 7945,'-2'19'1302,"-4"4"0,2 4-858,-7 8 0,5-1 93,-6 1 1,7 0-458,-7-1 0,8 1 58,-2-1 1,-1-1-893,1-4 1,0 1 427,6-6 1,8-1-684,3-6 0,-1-2 316,2-3 0,-1-5 39,6-7 0,1-7 654,-1-5 0,-5-11 0,-1-6 0,1-3 0,5-3 0</inkml:trace>
  <inkml:trace contextRef="#ctx0" brushRef="#br0" timeOffset="511">294 381 7965,'35'-33'3,"-1"5"0,1-3-225,0 8 1,-1-6 151,1 6 1,-1-6 365,1 6 0,-1 0 51,1 6 0,-6-1 111,0 1 0,-2 6-122,1-1 1,3 6-19,-8-5 0,8 7-69,-2-2 1,-2-2-26,2 3 0,-1-1-207,7 6 1,-6-6 65,0 0 0,-6 1-139,5 5 0,-1 0-13,2 0 1,-4 5 6,-8 1 1,1 6 59,-1-7 0,-5 9 1,-1-3 0,-5 5 187,5 1 0,-7 0-81,2 1 1,-4-1 96,-2 0 1,0 1-60,0-1 0,0 0-178,0 0 1,0 1 47,0-1 1,6 0-59,-1 1 0,1-1 87,-6 0 0,2 6-5,4 0 0,-4 0-56,4-5 1,-5 5 23,-1 0 1,6 6 146,0-6 1,0 9-120,-6 3 1,6 1 137,-1 11 1,1 1-25,-6 9 1,6-1 59,0 7 1,1 5 52,-1 1 0,-4 10 216,4-10 1,-4 19-1128,-2 4 0,5-3 507,1-9 1,2-5-6,-2-17 0,-4-6 132,3-6 1,-3-8-133,-2 3 0,0-10-309,0-3-97,0-7 199,0 4 1,-7-15-68,-5-4 0,2-6-26,-1-6 0,-3-5 31,-9-13 0,2 3-120,-8-7 1,1-7 152,-7-5 0,0-7-52,1 7 0,5-6 71,0 6 0,2-6 366,-2 5 0,-3 1 0,5-2 0,-8-3 0</inkml:trace>
  <inkml:trace contextRef="#ctx0" brushRef="#br0" timeOffset="924">657 813 7971,'-9'-7'242,"-5"3"-242,9-8 1243,-9 9-792,12-13 0,2 7-610,12-9 1,3 7 95,2-1 0,1 6 31,-1-5 1,6 7 84,0-2 1,8 4-133,-2 2 0,-2 0-207,1 0 1,-7 2 121,3 4 1,-5 4-82,-2 7 1,-2 8 24,-3 4 0,-4 3 242,-8 3 1,-8 7 87,-4 4 1,-5-1 332,-6 1 0,4-8 59,-4 2 0,4-9 385,1-2 1,9-8 806,3 2-629,4-4-1025,2-1 27,0-9 1,8-1 184,3-8 0,10 0-334,2 0 1,2-8-456,-2-3 1,-3-5 131,3-1 1,-4 0-326,-2 0 1,1-1 167,-1 1 0,-8 0 145,-3-1 0,-4 1 308,-2 0 0,-8 0-76,-3-1 0,-4 1 136,-3 0 1,-5 1 136,0 5 1,-2-3 555,2 9-417,4-1-158,-6 6 0,15 2-829,4 3 1,5-1 327,1 8 1,7-8 431,5 1 0,3 5 0,2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1:21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7968,'17'8'3613,"0"-6"-3417,1 4 0,-1 1-325,0-1 1,-5 0-734,-1-6 253,1 0 0,5 0-1158,0 0 1767,-7 0 0,5 15 0,-5 5 0</inkml:trace>
  <inkml:trace contextRef="#ctx0" brushRef="#br0" timeOffset="102">139 329 7968,'0'27'2468,"0"0"-1544,0-4 1,-6-4 169,1 4 1,-1-4-368,6-1-551,0-1 1,2-2-1229,3-3 1,5 1 1051,7-7 0,1 0 0,-1-6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1:20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10247,'8'17'2106,"3"1"-1759,5 7 0,1-4 349,0 8 0,6-1-255,0 7 1,0-2-541,-5-4 1,-1 1 131,0-7 0,-5 0-933,-1-5 1,1-1 71,5 0 0,-5-1-2163,-1-5 1981,-7 5 1010,4-14 0,-1 5 0,3-7 0</inkml:trace>
  <inkml:trace contextRef="#ctx0" brushRef="#br0" timeOffset="1192">259 139 8081,'18'0'0,"-1"0"0,2-2 155,4-4 1,-2 4 79,8-4 0,0-3-16,6-3 0,1-3 15,5-3 1,-3 1 113,8 0 1,-8 5-10,3 1 0,-5 7-67,-1-2 0,-6 4-93,0 2 1,-10 2-82,-2 4 0,-2 4-199,-9 7 0,6 2 114,-6 4 1,-1-2-226,-5 8 0,-2-2 119,-3 2 0,-5 2-150,-7-8 0,-6 5 77,0-5 0,-6 0-28,6-5 1,-6-1-72,6 0 1,-6-7-161,6-4 1,0-4-704,6-2 753,-1 0 0,3-8-18,3-4 1,5-3 392,7-2 0,0 5-87,0 1 1,5 5 54,1-6 139,8 9 269,-5-5 714,1 8-518,5 0 0,-13 2-185,4 4 0,-4-3-189,-2 9 0,-2-2 4,-4 1 1,2 4-267,-7-3 1,5 3 32,-5 3 0,1-7-16,-2 1 7,-3-8-33,13 11-351,-6-13 267,8 6 1,8-8-92,4 0 176,3 0 1,0 1-3,-3 5 0,1-2-50,-7 8 1,0 1-6,-6 10 1,-2 4-27,-4 8 1,-11 7 12,-12 4 1,-6 4 41,-5 2 1,-4 5-111,-8 1 0,-6 0 519,1-6 1,1-6-10,10 0 1,-2-13 143,8 1 0,7-11-25,10 0 0,6-4 1076,5-1-1158,4-9 0,10-1-250,4-8 0,13-2-69,16-4 0,9-5 103,14-12 0,-3-4-256,9-8 1,-1 1 69,6-1 1,-7 1-86,-5-1 1,-5 2-115,-6 4 0,-5 4-105,-12 8 0,-4 0 170,-8 0 0,-2 5-223,-3 1 517,-4 7 0,-8-6-159,0 4 1,-2 4 192,-4-3 1,-4 3-110,-7 2 0,5 0 50,1 0 1,-1 5-20,-5 1 1,6 8-6,-1-3 1,6-1-15,-5 1 0,7 1-21,-2 5 0,-2 6 346,3 0 0,-1 8-116,6-2 0,-6 4 453,0 1 0,1 3-290,5 3 1,-6-4 236,0 5 1,0 1-268,6-2 1,0-1-184,0-10 1,0 1-134,0-7 1,0 1-260,0-7 0,0 0-182,0 0 1,0-5 61,0-1-111,0-7 2,0 4-216,0-8 476,0 0 1,6-8 111,0-3 0,5-6-100,-5-7 0,8 3-116,-3-8 1,4 8-33,3-2 0,-1 4-101,0 2 197,1-8 0,-1 6 45,0-4 0,1 9 73,-1 3 1,-6 5 77,1-6 0,-6 8 335,5-1-124,1 3 458,5 2-295,0 0 1,1 2-98,-1 3 0,-8-1-88,-3 8-103,4-1 0,-8 7 7,4-1 1,-5 0-34,-1 0 0,0 1-148,0-1 1,-1-5 231,-5-1 1,2-1-23,-8 1 1,7-1-117,-7-4 1,6-4 64,-5 3 1,5-3-229,-5-2 287,7 0-455,-4 0-68,8 0-106,0 0 879,0 8 1,6 3-180,0 13 0,5-3 975,-5 7 1,5-1-550,-5 2 1,0 4 264,-6-4 1,0 3-121,0 3 1,0-8 42,0-4 1,0-4-350,0-2 1,0-5-67,0-1 1,0-5-315,0 6-286,8-8 1,-5 3 66,9-7 1,-1-2 178,7-3 1,-1-5-1079,0-7 0,6-6-341,0 0 0,6 0-685,-6 5 1,8-5 818,-2 0 1,-2 2-1558,2 9 2810,-8-3 0,11 5 0,-5-7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1:19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156 554 7907,'0'-17'773,"0"7"1184,0-5-1272,0 13-735,0-6 185,0 8 1,-2 8 4,-4 4 1,-2 11 41,-3 6 0,-10 3-383,3 3 1,-3 5 126,4 0 1,5-1-136,1-10 0,5 3-186,-5-3 1,7-4-892,-2-2 855,4-4 0,4-3-66,4-5 1,3 3 599,9-8 1,-1 1-174,0-1 1,1 4 766,-1 7 0,0 8-410,0 4 1,-1 3 337,-5 3 0,3 7 64,-8 4 1,-1-1 424,-5 1 0,0-6-644,0 6 1,0-9-76,0-3 1,-2-1-1006,-3-10 552,3 0 1,-6-11-1625,8-1 1375,8-7 0,1-4-360,9-12 1,-1-11-46,0-6 1,-1-11-248,-5-6 0,5 0 391,-5-6 0,-3-6-463,-3-17 741,-3 4 1,-2-13-1,0 5 1</inkml:trace>
  <inkml:trace contextRef="#ctx0" brushRef="#br0" timeOffset="575">847 1 7941,'12'0'941,"0"0"1,-7 2-538,7 4 0,-8-3-76,1 9 1,3-6 67,-2 5 1,5-5 144,-5 6-474,8-1 1,-7 6 129,5 1 0,-3-1-787,-3 0 0,-4-3-17,4 3 0,-4-2-443,-2 14 0,0 0 429,0 6 0,-6 7-38,0 4 0,-13-4 659,2-1 0,-4 1 0,3-2 0,7 1 39,-1-7 0,8-7-121,-1-4 0,-3-4 743,2-1 1,0-1 419,6 0-482,8 1 1,2-7-321,7 1 1,2-9-91,4 3 0,-3-4-261,3-2 0,-2 0 55,2 0 0,-4 0-126,4 0 60,-4 0 0,-1 6-128,-1 0 0,-8 7 116,-3-1 0,-4 3 217,-2 2 0,0 6-10,0 0 0,-6 6 209,1-6 0,-7 6-69,6-6 0,-1 0-91,1-6 1,4 1-109,-4-1 0,4-5 113,2-1 1,8-7-319,4 2 1,3 1-3,2-1 0,6 0-14,0-6 1,2 0 112,-2 0 1,-3 2 15,3 4 0,-6-3 202,-6 9 0,3 0-68,-8 5 1,-1 2 672,-5 4 0,0 4-314,0 8 0,-2-1 494,-3 1 1,-3-3-277,-3-3 0,1-2-99,4-4 1,4-4-332,-4 4 0,5-3-238,1-3 0,0-5-69,0-1 0,1-5 133,5 5 1,-2-7-1041,8 2 1,-1-4 466,6-2 1,8-2-1144,4-4 1,4-11 82,1-12 1565,9-11 0,1-12 0,8-10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1:15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883 87 7747,'0'-9'-284,"0"-7"0,2 13 753,4-9-271,-4 8 0,5-5 119,-7 3 0,2 4 143,4-4 322,-4-3-66,6 7 39,-8-6-189,0 8 144,0 0 0,-2 8-641,-4 3 0,2 5 127,-8 1 1,1 2-241,-6 4 1,-1-4-6,1 4 1,0 2 27,-1-2 1,1 6 15,0-6 0,0 6-121,-1-6 1,1 0 27,0-5 1,-1-1 69,1 0 0,6-2-66,-1-3 99,8 3-199,-3-13 113,7 6-181,0-8-329,0 0 418,7-8 0,-3 6 0,8-3-592,-9 3 447,13-6 1,-12 6-148,7-4 0,-5 4-108,5 2 0,-5 0 573,6 0 0,-1 0 0,7 0 0</inkml:trace>
  <inkml:trace contextRef="#ctx0" brushRef="#br0" timeOffset="1639">848 208 8028,'0'-9'230,"0"-6"0,-2 13-42,-3-4 0,3 2-69,-4-2 0,4 2 602,2-7-184,0 7 524,0-11-199,0 13-172,0-6 25,0 8 3431,0 0-4119,0 8-69,0-6-16,8 5-1180,-6-7 669,5 0-1757,1 0 929,-6 0-918,13 0 1452,-13 0 0,12 2-661,-9 4 1524,9 4 0,-12 7 0,6 0 0</inkml:trace>
  <inkml:trace contextRef="#ctx0" brushRef="#br0" timeOffset="2659">139 1246 8031,'-32'6'341,"3"0"1,4 1 49,8-1 1,1-2 427,5 7-278,3-7 109,8 4-363,0-8 0,2 0-47,4 0 0,3-8-11,9-3 1,7-7-158,3-5 0,13 2-36,5-8 0,4-1-141,2-11 0,1 5 100,5-5 0,4-3-179,7-2 0,6-4-534,0-2 1,5 0 451,-5 1 1,8-1-266,-2 0 1,-5 4 187,-1 7 1,-11 3-11,-7 15 1,-5 2 63,-6 9 1,-5-1 62,-12 7 0,-4 0 50,-8 6 0,-7 2 268,-5 4 1,-5 6 510,-5 11 0,-7-2-352,-11 8 0,-4 5 389,-8 6 1,-7 14-305,-4-2 1,-4 10 102,-2-5 0,-2 14-40,-3-1 1,3 3 139,-4-4 0,6-2-212,6-4 1,-2-3-121,8-8 1,2-8-111,9-4 0,4-11 98,7-6 1,7-4-167,-1-1 281,9-9-1043,-5-1 0,10-8 429,4 0 0,3-10-406,8-7 1,8-10 291,4-13 0,12-6-66,5-12 1,4 2 425,2-7 0,-1 9-118,1 2 1,0 8 218,0 10 0,-2 1 131,-4 4 0,2 6 217,-7 11 0,-1 5-119,-6 7 1,-1 0 27,-4 0 0,-4 13-72,-8 5 1,-5 8-86,-1-3 1,-7 8-135,2-2 1,-6 2 95,-6-2 0,-4 3-88,-7-3 1,0-2 50,0 2 0,-3-8-114,-3 2 0,4-10 0,-4-1 1,-2-8-154,2 2 1,-2-4-96,2-2 0,4-4-6,-4-8 0,4-7-342,1-16 1,1-7 259,0-4 0,-1-10 54,1-1 1,7-1 31,5 6 1,3 8 264,2 4 0,0 9 33,0 2 0,0 8 63,0-2 518,0 4-362,7 1 352,-5 9-181,6 1 1,-8 8-43,0 0-211,0 8 1,0 1 106,0 9 1,0-5-29,0 4 0,0-1-108,0 13 0,0-6 81,0 5 0,0 1-63,0 6 0,2 5 134,4 0 0,-2 9-132,7-3 0,-5 0-147,5 6 0,-5-4 49,6 9 1,-7-5-186,7-6 0,-6 4 50,5-4 0,-7 2 110,2-1 1,2 1 199,-3-8 1,3 6-158,-2-6 1,-4-5 408,3-6 0,3-6-90,-2 6 0,5-8 7,-5 2 0,8-4 263,-3-2-245,5 1 1,1-1-223,0 0 0,0-5-8,1-1 0,-3-5 55,-3 6 0,3-9-6,-3 3 1,-3 2-155,3-2-29,-1-1-319,6-5-190,1 0-35,-1-7 1,-2-3-1050,-3-7 0,3-8 735,-3-4 0,3-17-255,3-6 0,-5-13 1083,4-4 0,4-8 0,14-10 0</inkml:trace>
  <inkml:trace contextRef="#ctx0" brushRef="#br0" timeOffset="3009">2837 1 8018,'-25'0'2977,"6"8"-2169,-4 3 1,6 12-546,5 6-77,4 4 0,3 1-73,-1 1 0,-8 1 115,3 5 1,-5 3 175,-1 8 1,-6 7-259,0 5 0,-8 5-257,2 6 0,-1-6 3,1 0 0,2-1-188,4-11 1,6 1-95,-1-6 0,1-16 187,6-7 1,3-8-711,2-4 295,-4-7-25,9-2 1,-7-18 9,8-7 0,0-8-98,0-10 0,13-5 248,5 0 1,10-1 482,1 7 0,4-1 0,1 0 0,9 1 0,1-1 0</inkml:trace>
  <inkml:trace contextRef="#ctx0" brushRef="#br0" timeOffset="3492">2733 675 8018,'23'0'172,"0"0"1,0 0 348,-5 0 1,1 0 334,4 0 0,-4 0-295,4 0 1,4-2-47,2-3 1,-2 3 27,2-4 0,-8 4-144,2 2 0,2 0-645,-2 0 1,0 0 229,-6 0 0,1 0-1650,-1 0 915,0 0 0,-1 2-467,-5 4 0,3 3 524,-9 9 1,-1 1 98,-10 4 1,1 4 307,-13 7 0,5 1 287,-10 0 0,-4 1 0,-2 4 0,-4-3 0,-1 3 0,-1-3 0,1-3 0,-1-5 118,1 0 0,5-2 140,0 2 0,8 2 5,-2-8 0,9-6 779,3-6 665,7-7-1122,-4 4 1,10-8-203,4 0 0,9 0-156,8 0 0,0 0-213,-5 0 0,5-6-88,0 0 1,6 1-59,-6 5 1,0 0 90,-6 0 0,-2 9-113,-3 9 1,1 1 16,-7 10 1,0-1 65,-6 7 1,-2 5 516,-4 1 1,2-1-216,-7-5 0,7-7 434,-2 1 1,4-8-235,2 2 0,0-3-65,0-3 1,2-7-125,4-5 1,4-3-159,7-2 0,6 0-248,0 0 0,2-13 218,-2-4 1,-4-12-380,4 0 1,-5 2 158,-7-2 0,-3 6-26,-8-6 0,0 6 28,0-6 1,-8 8 100,-3-2 1,-7 6 14,-5 5 1,-4 5 38,-7 7 1,-1 2-380,1 3 1,1 5 125,4 7 1,4 1-714,8-1 0,1 2 395,5 4 0,3-9 580,8 3 0,16-4 0,3 5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1:31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15234,'0'58'-482,"0"-1"0,-8 1 482,-4-6 0,-11 0 0,-4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1:31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0 606 8071,'0'-10'2550,"0"2"-1864,0 8-185,8 0 1,2 0-111,7 0 0,6 0-292,0 0 1,6 0 122,-6 0 1,6 0-270,-6 0 0,6 2 16,-6 4 0,5 4-23,-5 7 0,1 0 115,-7 1 1,-8-1-186,-3 0 1,2 0-139,-2 1 0,-1 7 117,-5 4 1,-7 3 6,-5 3 0,-5 5 112,-6 1 0,-4 5-148,-8-6 1,3 6 287,3-6 0,-4 1 230,4-7 0,10-7-145,2-4 0,5-3 66,1-3 0,3-6 97,8 1-212,0-8 0,14 3-186,3-7 1,12-1 116,-1-5 1,11-10-746,1-7 0,8-7-38,-2 1 0,10-4-329,2-2 1,-6 1 533,-6-1 0,-2 7 87,2-1 0,-2 8 502,-3-3 0,-11 5-145,5 2 1,-12 2 8,0 3 1,-4-1-179,-1 7 1239,-9 0 53,-1-2 430,-8 6-561,0-5 144,0 14-403,0 3-425,0 7 1,2 1-215,4-1 1,-5 0 122,5 1 1,2-1-225,-2 0 1,1-5-266,-1-1 54,4-7 0,7 10 3,0-9 0,6 1-148,0-6 0,1-6 91,-7 1 0,2-9 45,4 3 1,-6-5 149,1-1 0,-1 0-49,-6-1 0,-3 1 335,-2 0 0,-4-1 137,-2 1 1,-2-6 140,-4 0 1,-5 2-54,-12 9 1,3-1 165,-3 7 0,4 0-131,2 6 0,-6 0-4,0 0 1,-6 2 26,6 4 1,-6 4-151,6 7 0,-6 0-188,6 1 1,0-1-147,6 0 1,-1 0-250,1 1 0,2-1-459,3 0-61,5 1 1,7-7 151,0 1 1,9-9 229,8 3 1,5-6-645,12-6 1,7-3 486,16-8 0,7-6-76,10-1 0,0-6 60,6 1 0,1-4 680,5-1 1,-1 5 6,-4 0 1,-3 8 187,-3-2 1,-9 11 48,3 7 1,-19 3-149,-4 2 1,-8 0 719,-3 0 0,-10 7-368,-8 5 0,-1 3 214,-11 2 0,1 1 8,-6-1 1,0 0-453,0 1 0,0-1 78,0 0 1,0 1-171,0-1 1,0 0-142,0 0 0,0-5 145,0-1 0,0 1-193,0 5 1,0-5 43,0-1 0,2-5-141,4 6 0,-2-9-61,7 3 0,1-2-7,5 2 0,-5-4 92,-1 4 1,2-12-65,11-6 0,-5-3-245,4-2 1,-4-1 126,-2 1 1,1-2 98,-1-4 1,-7 3 128,-5-3 1,-3 4 170,-2 2 1,-2-6 25,-3 0 1,-7 0 275,-11 5 0,2 3-150,-8 4 0,-6 3 52,-5 8 0,-2 0 96,1 0 0,5 8-90,-4 3 1,9 4-924,2 3 489,8-1-3398,-4 0 1968,15 1 1,12-3-1555,15-3 3052,1-5 0,22-22 0,-3-4 0</inkml:trace>
  <inkml:trace contextRef="#ctx0" brushRef="#br0" timeOffset="366">3234 173 8091,'8'-17'0,"-4"6"-167,7-1 1,-5 0 77,5-5 0,-1 0 4,2 0 0,3 1 319,-4 5 0,-1-3 811,2 9 214,-9-9-367,13 12-369,-14-6 1,5 10-101,-7 4 0,0 4 312,0 7 1,-7 2-247,-5 4 1,-5-2-58,-6 8 0,4 0-244,-4 6 1,3-3-15,3-3 0,2 2-278,3-8 1,4 6 141,8-6 0,0 0-225,0-6 0,4-1 115,8-5 0,1 3-201,16-9 0,0 1 73,5-6 1,1 0 2,0 0 1,1-2-16,5-4 1,-5 3 64,4-9 0,-5 8-312,-6-2 1,2-1-117,-8 1-50,7 0 0,-10 6-270,3 0-1196,-12 0 1124,-3 8 967,-8 1 0,0 16 0,0 2 0</inkml:trace>
  <inkml:trace contextRef="#ctx0" brushRef="#br0" timeOffset="622">3649 675 8050,'0'17'622,"0"0"-235,0 1 0,0-1 462,0 0 1,0 1-296,0-1 1,-2 0-62,-4 1 0,4 6-26,-3 5 1,1 12 173,-2 5 0,4 0-177,-4 6 0,-1-2 41,1 13 0,0-1-532,6 1 0,0-3 39,0-9 0,0-6-786,0-5 0,0 0 543,0-5 0,0 1-473,0-12 0,2-1-943,4-6-661,-4 0 1008,5 0 599,-7-7 0,0-4 701,0-12 0,8-4 0,2-7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5:52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9153,'17'0'589,"1"0"0,1 0-223,4 0 0,-2 0 265,8 0 0,-1 0-59,7 0 0,-1 0-176,1 0 0,-7 0-607,1 0 0,-8-6-373,2 1 1,2-1-1995,-2 6 2065,0-8 513,-6 6 0,1-13 0,-1 5 0</inkml:trace>
  <inkml:trace contextRef="#ctx0" brushRef="#br0" timeOffset="174">259 1 7913,'-10'2'1745,"4"3"1,5 5-1267,1 7 0,0 0-157,0 1 0,-6 1 458,0 4 1,0 4-236,6 7 0,-5 1-115,-1-1 1,-6 0-308,7 1 1,-1-1-232,6 1 0,0-1-525,0 1 1,2-8-2042,3-4 2674,5-4 0,15 6 0,2 1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1:39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277 191 8104,'37'-43'449,"3"7"1,-13 1 665,8 12 1,-7 6-476,1 5 0,-2-1 46,2 7 1,-2 1-324,-4 5-111,-4 7 0,-2 3-464,-11 7 0,-4 6 13,-2 0 0,-13 8-160,-5-2 0,-5 3 104,0 3 1,4 0-193,-4-1 0,4-1 102,1-4 0,9 1 28,3-7 1,4 2 111,2-1 0,0-5 21,0 4 0,8-10 145,3-1 1,7-1-79,5 7 0,2-7 93,3 1 1,3-1-113,-8 6 1,4 1 16,-10-1 1,5 2 14,-11 4 1,-3 4-4,-2 8 0,-14-1 130,-9 1 1,-5 7-89,-12 4 0,-3 4 246,-9 2 0,-9 6 185,3-1 0,-10 7 89,5-6 1,-3-7 67,2-4 0,12-5 207,0-2 1,10 1-302,7-13 1,6-3-121,11-2 1,5-9-804,7-3 0,3-7 396,9 2 1,9-10-609,19-2 1,8-15 142,16-2 1,-1-8-218,12-3 0,-4-1 268,-2 1 0,6 1 94,0 4 1,-7 6 325,-11 12 1,-5 3 346,-6 8 0,-11 0 773,-12 0 1,-6 8-511,-5 3 1,-5 6 732,-7 6 0,-7 4-626,-5 8 1,-9 0-425,-2-1 0,-8 1 124,2-1 1,-3-1-384,-3-4 0,2 2-17,5-8 0,1-2-410,4-10 0,9 3-428,-3-9 0,9 1 298,-3-6 1,7-7-187,-2-5 1,4-9 386,2-2 1,6-8 279,0 2 0,7 2-67,-1-1 305,3 6 1,2 5 29,1 11 324,-1 4 0,-2 10 414,-3 4 1,-4 9-382,-8 2 1,0 6 200,0-6 1,0 6-357,0-6 1,-2 5-383,-4-5 1,2 1 20,-8-7 0,1 0-229,-6 0 0,-1-1-208,1-5 1,-2 3-578,-4-8 1,2-1-214,-8-5 0,2 0 519,-2 0 1,-2 0 713,8 0 0,-6-2 80,6-3 0,0 3 73,6-4 61,0 4 1,1 4 513,5 4 0,-3 11 9,9 12 0,-1 3 584,6 3 0,8 7-391,3 4 0,1 2-376,5-1 0,-4-3 29,10-4 0,-1-3-110,1 3 0,4-5-19,7-7 1,3-3-114,3-7 0,4-7 147,8 1 0,6-10-1019,-1-2 1,7-8 384,-7-9 1,7-6-2001,-7 0 0,-7-6 1054,-9 6 1,1-6 1110,-2 6 0,-7-8 0,-8 4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1:39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18 7980,'2'-10'1132,"4"5"0,9 3 0,10 2 1025,2 0 1,-6 5-1086,3 1-1819,-5 0 1,-10-4-1560,-3 4 0,-4-3 2306,-2 9 0,-8 0 0,-1 5 0</inkml:trace>
  <inkml:trace contextRef="#ctx0" brushRef="#br0" timeOffset="99">50 554 8005,'-8'10'2555,"-1"-3"3195,-9-7-6468,9 8 1,3 2 717,12 7 0,-4 8 0,5 2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1:37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1003 8084,'9'0'0,"1"2"0,-4 4 2772,3 11-1774,9 10 1,-7 13-314,1 1 0,-7 7-119,7-2 1,-8 4-894,2 2 1,1-4 232,-1 4 1,0-10-876,-6 10 0,0-12 647,0 0 0,-2-3-310,-4-2 1,4-9-713,-4-2 1344,4-13 0,-5 4 0,-3-5 0</inkml:trace>
  <inkml:trace contextRef="#ctx0" brushRef="#br0" timeOffset="448">762 173 8229,'7'-23'308,"5"0"1,3 0 428,2 6 1,7 1-287,-1 5 1,9-5 78,3 5 1,-1 1-536,7-1 0,-5 7 4,-1-2 1,-2 4 130,-5 2 1,3 0-70,-8 0 1,0 0-17,-6 0 0,1 6 6,-1 0 1,0 7-176,1-1 1,-7 3 90,1 2 1,-7 6-133,7 0 0,-2 2 186,1-2 0,5-1-84,-5 6 0,-1-1 178,1 2 0,-1 2-74,1-8 0,5 8 18,-5-3 0,3 5 39,-3 2 0,5-1 149,-5 1 1,4 7-85,3 4 0,-7 4 129,1 2 0,-8 6 162,1-1 0,3 9-124,-2-3 1,0 10-111,-6 2 1,5 8 11,1-3 0,0 11-375,-6 1 1,0 0 201,0-5 0,0-3-238,0-3 1,-2-4-25,-4-8 0,4-9-226,-3-9 1,3-1-139,2-9 1,0-7 214,0-5 0,0-14-15,0 3-154,-8-12 0,0-3 54,-3-14 1,-10-3-235,3-14 701,-3-1 0,4-14 0,0-1 0</inkml:trace>
  <inkml:trace contextRef="#ctx0" brushRef="#br0" timeOffset="735">641 1176 8036,'7'-15'999,"5"3"1,11 4-559,6 8 0,3 0-512,3 0 0,1 0-81,5 0 1,-11 8-389,5 4 0,-14 5 304,-4 6 1,-7 6 64,-10 11 1,-2 4-15,-4 8 1,-3 0 75,-8 0 1,-1 4-24,1-4 0,0-4 351,-1-14 0,3-1 523,3-4 1,3-4 394,3-8 864,4-7-1516,-6 5 1,22-21-16,3 0 0,12-9-477,0-8 1,9-4 94,3-7 1,-1-1-632,-5 0 0,-3 1-268,-3-1 0,-4 1 811,-8-1 0,-7-7 0,-2-2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1:36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14857,'8'27'-419,"0"4"704,3-8-167,5 8 0,-7-6-427,9 4 0,-3 1-510,-4-7 0,3 6 330,-8-6 0,-1 6 25,-5-6 0,0 0-664,0-5 305,0-1 172,0-8 1,2-5 219,4-15 1,6-16 430,11-19 0,4-20 0,7-5 0</inkml:trace>
  <inkml:trace contextRef="#ctx0" brushRef="#br0" timeOffset="874">398 104 8133,'52'-32'0,"0"3"0,0 6-361,0 11 1,5 4 272,1 8 1,-6 0 592,-6 0 1,-8 8-22,3 4 1,-12 9-60,-6 2 0,-12 2-89,-5-2 1,-4 4-30,-2 7 0,-2-5-298,-4 0 0,-5 6 122,-12 5 0,-6 0-628,-12-5 1,3 0 350,-8-1 0,0-7-719,-6-4 0,6-6 238,0-5 1,7-4 24,-1-8 1,11-2 601,6-4 0,6-9 0,5-9 0,-1 1 0,7 6 0,2 6 0,10-1 0,9 2-29,8-1 1,2 1 80,-2 5 0,-2 3 683,8-4 0,-8 4 351,2 2-568,-3 0 0,-5 2-230,-3 4 1,1-3-182,-7 9 1,0 0-396,-6 5 0,0 0 240,0 0 1,-6 1-444,0-1 1,-7 0 227,1 1 1,-1-1-299,1 0 292,-3 0 192,5 1 0,0-1-74,5 0 268,3 1 1,4 5 287,3 0-261,-3 0 0,6 2-57,-8 4 1,0 3-31,0 3 0,-10 1 29,-7 5 1,-2-3-10,-10 8 1,6-7 116,-6 1 0,6-3-83,-6-3 1,8-1 296,-2-4 0,6-4-99,5-8 0,3-6-99,3 1-107,4-8 1,-4 3-102,12-7 1,6-1 218,11-5 0,0-6-34,11-11 1,-1-4-104,13-7 0,0-1-105,6 1 1,-8-1-171,-3 0 1,-13 3 90,-5 3 1,1-2-346,-7 8 131,4 0 242,-19 13 37,6 3 1,-10 7-2,-4 0 0,-4 13 203,-7 4 0,0 10-112,-1-4 1,7 8 287,-1-2 0,1 4-39,-6 1 0,7 1-149,4-1 0,-2 7-49,3-1 1,-1 6-2,6-5 1,0-1-69,0-5 1,0-1-224,0 1 1,0-3-9,0-3 0,0 2-53,0-8-338,0 0 318,0-6 1,0-5 2,0-1 268,0-7 1,0 2 177,0-12 1,0-3-276,0-9 0,2 1-177,4 0 0,3-1 57,9 1 1,1 6 104,4-1 0,-4 8-23,4-2 0,2 5 131,-2 1 0,6 0 160,-6 0 0,-2 7-17,-9 5 0,1 3 237,-7 2 0,0 1-181,-6-1 1,0 6-49,0 0 0,-2 6-168,-4-6 1,-4 6 249,-7-6-369,0 0 0,-1-8 54,1-3 0,6-4 98,-1-8 1,6 0 480,-5 0 762,7 0-628,-4 0-329,8 7 1,2 3 397,4 7 0,-2 2-169,7 4 0,1-3-425,5 3 0,6-4-228,0-2 1,8 0-324,-2 1 1,4-3-318,1-3 0,3 1-2436,3-7 3198,-4 0 0,14-6 0,-5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1:35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312 675 8119,'-35'-8'0,"7"6"0,-1-3 0,8 12 1505,-2 11-760,3-1-602,3 16 0,0-1-229,-1 9 0,1 5 100,0-6 0,0 6 6,-1-5 1,3 5 7,3-6 1,5 0 166,7-5 0,0 0-613,0-1 249,0-7 1,7 4 34,5-8 0,3 6 10,3-6 1,-1 0 587,0-6 0,-5 6-225,-1 0 0,-1 2 18,1-2 1,3-4-90,-8 4 1,5-3 154,-5-3-456,7 0 0,-11 1-739,4-1 375,4-8 0,-7-1-425,9-8 1,-6-2 921,5-4 0,1-19 0,5-11 0</inkml:trace>
  <inkml:trace contextRef="#ctx0" brushRef="#br0" timeOffset="198">969 18 8053,'12'-6'587,"-1"0"0,-5 1 791,5 5 0,1 0-1034,5 0 0,6 2-317,0 3 1,0 3-855,-5 3 0,-3 5 322,-3-5 1,-5 5 118,-7 1 1,0 8 124,0 4 1,-9 11-325,-9 6 0,-1 12 83,-10 5 0,3 3 502,-3-3 0,-4 4 0,6-5 0</inkml:trace>
  <inkml:trace contextRef="#ctx0" brushRef="#br0" timeOffset="499">883 796 8053,'0'17'0,"0"1"39,0-1 0,7-2 177,5-3 0,3-3 394,3-3 1,-1-4-144,0 4 0,2-4 3,4-2 1,-3 0-248,3 0 0,-4 0-142,-2 0 0,2 0-38,4 0 1,-9 6 57,3-1 1,-3 9-629,3-3 1,-6 5 279,1 1 0,-8 6-382,2 0 0,-6 6 237,-6-6 1,2 8 173,-8-2 0,3-3 233,-3 3 1,-1-6 268,7 6 0,-5-8 26,5 2 0,0-3-151,6-3 1,0 0 375,0 0 1,8 1-116,3-1 1,-1 0-9,1 1 1,-1 5-132,2 0 0,3 0-167,-4-6 1,-1 0 48,2 1 0,-7 5-19,7 0 0,-6 0-50,5-6 0,-5-5 56,5-1 0,-5-1-419,6 1 1,-1-1-98,7-4 0,-1-4-300,0 3 1,2-5-144,4-5 0,4-7 809,8-11 0,7-12 0,2-9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1:35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70 8164,'0'-27'1404,"0"4"0,2 12-140,4 5-218,-4 4-689,6 2 0,-8 2-627,0 4 1,0 11 66,0 12 0,-8 5 265,-4 7 0,-11 5-47,-6 11 0,-1-1-338,1 7 0,4-7 97,8 2 0,7-12 173,4-6 1,6-11-12,6-6 0,11-4 165,12-1 1,8-9 497,9-3 0,0-6-276,12-6 1,1-3-5,-1-9 1,5 1-58,-5 0 1,-1 0-686,-5-1 0,-7 7 62,-5-1 0,-6 8-191,-5-1 0,-4 3-158,-7 2 1,-9 7-1843,-3 5 2552,-4 11 0,-10 4 0,-1 7 0</inkml:trace>
  <inkml:trace contextRef="#ctx0" brushRef="#br0" timeOffset="147">552 866 8158,'0'17'597,"0"0"1,0 6 852,0 0 1,0 8-454,0-2 1,0 3-438,0 3 1,6 2 316,-1 3 0,1-2-338,-6 8 0,6-1-1052,0 1 0,-1 9 45,-5-3 1,2 2-124,4-8 1,2 2-199,3-7 0,5-3 789,-5-9 0,12 4 0,4-7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1:34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606 156 8282,'0'-34'306,"0"-1"0,0 14 363,0 4 0,2 9 5,4-3 0,-2 5 141,7-6-168,-7 8-319,4-3-16,-8 7 1,-8 13-26,-3 5 0,-7 10 56,-5 1 1,2 12-196,-8 5 0,2-4 24,-1-2 0,-3-3 75,8-3 1,0-1-20,5-4 0,7 2-170,-1-8 1,9-6 73,-3-6 0,12-1-621,5 2 0,14-5 86,10-7 0,9-7-162,13-5 1,-1-3 176,8-3 0,-9 3-40,3 4 0,-10-3 78,-2 8 1,-13 1 74,1 5 0,-13 7 140,-3 5 0,-3 5-40,-9 6 1,-2-2 463,-10 8 1,2 0-34,-7 5 0,-7 3 165,-5 3 0,-7-3-207,1 3 1,-6 2-26,-5-1 1,3 7-356,-3-2 1,-2 4 157,1 2 0,-5 0-70,6 0 0,-2-6 53,1 0 0,10 0-179,-3 6 1,3-6 87,-3 0 1,5-6 45,0 6 0,14-7 113,-3 1 0,11-5 189,-5-6 0,8 1 43,-2-7 1,12 2-87,6-1 1,5-5 334,6 4 0,4-10-191,8-1 1,7-3 568,4 3 1,6-4-192,5-8 1,5 0-125,7 0 0,-2 0-296,-3 0 1,1 2-187,-7 3 1,-1-3-891,-5 4 1,-6 4 558,0 1 0,-9-1-383,-2 1 1,-9-1 261,-8 1 0,-1 5-1256,0-5 1,-7-1 271,-4 1 0,-4-5-789,-2 6 2120,0-8 0,0 11 0,0-5 0</inkml:trace>
  <inkml:trace contextRef="#ctx0" brushRef="#br0" timeOffset="540">1056 1211 8180,'-6'-11'0,"0"-1"2665,1 8-2151,5 4 0,5 10-395,1 7 1,2-5 282,-2-1 1,-5 3 660,5 9 0,-4-2-611,-2 8 1,-2 5-189,-4 7 1,3 7-1074,-9-2 1,-5 4 456,-6 2 0,-8 0-743,2 0 1,-4 5 294,-1 1 0,-6-8-97,-1-10 1,-7-3 389,2-3 1,-2-7 22,2-4 0,-10-6 203,4-5 0,-11-6 281,-1-12 0,3-6-93,-2-11 1,7-3 92,-2-9 0,14 0 564,9 1 0,9 7 185,8 4-253,9 4 0,1 1-153,8 1 0,8 5-100,3 1 1,12 1 511,6-1 0,6-5-247,5 5 0,2 1 379,4-1 1,12-1-350,0-5 0,1 5-234,5 1 0,-9 5-389,3-5 1,2 1-446,-3-2 1,1 3 323,-6 3 0,-8 2-265,-4-7 1,-3 5-939,-3-6 0,-7 7 482,-4-7 1,-5 6 101,-7-5 0,-3-1 372,-8-5 0,-8-2 453,-3-4 0,-7-2 7,-5-4 1,4-2-49,-4 8 0,6 6 252,5 5 84,-3 8 765,5-3 1,-1 14-380,-1 5 1,6 3 663,-5 3 1,5-1-649,-5 0 0,-1 6-223,-5 0 1,-1 8-626,1-2 0,2 4-494,3 1 1,3 7 369,3-1 0,4 0-795,-4-5 1070,4-1 0,10-7 0,2-2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1:45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1243 8218,'-10'-17'-318,"2"0"1,8 5 800,0 1 0,2 5 1806,4-6-1410,4 1 0,7-1-116,0 1-561,0 7 1,1-4 5,-1 8 1,0 2-79,1 4 1,-1 4-112,0 7 0,-1 0 64,-5 0 1,3 1-435,-9-1 0,7 8 19,-6 4 1,-1 0-214,-5 5 0,0-3 201,0 9 0,-7-9 21,-5-2 1,-3 0 226,-2 5 0,-7 1-55,1-1 0,-5-5 270,5 0 1,-6-8-83,6 2 0,-6-5 380,6-7 1,2 5 276,9-5-268,-3-3 0,11 1-79,-8-3-316,9-4 0,-3 6-45,12-8 0,5 0 150,12 0 0,-2 0-397,8 0 0,8-10 96,9-7 1,4-2-249,2-10 1,7 0 35,5-6 0,3 1-45,2-1 1,-6-1 32,1-5 0,-9 5 120,3-5 0,-6 11 145,-6 1 0,-4 2 159,-7-2 1,-2 6 46,-5 12 0,-3-3 192,-7 8 14,-1 1-91,-7 5 452,5 0-529,-13 7 0,4 3 55,-12 7 0,4 6-13,-4 0 0,4 0-83,2-5 0,0-1-78,0 0 0,0 1 171,0-1-231,0 0 0,8-1 13,4-5 0,5-3-120,6-8 1,-2 0 117,8 0 0,-6-8-113,6-3 1,-2-7-131,1-5 0,3 4 52,-8-4 0,-2-2-8,-9 2 1,1-2 63,-7 2 0,-2 4 11,-10-4 1,-5 3 143,-12 3 0,-4 2 239,-8 3 0,1-1-141,-1 7 0,0 2 142,1 10 1,-1 3 137,1 9 0,5-1-138,0 0 1,8 1-67,-2-1 0,9-2-14,3-3 0,7 3-367,-2-3 141,4-5 1,10 7-58,3-8 1,14-1 120,10-5 0,9-7-28,14-5 0,3-5-200,9-6 0,1 2-58,4-8 0,-4 6 321,4-6 0,-4 8 20,-2-2 0,-8 5 174,-3 7 0,-6 1-119,-6 5 1,-6 3 85,-11-4 0,-4 4-47,-8 2 0,1 0 492,-1 0-411,-7 8 0,3 1-58,-7 9 0,0-1-67,-6 0 1,0 2 32,0 4 1,0-1-131,0 6 0,-6-5 9,0 6 0,0-6 15,6 6 0,0-8-22,0 2 1,0-3 4,0-3 0,8 0 8,4 0 0,5-5 27,6-1 0,4-7 79,7 2 1,1-6-76,0-6 1,5 1-215,0-13 0,6 5 67,-5-10 1,-3 4 54,-9 1 0,2-1 2,-8-4 0,-2 2-102,-10-8 0,-3 2 132,-8-2 1,0 2-46,0 4 1,-8 4 310,-3-4 1,-12 6 67,-6 5 0,-6-1 105,-5 7 0,2 0-209,-8 6 1,7 6-45,-1 0 1,1 5-118,-1-5 0,5 8-278,1-3 1,-1 4-97,6 3 1,4-7 166,2 1 1,4-3 58,2 3 1,5 1-26,1-7 72,7 0 0,-4-4-249,8 4 220,0-4 0,10 5-156,7-7 0,10 0-275,13 0 0,-3-6 528,3 1 0,4-9 0,1 5 0</inkml:trace>
  <inkml:trace contextRef="#ctx0" brushRef="#br0" timeOffset="389">3942 880 8218,'9'-17'161,"-1"7"1,-8 1 787,0 3-610,0 4 1,-2-4 126,-4 12 1,-5 9-192,-12 8 1,-4 8-18,-8-2 0,-7 9-174,-4 3 0,2 7-36,-2-2 0,-1 6-263,-4 5 0,6-9-20,5 4 0,5-6-261,7 1 1,-3-3 23,8-4 1,0-9-240,5 3 1,3-10-1045,4-1 1755,-5-12 0,14-3 0,-13-8 0,5 0 0</inkml:trace>
  <inkml:trace contextRef="#ctx0" brushRef="#br0" timeOffset="591">3371 1140 8182,'0'-10'382,"0"0"786,0 5-905,0 3 1,0-8 103,0 4 264,8 4 1,1-3-149,9 10 0,-1 5-86,0 7 0,2 6-167,4 0 0,-1 8-172,6-2 1,-6 9-230,1 3 0,2-1-437,-2-5 1,5-1-25,-4 1 0,-1-2 632,-6-5 0,8 13 0,2-5 0</inkml:trace>
  <inkml:trace contextRef="#ctx0" brushRef="#br0" timeOffset="1076">4997 897 8254,'-18'0'830,"1"0"0,2 2-316,3 4 1,-3 4 0,3 9 374,-3 4 0,-3-2-512,1 8 1,-2 0-213,-4 5 1,2-1-96,-8-4 1,8 4-4,-2-5 0,4 5-185,1 2 0,9-7-1018,3 1 1,2-6 612,-2 6 1,4-8-2344,-3 2 2866,10-3 0,5-3 0,7 0 0</inkml:trace>
  <inkml:trace contextRef="#ctx0" brushRef="#br0" timeOffset="1746">5567 984 8167,'-9'-27'0,"-7"10"728,14 9-651,-5 8 1,-1 8 132,-4 3 1,-5 5 118,-6 1 0,4 8 230,-4 4 0,4 3-296,1 3 1,9-6-139,3 0 1,4-2-49,2 1 0,2-3 69,4-7 0,5-1-166,12 0 1,-4-7 38,5-4 0,1-5-259,-2-1 0,7-1-162,-1-5 0,4-6-144,1-11 0,-1 2 249,-4-8 1,2 8-64,-8-2 0,-2-2 106,-10 2 1,-3-8 40,-8 2 0,-2 3 222,-4-3 1,-11 8-95,-12-2 0,-3 3 456,-3 3 1,0 7-91,1 5 1,-1 5 55,1 5 0,-1 5-135,0 7 1,9 1-102,3-1 0,3 0-87,3 1 0,2-1-239,3 0 1,4 0-19,8 1 0,0-7 162,0 1 1,8-6-170,4 5 0,11-7-48,6 2 0,11-4-102,6-2 0,12-8 128,5-4 0,4-3-70,2-2 1,1 5 75,-1 1 1,0-1 265,0-5 0,-7 7 99,-5 4 0,-5-1-177,-6 1 1,-3 0 852,-9 6 0,-1 0-39,-4 0 0,-4 0 268,-8 0 0,-6 2-451,1 4 0,-8-2 74,2 7 1,-5 1-424,-1 5 1,0 6-153,0 0 1,-7 6-309,-5-6 1,3 6 271,-3-6 1,8 0-203,-2-6 0,5 1 105,1-1 0,9-2 42,8-3 0,8-5 7,10-7 0,0 0 79,-1 0 0,7-7-117,-1-5 1,6-3-116,-6-2 0,-1-3 78,-10-3 1,1 2 110,-7-8 1,-7 2 70,-10-1 0,-5-5-96,-1 4 1,-13-3-16,-4-3 1,-14 8 155,-4 4 1,-3 4 261,-14 1 1,10 7-359,-10-1 1,6 9 81,0-3 0,3 6-1050,9 6 0,7-5 475,4 5 1,6 4-1866,5 1 2334,4 5 0,16 1 0,2 0 0</inkml:trace>
  <inkml:trace contextRef="#ctx0" brushRef="#br0" timeOffset="2506">8334 258 8158,'10'-43'198,"5"7"-1,-13 1-197,13 10 0,-11 4 596,8 4 0,-6-8-442,5 13 0,-5-5-940,5 11 659,-7 1 293,4-3 0,-10 6-163,-4-4 0,-3 12 35,-9 5 0,-1 7 91,-4 5 0,-4 9-29,-7 9 0,-9 9 9,-3 2 1,-4 9-343,-2 14 1,23-30-1,-1 2 283,-2 4 0,0 2 1,-4 7-1,-3 1-298,-1-1 0,0 1 0,0 3 0,1 1 171,-1 1 1,-1 0 0,1-2 0,0-1-260,-4 6 1,1 1 0,3-7-1,-1 0 326,1 1 0,0-1 0,3-4 0,1-2-48,-1-2 1,-1-1-1,0-4 1,1-2-56,2-1 1,1-2 0,-2-3 0,0-1 131,-21 40 1,-1-14 89,6 2 0,6-17-177,0 0 0,8-12 351,-3 1 1,7-7-642,5-5 1,-2-6 669,8-12 1,6-1-773,5-4 378,8-4-479,-3-2 649,7-18 0,15-8 0,4-9 0</inkml:trace>
  <inkml:trace contextRef="#ctx0" brushRef="#br0" timeOffset="3528">8230 1226 8112,'6'-33'0,"0"5"0,7 10 2109,-1 12-1437,3 5 0,10 1-445,4 0 0,9 0-382,3 0 1,-3 0-105,-9 0 1,2 1 133,-8 5 0,-8 4-189,-9 7 0,-6 2 60,-6 4 0,-7 6-126,-16 12 0,0 3-74,-11 8 0,-8 0-88,2-1 1,-8 1 311,8 0 0,5-10 349,7-7 0,7-4 175,10-14 1,7 4-270,4-9 1,4-3 480,2 3 0,14-8-255,3 1 1,12-3-19,0-2 0,3 0-127,3 0 0,5-7-310,1-5 0,7-3 83,-2-2 1,4-1-272,2 1 0,-1-2 126,1-4 1,0 3-60,0-3 0,0-3-25,0-3 1,-2 4 154,-4 2 0,-4-2 408,-7 2 0,-3 1 176,-3 11 0,-4-4 890,-7 3-647,-1 4 365,-8 1-198,-1 7-521,-8 0 1,-2 2-168,-4 3 0,-1 5 148,-5 7 0,-3 6-273,3 0 0,3 2-61,-3-2 0,8-3-23,-1 3 1,3-4 60,2-2 0,7 0-45,5 1 1,3-3-145,3-3 1,7-5 63,3-7 0,5 0-142,2 0 0,-1-7 59,1-5 1,-3-3-50,-3-3 1,2-5 149,-8 0 0,4-7 81,-10 1 0,2 2-17,-13-2 0,0 8 140,-6-2 1,-8 4 74,-3 1 1,-12 9 360,-6 3 0,-9 4-19,-3 2 1,1 10-165,5 7 1,1 0-56,-1 6 1,8 2-146,4-2 1,4 0-163,2-5 1,7-1 99,4 0 1,4 1-107,2-1 1,2-2-123,4-3 1,6 1-292,11-7 0,2 0-181,3-6 1,7 0 244,0 0 1,1-8-25,10-3 1,-5-5 87,5-1 1,-6 0 75,6-1 1,6 3 47,6 3 0,1-3 216,-1 4 0,-2-3 0,7 3 0,-7 1 0,1 4 0,-3 4-98,-2-4 0,-8 5 91,-3 1 0,-7 0 881,-5 0 0,2 7-266,-8 5 0,-6-3-25,-5 3 1,-7 1-58,7 10 1,-8-1 110,1 6 0,-3-5-533,-2 6 0,-2-8 9,-3 2 0,3 2-52,-4-2 0,4 1 53,2-7 0,0-6-317,0 1 0,8-6 84,3 5 1,12-7-60,6 2 0,4-6-12,1-6 0,1-6-61,0-11 1,-1 4 305,1-4 0,-1-4-54,1-2 0,-6-5 129,0-6 0,-8 3-96,2-3 0,-6 3 202,-5 3 0,-5 5 54,-7 0 0,-4 8 28,-7-2 1,-8 5-69,-16 7 1,-7 3 51,-4 8 0,-6 2-465,-6 4 0,2 5-523,-7 12 1,0 4 478,-6 8 1,-8 7-1,-2 2 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1:55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10 431 8204,'-10'-35'2128,"12"16"-1656,15 8 1,10 7-123,14 4 1,5 0-170,11 0 0,-1-2-234,8-4 0,5-2 27,6-3 0,0-5-154,-6 5 1,-8 3 75,-3 2 0,-6 5-202,-6 1 0,-4 0-81,-7 0 1,-3 13-992,-3 4 1378,-4 4 0,-8 12 0,1 4 0</inkml:trace>
  <inkml:trace contextRef="#ctx0" brushRef="#br0" timeOffset="196">96 1071 8375,'-23'-16'-7,"0"-7"740,8 8 0,9-6 1030,12 15 0,13-2-1581,16 3 0,7-7-61,10-11 0,13 2 254,4-8 0,12 8-249,0-2 0,-3 4-532,3 1 0,-2 7-9,2-1 0,3 8-835,-3-1 297,3 3 953,-5 2 0,-2 0 0,-8 0 0</inkml:trace>
  <inkml:trace contextRef="#ctx0" brushRef="#br0" timeOffset="628">2396 448 8181,'0'-27'2132,"0"2"-876,0 16-764,0 1 0,-6 16-149,1 3 1,-9 12 28,3 6 1,-5 10-58,-1 1 0,-2 8-13,-4-2 1,4-2-303,-4 2 0,5-1-307,7 1 1,-3 2-91,8-8 1,1 0-631,5-5 1,0-6-234,0 0 0,0-8-344,0 2 588,7-4 1016,11-9 0,1 5 0,6-5 0</inkml:trace>
  <inkml:trace contextRef="#ctx0" brushRef="#br0" timeOffset="1306">3019 621 8192,'-8'-25'957,"-3"8"1,3 9-1135,2 14 0,4-2-1828,2 7 1083,0-7 622,0 12 0,-2-7 1401,-3 8 1,-3 3-217,-4 3 0,-1-2 175,7 8 0,0-8-423,6 2-522,0 4 54,0-8 0,2 6-555,4-8 0,-2-5 366,7-1 1,-5-7-208,6 2 1,-7 2 156,7-3 0,-2-1-450,1-10 1,4-9 101,-3-8 0,-2-2 34,1 2 0,-7-2 170,2-4 0,-4-4 270,-2 5 1,0 1 97,0-2 0,-8 2-53,-4-2 0,-3-2 56,-2 8 1,-2 6-29,-4 6 0,1 7 84,-6-2 0,4 12-229,-4 5 0,5 7-236,-6 5 0,10-2 154,1 8 0,1-8-126,5 2 1,5 2-352,1-2 335,4 0 0,4-6 47,4 0 0,9-7 92,8-4 0,8-4 120,-2-2 0,5-2-86,7-4 1,-3 2 146,8-7 1,0-1-58,6-5 1,2 0 188,4-1 1,-5-5 80,5 0 0,2 2 16,-3 10 1,-5-5-14,-6 5 1,-7 3-47,1 2 1,-5 4 275,-6 2-328,3 0-98,-13 0 1,4 8 9,-11 3 1,-4 5-126,-8 1 1,0 6-3,0 0 1,-6 2 88,0-2 0,-2-4-176,3 5 0,3-3 64,-4 2 106,4-4 1,2 6 24,0-8 0,2-7 90,4-4 1,3-4-74,9-2 1,1 0 137,4 0 0,4-6-210,7 0 1,3-13 79,3 1 0,-3-5-189,3 0 0,-9 4-31,-2-4 0,-10-2-167,-2 2 0,-1-6 139,-11 6 1,-1-6-130,-10 6 0,-9 0 204,-8 6 1,-10 2 23,-1 3 0,-3 4-90,-9 8 1,8 0 36,-3 0 0,5 8-569,1 4 1,6-3 252,1 3 1,12-1-486,-1 7 1,11-1 886,0 0 0,12-7 0,4-3 0</inkml:trace>
  <inkml:trace contextRef="#ctx0" brushRef="#br0" timeOffset="1518">5111 465 8187,'10'0'634,"-1"0"-444,-3 0 1,2 2 652,3 4 1,5-4 781,-5 4-766,5 3 0,1-5-365,0 8 0,-5-8-84,-1 1 0,-1 5-793,1 2 1,3-3 313,-8 3 1,1-1-1386,-1 7 1,-4 1 403,4 4 1050,-4 4 0,-18 7 0,-3 1 0</inkml:trace>
  <inkml:trace contextRef="#ctx0" brushRef="#br0" timeOffset="2189">5007 1105 8187,'-17'10'1415,"8"-2"1,9-16-1341,11-4 1,18-11 73,6-5 0,11-5-171,0-2 0,2 1-156,-2-1 1,4 1 100,-4-1 1,4-5-526,2-1 1,0-13 0,0 3 1,5-7-447,1 0 1,5-1 717,-5-5 0,0 1 329,-7 11 0,-1-2 0,-4 14 0,4-1 52,-3 7 1,-7 5-224,-5 0 0,-3 10 171,-9 2 0,0 1 824,-5 11 1,-3-3-133,-4 2 1,-1 4 131,-4-4 1,-4 6-147,4 6 0,-5-2-262,-1 8 1,0-1-147,0 6 0,-1 3 0,-5 3 1,-4 4-230,-7 7 0,-2 7 96,-4-1 1,3 6 123,-3-6 0,4 6-691,2-5 1,5-1-975,1-5 0,7-8 829,-2-4 1,6-6-20,6-5 0,5-5 154,13-7 1,4-7 35,13-5 1,1-5 664,4-6 1,-4 3-270,-7-3 1,-2 10 1084,-5 1 0,-3 9-39,-7-3 1234,-1 4-1475,-7 2 1,-3 8-258,-7 3 1,0 4-334,0 3 1,-2 7-227,-3 4 0,-5 1-736,-7-1 0,-1 4 591,1-4 1,-8 3-1059,-4 3 0,-3-2 366,-3-5 1,-5 3 44,-1-8 1,1-2 342,5-9 1,3 1 58,3-7 0,-2 6-28,8-7 437,0 1 0,12-6 228,-1 0-353,8 8 1,-4-4 1085,8 7 0,-1-5-493,-5 5 1,2-5 796,-8 6 0,7-1-478,-7 7 0,1-1-313,-7 0 1,7 6-342,-1 0 1,8 0-312,-1-5 0,3-7-918,2 1 1009,0-1 1,15 5-238,8-5 0,10-3 67,7-8 0,4 0 465,8 0 1,0 0 477,0 0 0,-6 0 925,0 0 1,-5 6-621,5-1 1,-10 9 89,-1-3 1,-3 10-1531,-9 2 0,6 2 371,-6-1 0,-1-3-2191,-11 7 0,2-4 2269,-7 4 0,0 1 0,-6 6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1:53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0 226 8467,'6'-17'-312,"0"-1"0,0 7 692,-6-1 1,5 6-95,1-5 1,2 5 128,-2-5 0,-3 5 649,9-6-645,-1 8 1,7-9 185,-1 7 1,0-7 90,1 1 1,1 5-301,4 1 0,-2-2-50,8 2 0,-2 1-491,2 5 0,1 0 167,-7 0 1,2 1-93,-2 5 0,-9 4 110,3 7 0,-5 0-690,-1 1 0,-3 1 153,-8 4 0,0-4-20,0 4 1,-2 2 258,-4-2 0,-3 6 155,-9-6 0,-1 2 260,-4-2 0,4-4-73,-4 5 1,0 0 9,5 0 0,-8-1-100,8-6 0,3-2 44,3-3-177,9 3 0,-7-7-644,4 3 548,4-3 0,2-8-157,12 0 0,11 0 4,6 0 1,5-10 120,7-7 0,-3 0 187,8-6 0,-6 4 44,7 1 0,-9 3 251,2 3 0,-9-1 120,-2 7 6,-8 0 1,2 8-101,-11 4 1,-5 4 59,-7 7 1,-15 8-142,-8 4 1,-8 3-1,-3 3 1,-9 5-245,-3 1 0,-4 5-4,-2-6 1,0 8-129,1-2 1,1 2 42,4-1 0,-1-5-169,13-8 0,-5 1 105,11 0 0,3-7 69,2 1 1,11-13 143,6 1-119,4-4 0,6-3 495,8-4 0,7-4-12,15-2 1,11-8 146,7-4 0,-1-9-225,7-2 1,2-8-114,-3 3 1,-1 1-207,-10-2 1,-4 8-304,-7-2 1,-2 4-6,-5 1 1,-3 1 118,-7 0 0,-7 5-377,1 1 0,-8-1 127,1-5 1,-8-1-9,-3 1 0,-13 0 184,1 0 1,-5-1 335,0 1 0,4 0 31,-4-1 0,-2 3 135,2 4 37,0-5-170,6 7 0,5-7 613,0 5 93,9 3 6,-5 8-315,8 0-206,0 0-26,0 8 0,2 7 141,4 8 0,-4 10-35,3 1 0,-3 11-127,-2 12 1,0 5 246,0 7 0,-2 8-156,-3 3 0,-5 5-428,-7 1 1,5 1-14,1-1 0,7-9-556,-2-8 1,4-7 406,2-10 0,0-8-701,0-4-715,0-11 1122,0-4 1,6-17-254,0-8 853,-1-16 0,3-18 0,2-10 0</inkml:trace>
  <inkml:trace contextRef="#ctx0" brushRef="#br0" timeOffset="990">934 831 8381,'0'-25'2153,"0"6"1,10 2-2338,7 11 1,8-4 7,10-1 0,-1 1 338,1-1 1,5-1-100,0-5 1,3-1-130,-3 1 1,-9 2-118,3 3 1,-11-1-242,1 7 0,-1-2-1339,-6 3 713,4 3 608,-11-14 1,-3 12 207,-7-7 0,-7 5 238,-11-5 1,-1 7 7,-4-2 0,2 4 228,-8 2 1,8 0-119,-2 0 0,4 0 149,1 0 0,1 10 289,0 7 0,1 2-168,5 10 0,-3-6 15,9 6 0,-7 2-84,6 9 0,1-4 55,5 5 0,0-5-158,0-1 0,0 5-5,0 1 1,5-3-96,1-9 0,8 2-197,-3-8 1,-1 0-137,1-6 1,1-7 139,5-5 1,0-3-213,1-2 0,5-2-83,0-3 0,2-11-210,-2-7 1,4-9 249,7-3 0,-1-2-97,-4-9 0,3-2-2,-3-9 1,2-11-109,-2-7 0,4-7 36,-5 1 0,3-1 288,-2 1 1,4 6 496,-5 11 0,5 7-7,2 11 1,-7 5 221,1 13 1,-6 3-17,6 7 263,-8 9 28,4 1-215,-7 8 0,-9 2-68,-3 4 1,-6 9 73,-6 8 0,2 8-679,-7-2 0,5-2 41,-5 1 0,7-1 53,-2 2 1,4 2-26,2-8 1,2 6-138,4-6 1,5-2 59,12-10 1,4 3 59,8-8 1,7-1 264,4-5 0,2 0-134,-2 0 0,4 0 123,-4 0 1,-3 0-84,-3 0 1,-3 0-35,-3 0 1,-7 8 40,-4 4 1,-4 5-4,-1 6 0,-9-2-53,-3 8 0,-4 2-137,-2 9 1,-14-2-361,-3 9 0,-10-1 195,4 6 1,-8-1-75,3 1 0,1-7 109,-2-5 1,8-6 109,-2-5 1,-2 2-6,2-8 0,5-6 301,7-5-286,-1-8 0,-5 3 155,0-7 0,5-1-358,1-5 0,-1-4 182,-5-7 0,0-8-230,-1-4 1,1-4 96,0-1 0,-1 1 123,1 4 1,2 4 74,3 8 0,3 2 499,3 3-422,4-3 106,-6 13 0,8-8 166,0 4 0,8 3-99,3-9 0,5 6 295,1-5 1,0 7-154,1-2 0,-1-1-140,0 1 1,1 0-176,-1 6 0,-6 0-218,1 0 0,-8 8 46,1 3 1,-3 10-327,-2 2 1,-9 8-100,-8-2 0,-3-2 196,-9 2 0,3-2 375,-3 1 0,-4-3-12,4-7 1,4-7 409,2 1 287,4-8 187,2 3 0,9-14-331,8-5 1,10-5 107,13-6 0,7 2-264,5-8 1,9 2-140,-9-2 1,9 4-365,-4 8 0,1-1-477,-7 1 1,-5 8-1720,0 3 2304,-16 4 0,10 17 0,-13 4 0</inkml:trace>
  <inkml:trace contextRef="#ctx0" brushRef="#br0" timeOffset="1427">623 2560 8337,'-44'10'-160,"3"3"264,13-7 0,-3 8 274,8-3 1,-2-1-81,2 1-74,3-7 97,-5 4 0,8-8 845,0 0-416,7 0 241,3 0-1106,7 0 1,7-2 131,5-4 0,9-3 68,2-9 1,14-1-5,-3-4 0,12-4-155,0-8 0,12 1 52,5-1 1,14-7-437,10-4 0,-39 18 0,2-2 365,6-1 0,3-1 0,3-2 1,1-1-375,8-2 1,2-1 0,7-4 0,1-1 424,5-2 0,1-2 0,-22 12 0,2-1 0,-1-1-289,1 1 1,0-1 0,1 1 0,4-1 0,1 0-1,1-1 277,1 0 1,-1-1 0,2 1 0,1 0 0,0 0 0,1 1 50,3-2 1,0 1 0,-1-1-1,1 2 1,-1 0 0,0 0 0,-1 2 1,-1 0-1,1 1 1,-2 1-1,-1-1 1,0 1 7,-4 2 0,-1 0 0,-1 1 1,-4 1-1,0 1 0,-2 1-146,23-9 1,-1 2 0,0 3 0,-1 1 56,-4 1 1,-1 0 0,-3 3 0,-2 0-97,-5 3 0,-2 0 0,-3 0 0,-3 0 4,-6 6 0,-2 0 0,-1-2 1,-1 1-45,35-5 0,-6 2-82,-18 9 1,-11 5 300,-12 7 0,-1 0 0,-11 0 0,-6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5:52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7919,'27'0'354,"-2"2"45,-8 4 0,0-2 319,0 7 0,3-7-259,2 2 1,0-5-1257,6-1 1,-5 0 80,6 0 1,-6 0-668,6 0 1383,-8-7 0,11-3 0,-5-7 0</inkml:trace>
  <inkml:trace contextRef="#ctx0" brushRef="#br0" timeOffset="116">811 103 7919,'19'0'0,"4"0"0,-2 0 415,8 0 0,0 0 615,5 0 0,1-5-3376,-1-1 2346,0-7 0,1 3 0,-1-7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2:07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121 156 8101,'-33'-40'804,"5"-1"939,3 1-119,7 21-1037,9 3 0,1 24-423,8 4 0,6 5-498,0 6 1,5 4 213,-5 7 0,5 1 108,-5 0 1,0 5-405,-6 0 1,2 3 195,4-3 1,-4-6-492,3 1 1,-3-2 80,-2-10 1,2 0-162,4-6 0,3-7 389,9-5 1,7-6 185,4-11 1,5-9 215,7-19 0,1-3 0,4-3 0,2 4-8,-8 7 0,6 8-65,-5 4 0,-7 10 711,-5 1 0,-6 9-158,6-3 1,-10 12 88,-1 5 1,-3 12-238,-9 6 0,-1 4 14,-5 1 0,0 1 134,0-1-551,0 1 88,-7 7 1,-3-5-498,-7 3 1,-2-3 267,-4-3 0,3-1-355,-3-4 1,2-4 118,-2-8 0,4 0-28,-4 1 1,4-9-38,1-3 228,1-4 456,0-2 175,-1 0-56,9 0 1,1 2-141,8 3 0,0-1 61,0 8 0,0 5 61,0 6 1,-8 6-52,-3-6 0,-4 8-91,-3-2 0,1 3-9,0 3 1,-3-6-64,-3 0 0,4-3-1,-4 3 0,2 2-12,-2-8 0,4 2 56,-4-2 1,9-2 102,3 8 0,1-8-83,-1 2 38,3-4-19,8-1-49,0-1-39,0 0 0,8-7-9,3-4 0,6-4-172,6-2 0,10-8-271,7-4 0,9-11 175,-3-5 0,4-5-400,1-2 0,1 1 236,0-1 1,-10-5 166,-7-1 0,-2 1 54,-10 5 1,-2 1 94,-10-1 1,3 1-5,-8-1 1,-1 8 311,-5 4 1,0 4 845,0 2-533,0 7-507,0 2 0,-7 8 10,-5 0 0,-3 8-142,-2 4 1,-1 3 87,1 2 0,0-1-155,-1-5 1,1 5 126,0-5 1,1 6 105,5 6 0,-4-1 325,3 6 1,-3-3-182,-3 10 1,1-2 346,0 13 0,1 0-123,5 6 1,-5 2 35,5 3 1,1-1-151,-1 7 0,1-5-229,-1 5 1,3-7-63,8 2 0,-2-10-307,-4-2 1,4-10-788,-3-1 816,3 0 1,-4-16-220,0 4 353,0-12 0,4-3 202,-3-8 1,3-8-261,-4-3 0,4-12 60,2-6 1,2-4 41,4-1 0,3-7-106,9 1 0,1 5 202,4 7 1,-4 12-86,4-1 0,2 11 105,-2 0 1,2 6-78,-2 6 1,-9 6 130,3 11 0,-9 4 84,3 7 1,-7 1 302,2-1 1,-4 1-310,-2 0 1,-8-1-79,-3 1 0,-5-3-246,-1-3 0,5 2 96,1-8 1,-1-6-178,-5-5 0,6-8-182,-1 1 203,8-3 1,-9-4 23,7-3 0,-2 1-330,2-8 1070,5 8-279,-7-3 1,10 7 457,4 0 0,-3 2-369,9 3 1,-6 7 328,5 11 1,1-2-85,5 8 1,2 0-73,4 5 0,0-5-484,12 0 1,-2-2-326,13 2 1,-4-10-374,10-7 0,4-9-824,13 3 1,8-14 1252,3-9 0,13-16 0,-45 11 0,0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2:08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156 709 8036,'17'-9'1378,"1"3"1,1 4-956,4 2 1,4 6 130,7 0 0,-5 1-131,0-1 1,0-2-194,5 7 1,-5-5-1058,0 6 1,-8-3 473,2 3 0,-6 3-334,-5-3 1,-4 11-41,-8 6 1,-10 5-1205,-7 7 1931,-8-5 0,-17 14 0,-3-6 0</inkml:trace>
  <inkml:trace contextRef="#ctx0" brushRef="#br0" timeOffset="643">104 1384 8036,'-23'9'-126,"0"-3"1,0 2 1012,6-2 241,7-1 0,2-14-761,8-9 0,16-1-304,7-10 0,7-1-475,5-11 1,9-3 262,8-8 0,8-2-596,9-3 1,2-5 422,-34 28 0,1-1 0,-2 0 0,1-1 76,3-1 1,1-1-1,-1 2 1,0-1 36,3-3 1,1-1 0,-2 2 0,0 0 4,-1-2 1,-1 1 0,1 2 0,1 1 203,33-26 0,-8 3 0,-10 8 0,-5 8 43,-6 4 1,-3 5-117,-9 6 1,-7 4 1966,-4 8-912,-3 0 532,-3 7-909,-8 2 1,-3 10 268,-12 4 0,1 11-634,-13 12 0,5 6-48,-10 5 0,4 2-248,1 4 0,-5 4 105,0-3 1,0-3-17,6 2 0,7-2-258,4 2 0,5-4-401,1-7 1,7 0 189,5-1 1,11-7-234,6-4 1,11-11 306,6-7 0,6-3 74,6-2 0,-6-5 609,-1-1 1,-6-6-234,-11 7 0,-7-1 777,-4 6-689,-4 0 1,-7 0 599,-1 0 0,-7 2-273,2 3 0,-6 7-211,-6 11 1,-3-2-283,-9 8 0,1-6-352,0 6 0,-14 0-508,-4 5 1,-11 1 440,0-1 0,-4 1-133,-2 0 0,-5-7 121,-1 1 1,0-8 167,7 2 0,1-3 87,4-3 0,3 0 174,9 1 1,1 3-47,4-4 0,6 4 156,12-9 1,-3 3 246,8 2 0,3-5-201,8-1 1,5 1 181,7 5 0,8 0-80,4 1 0,4-7 41,1 1 0,1-6-187,-1 5 1,-1-5-19,-4 5 0,2-5 13,-8 6 1,0-7 93,-6 7 747,0-8-622,1 11 1,-7-11 180,1 8 0,-8-7-32,1 7 0,-1-1-20,2 7 0,-2 1-223,7 4 0,-5-4-206,6 4 1,-1-2 32,6 2 1,1-3-176,-1 3 1,0-4-333,1-2 1,-1 1 254,0-1 1,6 6-3174,0 0 3358,8 0 0,-12-13 0,6-3 0</inkml:trace>
  <inkml:trace contextRef="#ctx0" brushRef="#br0" timeOffset="1077">2992 2318 8007,'-12'-8'3837,"1"-4"-2111,-1 5 2214,-5-9-2959,8 14 0,-1-5-1226,4 7-720,4 0-1254,-5 0 1475,7 0-38,0 0-883,-8 0 627,6 0-740,-6-8 975,16 6 650,2-6 159,7 8 704,-8 0-377,-1 0 280,-8 0 1789,0 0-1649,-8 0 0,-1-7 246,-8-5 1,-3 3-395,-3-3 1,4 6-69,-4-5 0,4 1-534,1-1 1,1-3-887,0 8 634,-8 1 0,6 5-336,-4 0 0,9 0-3392,3 0 3977,7 0 0,-19 7 0,4 3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2:07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45 8007,'0'-18'4327,"0"1"-4452,0 7 37,0 10 0,6 10 354,-1 7 0,1 2-113,-6 5 0,0 2 297,0 9 1,0 7-280,0 4 0,0 2-385,0-1 0,0 1-142,0-8 1,0 2-455,0-1 0,6-11 101,0 5 1,5-12-75,-5 0-242,8-4 1,1-9 78,8-4 946,0-12 0,10-19 0,3-12 0</inkml:trace>
  <inkml:trace contextRef="#ctx0" brushRef="#br0" timeOffset="545">589 131 8007,'11'-6'1675,"1"0"-1298,-8 1 0,2 20-161,-12 8 1,-4 8 21,-7 3 0,7 3 247,5 3 0,3-3-299,2 3 0,0-5-186,0-6 1,5-3-36,1-2 1,8-11-274,-3 4 1,-1-11-3,1 0 1,1-4 147,5-2 1,0-8-203,1-3 1,-7-11-26,1-1 0,-1-9-146,7-3 0,-9 0 181,-3-5 0,-4-2 151,-2 2 0,-8-3 242,-3 3 1,-5 5-116,-1 1 1,0 7 606,-1 10 0,1 5-82,0 0-357,-1 9 0,1 1-178,0 7 1,7 9-151,5-3 1,3 5 154,2 1 1,3 6-93,9 0 1,7 0-186,16-5 1,7-3 69,4-4 1,12-3 126,5-8 0,6 0-11,6 0 0,-4 0 469,4 0 1,2 0 17,-2 0 1,0 0 559,-6 0 0,-1-6-399,-5 1 0,-4-1 157,-7 6 1,-6 8-152,1 3 0,-9 4-120,2 3 0,-11-1-381,-6 0 1,-4 6 112,-1 0 1,-1 1-66,0-7 1,-5 6 153,-1 0 1,-5 0-114,6-6 0,-7 1-61,7-1 0,-6-2-32,5-3 0,-1-3-99,1-3 0,5-4 66,-5 4 1,5-4-102,1-2 1,0-8 124,1-3 1,-1-7-81,0-5 1,0 2 76,1-8 1,-9 0-14,-3-5 1,-4-1-90,-2 1 0,-8-1 14,-3 0 0,-6 1 317,-7-1 1,-2 6-76,-9 1 1,-5 14 165,-1 3 0,1 7-67,5 4 0,1 0-483,-1 0 1,3 13-446,3 5 1,-2 10 709,8 1 0,-8-4 0,4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2:07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87 8055,'-44'-34'1458,"9"9"2056,12 7-2632,11 9 0,7 9-416,10 0 0,7 0-485,11 0 1,6 2-24,11 4 0,4-3 19,8 9 1,-2-8 66,-4 2 0,2 3-197,-7 3 1,-1 3 138,-5 2 0,-8 1-141,-4-1 0,-4 2-37,-2 4 0,-2 2 65,-3 4 1,-4 6-50,-8-1 1,-8 1 42,-4 5 1,-11 4-73,-5 2 1,-5 2-176,-2-1 0,-1 3-431,-4-4 1,-5 11 260,-7 7 274,1 3 0,18-25 1,-2 1-1,0 1 1,-1 0-1</inkml:trace>
  <inkml:trace contextRef="#ctx0" brushRef="#br0" timeOffset="156">1 1454 8072,'0'-27'0,"9"4"2130,9 11 1,22-9-1166,18 4 0,15-14-888,7-4 1,-31 14 0,2-2-357,3-5 0,2-2 0,2 1 0,1-1 83,1-2 0,1 0 1,-1 0-1,-1-1-148,-1 4 1,-1 0 0,2-2-1,0-1-245,-4 3 0,-1 0 388,-2 1 0,-2-1 0,-2-1 1,-2 0-1,-3-1 0,1 1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2:02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1 969 8263,'7'-17'0,"5"0"0,13 5 928,9 1 0,9-1 1,10-3-98,5 3 0,-2-3-507,7 3 1,-7-3-623,2-2 1,-7 5-41,-4 1 0,-7 7-369,-11-2 1,-4 4 110,-8 2 150,0 0 1,-5 0-370,-1 0 815,-7 0 0,-4-8 0,-9-1 0</inkml:trace>
  <inkml:trace contextRef="#ctx0" brushRef="#br0" timeOffset="193">571 450 8263,'-17'12'0,"0"-1"0,-6 3 1106,0 9 0,-1 4-455,7 7 0,2 9-535,3 3 1,-3 4 53,3 2 1,-9 7-79,-2 5 1,-8 9 96,3 2 0,-5 7-279,-2-1 0,7-2 103,-1 1 1,10-12-314,1 1 0,3-6-649,9 1 1,0-11 456,6-6 1,-5-15-1381,-1 3 579,0-12 1293,6 2 0,8-23 0,1-4 0</inkml:trace>
  <inkml:trace contextRef="#ctx0" brushRef="#br0" timeOffset="394">156 1315 8256,'0'-17'791,"-7"7"1,3 2 75,-8 8 0,8 8-532,-1 4 0,3 11-83,2 6 0,-2 3-56,-4 3 0,4 5-22,-4 1 0,-1 7-168,1-2 1,0-2-164,6 2 0,0-8-432,0 3 1,0-7 47,0-5 0,0 2-488,0-8 0,2-2-30,4-9 0,-2-5 1059,7-7 0,1-7 0,5-3 0</inkml:trace>
  <inkml:trace contextRef="#ctx0" brushRef="#br0" timeOffset="690">467 1644 8243,'18'0'1807,"-1"0"1,0 2-1198,1 3 1,7-3-190,3 4 1,7-4-195,5-2 0,-1 0-72,7 0 1,-2-6-166,2 0 1,2-7-22,-7 1 0,-3-5-211,-9-6 0,2 4-646,-8-4 0,0-4 326,-6-2 1,-5-2 6,-1 3 0,-7-5-50,2 4 1,-10-2 41,-2 2 1,-7 4 491,1 8 0,-9 8 438,-2 3 1,0 4 38,6 2 0,-3 4 493,-3 7 1,10 3 6,-4 15 1,11-1-416,0 7 1,4 0 76,2-1 0,8-5-299,3 0 0,7 0-194,5 5 0,-2-7 4,8-4 0,-1-4-328,7-1 1,7-3-1059,4-3 1,4-5 616,2-7 1,2-2-1926,4-3 2615,-4-13 0,13-9 0,-6-7 0</inkml:trace>
  <inkml:trace contextRef="#ctx0" brushRef="#br0" timeOffset="976">2352 329 8176,'-26'0'2780,"8"0"-2000,11 0 1,24 12-833,12-1-11,11 16 1,14-21-21,3 11 0,5-9 158,7 4 1,-5-9-132,-1 3 1,-5-4-147,5-2 0,-15 0-257,-2 0 0,-9 0-399,-9 0-478,5 0 60,-14 0 1276,-1 0 0,-11-8 0,-7-1 0</inkml:trace>
  <inkml:trace contextRef="#ctx0" brushRef="#br0" timeOffset="2063">2716 35 8069,'-18'-15'2443,"7"11"-1935,-1-7-300,8 7 1,4 11-137,12 5 0,3 3-35,3 3 1,1 7 227,4 3 1,-6 5-123,0 2 0,1 5 60,-7 0 1,-3 8-313,-2-1 0,1-5-280,-1-2 0,0-3 34,-6-3 0,0 1-234,0-1 1,0-7 105,0-4 1,-2-9-200,-4-3 258,4-7 1,-5-13 50,7-20 0,2-12 22,3-10 0,5-1 282,7 0 1,-5 0 68,-1 0 0,1 10 197,5 7 1,0 4 195,1 14 0,-7 4 847,1 13-904,-1 0 0,5 15 831,-5 8 1,-3 10-443,-8 7 1,-8-1-479,-3 7 0,-5 6-288,-1 5 1,-6 1-328,0-6 0,-6 0 122,6 0 1,-8-3-246,2-2 1,4-7-494,2-11 633,4-4 1,2-10-136,0-3 0,7-7 16,4-10 0,4-7 375,2-11 1,2 2 150,4-8 0,6 8 243,11-2 0,-2 4-22,8 1 1,-6 7 195,5-1 0,-1 8-88,2-1 0,-4 3-56,-8 2 1,1 2 8,-1 3 0,-2 5 16,-3 7 0,-4 8-436,-8 4 1,0 4-186,0 1 0,-14 7-220,-3-1 1,-12 4 221,0 2 1,-7 2-128,-10 16 1,-2-6-611,-16 5 0,5-5 458,-11 5 1,11-7 597,-10 1 1,13-3-151,4-2 1,2-8 675,10-3 0,7-7-151,10-5 1,10 2 125,1-8 0,10-6-295,2-5 1,10-9-28,13 3 1,11-6 278,12-6 1,6-3-105,6-8 1,3-8 72,9-4 0,-1-10-83,0-1 1,-4 0-395,5 5 0,-13 0-192,7 1 0,-9-1-244,-3 1 1,-8 7 195,-3 4 1,-7 4-77,-5 1 1,-10 1-576,-7 0 1,-8-1 340,1 1 1,-10 6 104,-7-1 1,1 8 96,-7-2 1,5 4 507,-10 2 1,4 8-37,1 4 1,1 11 96,0 6 1,-2 3-83,-5 3 0,5 1 198,-4 5 1,10-3 489,1 8 0,1-2-347,-7 3 0,7-3 305,-1-4 0,8-3-234,-1 3 1,3-4-516,2-1 1,0-6-276,0 0 1,2-6-224,3 6 1,-3-8 256,4 2 0,2-4-639,-2-2-1028,-1-7 706,-5-2 497,0-8 0,0-14 226,0-3 1,0-6 117,0 0 1,-7 3 320,-5-3 0,3 4 0,-3 2 0,1 2 0,-7 3 0,1-1 0,0 7 0,5 0 2129,1 6-1581,-1 0 1,-5 2 941,-1 4 0,9-2-661,3 7 1,-2-5-209,3 5 1,-1-5 49,6 6-701,0-1-200,0 6 1,8-1-447,3-5 0,12-3-925,6-8 1,6-4 704,5-7 1,6-1-220,12-11 1,-3 2 1114,9-2 0,-3 4 0,3-4 0,-7 9-156,-11 3 1,2 7-60,-7-2 1,-7 4 791,-5 2 0,-2 0 818,2 0 0,-4 0 264,-8 0 1,1 2-827,-1 4 0,0 3-1088,0 9 0,-1-7 218,-5 1 1,5-3-1352,-5 3 0,5 1 1388,1-7 0,0 0 0,0-6 0</inkml:trace>
  <inkml:trace contextRef="#ctx0" brushRef="#br0" timeOffset="2512">4946 883 7991,'-40'-21'785,"0"3"0,1 7 1081,10 17 0,-1 9-1781,7 8 0,0 10-1146,5 1 0,1 1 62,0 5 1,-3 2 422,-3-1 1,2 5 444,-8-6 1,8 6 20,-2-5 1,4 5 5,2-6 0,1 1-63,5-7 1,3 1-13,8-1 1,0-7 6,0-4 1,8 2 140,3-2 0,-1 0 351,2-5-267,-1-1 0,4 0 424,-3 1-199,3-1-39,-13 0 276,6 0 61,-8-7-231,0 5 246,0-13-688,0 6 0,0-10 90,0-4 0,0-3-125,0-9 1,0 1-161,0 0 0,0-2-203,0-4 0,2-4 495,4-8 0,3-7 0,9-2 0</inkml:trace>
  <inkml:trace contextRef="#ctx0" brushRef="#br0" timeOffset="2994">5500 364 8132,'0'-40'2475,"0"17"0,2-10-1187,3 27 0,5 6-1052,7 6 1,8 3-441,4 9 0,-2-1-1036,2 0 1140,-8 1-262,12 7 0,-14-4-467,4 8 1,-6-1 365,-5 7 0,-5 7-284,-7 4 1,-9 4-37,-8 2 1,-3 6 233,-8 0 0,6-1 229,-1-5 1,2-2 243,-2-4 0,6-4 174,0-7 0,-1 0 23,7-1 1,1-7 276,-1-4 1,7 2 94,-2-2-3,4 0 1,2-6-184,0 1 0,8-7-37,3 1 0,-1-8-164,1 1 0,3-3-19,9-2 0,-4 0-181,4 0 1,-4 0 106,-1 0 1,-1 0-357,0 0 284,1 8 0,-9 4-65,-3 11 1,-4-2 240,-2 8 0,-14-1-131,-3 7 1,-6 0 443,0-1 1,4-1-165,-4-4 1,5 1 221,7-7 0,-3 6-139,9-6 0,-1 0-172,6-5 1,0-1 7,0 0 0,6 1-8,-1-1 1,7 0-85,-6 0 21,7 1 0,-5-1-242,3 0 0,5-5-88,-5-1 0,5-5-55,1 6 1,6-8 11,0 1 1,8-3-135,-2-2 0,5 0-131,7 0 0,3-6-336,8 1 0,7-15 860,5 3 0,11-19 0,3-1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2:01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190 532 8352,'0'-27'620,"0"3"189,0 6 0,0 7-260,0-1 1,0 6 18,0-5 1,2 7-208,4-2-165,4-3 1,7 7 144,0-4 1,6 2 126,0-2 1,6 4-310,-6-3 1,8 1 118,-2-2 0,9 2-225,3-7 1,7 5-7,-2-6 0,4 1-44,2-6 0,-6 1-190,0 5 0,-2-3-558,2 8 1,-5 1 132,-13 5 1,-3-6-599,-7 0 0,-1 0-770,0 6 781,-7 0 797,-3 0 1,-8 0 127,-5 0 0,-4 0 33,-7 0 0,0-5 241,-1-1 0,-1-8 0,-4 3 0,4-4 0,-4-3 0,9 7 0,3-1 0,1 1 89,-1-7 0,-3 7-175,8-1 1,-5 1 392,5-7 1,-2 3 833,3 4 714,3-5-490,-14 7-442,14-1 1,-5 6-458,7 16 1,-6 7-352,0 15 1,-7 9-28,1 3 1,-9 13 147,-2 11 1,-10 8-471,-1 15 0,16-46 0,-1 2 208,-3 2 1,-2 1-1,2 0 1,0 0-137,-1 0 1,0 0-1,1-1 1,0 0-35,1-2 1,1 0-1,2-1 1,0 0-211,-3-2 0,2 0 0,-12 37-202,2 3 0,6-11-104,-6 0 0,8-8-124,-2-9 1,9-4 264,3-20 1,5 3 570,-5-14 0,7-4 0,-2-2 0,4 5 0</inkml:trace>
  <inkml:trace contextRef="#ctx0" brushRef="#br0" timeOffset="223">0 1172 8220,'0'-17'1427,"0"0"-1097,0 7-546,0 2 0,6 10 1,2 4 320,1 6 1,1 3-72,1 2 1,-1 8 528,-4 4 1,1-2-173,5 2 1,1 5-14,-7 7 0,8-1-74,-3-5-821,-3 7 406,7-6 0,-5 7-185,7-9 1,0-5-321,1 0 0,-3-6 34,-3 6 1,3-8 210,-3 2 1,-3-11 370,3-7 0,-1-3 0,6-2 0</inkml:trace>
  <inkml:trace contextRef="#ctx0" brushRef="#br0" timeOffset="516">882 1172 8202,'19'-15'180,"4"3"0,4 7 174,8 10 1,-1 7-210,1 11 404,-8 4-327,6 7 1,-14 1-214,4 0 1,-6 7 21,-5 4 1,-5 4-113,-7 2 1,-2 0-41,-3 0 0,-3-2-215,-3-4 0,-5 2 130,5-8 1,-5-7-150,-1-10 1,0-6 144,-1-5 1,-1-5 15,-4-7 1,4-13 272,-4-4 1,4-18-100,1 0 0,3-9 526,3 4 1,5-2-123,7 1 0,7 7 52,5-1 1,5 2-177,6 10 1,4 0-97,8 6 1,-1 0-91,1-1 1,1 7-184,5-1 1,-5 8-694,5-1 1,1 5 801,-2 5 0,1 5 0,-7 7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2:10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104 258 8120,'0'-11'-372,"0"-1"-47,0 1 0,0-7 316,0 1 0,0 6 152,0-1 0,6 6 239,-1-5 71,1-1 0,-6-5 168,0 0 0,6 5-169,0 1 1,-1 5-38,-5-6 0,0 6 305,0-5 264,0 7-510,0-11-302,0 13-265,-7-6 0,-3 10 163,-7 4 1,0 3-156,-1 9 1,7 1 91,-1 4 0,3-4-12,-3 4 0,-1 2 50,7-2 0,0 0-114,6-5 140,0-1 1,8-2 16,3-3 0,7-4 15,5-8 1,2 0 12,3 0 0,7-2-149,0-4 1,-1 2 73,7-8 1,-5 1-124,-1-6 0,-8-1 106,-4 1 1,0 0 42,-6-1 0,2 1 39,-13 0 1,0 0 138,-6-1 0,-2 1-27,-4 0 1,-6-1-127,-11 1 1,-5 8-180,-13 3 0,-3 6 181,-8 6 0,-7 11 0,-3 10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2:26.0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242 1592 7742,'0'-10'-1967,"2"3"1967,4 7 65,-4 0-103,6-8 142,-8 6-121,0-13 0,0 11 447,0-8-164,0 8-89,0-11-62,0 13 8,0-6 16,0 1-71,0 5 1,0-8 26,0 4-44,0 5 1,0-9-127,0 4 116,0 4 0,1-11-105,5 7 0,-2-2 37,8 3 1,-3 1-16,3-8 1,3 6 30,-3-5 1,1 5-33,-1-5 33,11-1 0,-6-5-1,12 0 1,-2-1 13,-4 1 1,-2 5-11,8 1 1,-6-1 15,6-5 0,-1 2-8,7 3 1,-6-3 2,0 3 1,-1-1-9,7 1 1,0-3-3,-1 3 1,7-3 4,-1-2 1,6-6-2,-6 0 1,8-2 2,-1 2 0,1 3-1,-2-3 1,2 4-1,-8 2 0,8-1-5,-2 1 1,-2 0-1,3 0 0,-9 5 5,2 1 0,3-1-1,-3-5 1,6 5-10,-6 1 1,3-1 5,-3-5 1,-2 0-8,9-1 1,-1 1 6,6 0 0,-3-1-10,-2 1 0,3 2 14,-4 3 0,4-3 0,2 3 1,-3 3-6,-2-3 0,3 3 0,-4-3 0,-2-3 11,2 3 0,0 3-9,6-3 0,0 2 8,0-1 0,0-3-5,-1 9 0,1-7 3,0 6 0,-4-7-3,4 1 1,-4 3-1,10-3 0,1 6 0,-1-5 0,5 5 0,-5-5 1,6 5-1,-7-6 0,7 9 0,-7-3 0,7 2 0,-7-2 0,7 4 0,-7-4 0,3 3 0,-2-3 0,-3 2-7,9-8 0,-7 9-1,7-3 0,-3-2-9,3 2 1,3-5-3,-4 5 0,4-5-129,3 5 0,-1-6 138,0 7 0,0-7 13,0 6 1,1-1-16,-1 1 0,-6 4 10,1-4 1,-1 4-4,6 2 1,-5 0 1,-1 0 1,-2 0 7,3 0 0,3 0 3,-4 0 0,-1 0-7,1 0 0,1 0-3,5 0 1,8 6-14,3 0 1,-1-1 12,2-5 0,-2 0-14,1 0 0,5 0-203,-4 0 1,1-5 214,-1-1 0,2 0-3,-8 6 0,1 0 2,-1 0 0,-4 0 11,4 0 1,2-6-12,-2 1 1,0-1 11,-6 6 1,0 0-10,1 0 1,-1 0 55,0 0 0,8-2-32,4-4 0,-3 4 5,3-3 1,0 3-23,5 2 1,3 0-2,3 0 1,-4-2-18,4-4 1,3 4 23,-3-4 1,6 2-28,-6-1 0,0 3 20,-5-4 1,1-2-10,4 2 1,-3 1-3,3 5 0,-4-2 3,-1-4 0,-3 4 4,-3-4 0,7 4 0,-7 2 0,8 0 0,-9 0 0,5 2 0,1 4 0,3-4-19,3 4 0,-4-4 18,4-2 0,5 0-16,1 0 0,-45 0 0,1 0-172,1 0 0,0 0 0,2 0 0,1 0 174,-3 0 1,-1 0 0,4 0 0,0 0 5,-4 0 1,1 0 0,4-3 0,-1 0-1,0 0 0,0 0 0,1-3 0,1 1 15,1 2 1,-1 0-1,-3-3 1,-1 0-15,-1 3 1,0 1-1,3-4 1,1 0 15,-1 3 1,-1 0 0,4-1-1,-1 1-12,-4-1 0,-2 2 0,0 1 1,0 0 29,44-5 1,-46 2 0,1 0 12,45-1 1,-46 1-1,0 2-122,40 2 1,6 0 106,-6 0 0,-42 2 1,0 2 1,48 1 0,-48 1 0,0 0-39,48 0 0,-47 0 0,0 1 30,47 5 1,-48-6-1,0 1-146,48 5 0,-48-5 0,0 1 146,42 4 0,0 3-33,-5 2 0,-3 1 17,-3-1 0,-10 0 172,-7 0 1,-7 1-121,7-1 1,-9 6 15,3 0 0,2 2-40,-3-2 0,3-2-8,-3 8 1,-3-6-42,4 6 0,-6-2 46,-6 2 0,2 3 311,-8-3 1,1 2-354,-7-2 1,-1 3 154,-4-3 0,-4 2-154,-8-2 1,0 2 274,0-8 0,-1 6-243,-5-6 0,3 5 3,-8-5 0,5 0 1,-5-5 1,0 5-20,-6 0 0,0 0 1,0-6 1,0 6-2,0 0 0,-2 2 0,-4-2 0,-6-1-21,-11 6 0,0-5-5,-11 6 0,1-6-86,-13 6 1,-8-2 94,-9 2 0,-6 2 3,-6-8 1,-4 2-215,-8-2 0,-1-4 224,-4 4 0,-6-4-207,43-10 1,0-1 0,2-1-1,1-2 210,-3 1 1,0 0 0,4-1-1,0 1-2,0 2 1,-2 1 0,0-1 0,-1 0 1,-6-2 0,-1-1 0,3 3 0,1 0-10,-1-2 1,0-1 0,3 0 0,-1 0 6,-5 1 0,1-1 0,4 0 0,0 0 2,-4 0 0,-1 1 0,3 1 0,-1 0-2,-1-4 1,-1 0 0,2 2-1,1 1 2,-3-3 1,1 0-1,1 3 1,1-1-1,-6-2 0,1 0 0,1 3 1,1 0-1,0-3 1,1 0 0,1 0 0,0 1 2,-1-1 1,-1 0-1,3-1 1,-1 0 1,-4 3 0,-1 1 0,0-1 0,0 0-3,0 0 1,1 1-1,1 2 1,1 0-3,0-2 1,1-1 0,1 0-1,1 0 0,-6 1 0,1-1 1,5-2-1,1 0 1,2 3 0,0 0 1,-2-3-1,1 0-2,-2 2 0,0 1 0,2-4 0,1 0 24,0 1 1,0 0 0,2 1 0,1-1-166,0 0 1,0 0 0,-46 5 204,0-2 0,0-4-14,46 0 1,0 1 0,-44 5-39,4-2 0,-2 1 20,2-1 1,-1-2-29,7 8 1,-3-7 4,-3 7 1,4-3-9,-4 3 0,1 3-1,-1-3 1,4-3-13,-5 3 1,3-2 55,-2 1 1,4 5 2,-5-5 1,11-1 42,1 1 1,0-1-66,-5 1 0,-1 5 17,1-5 1,-1-1 7,1 1 1,-6 1 2,-1 5 0,1-1-22,6-5 1,-3 4-1,-3-3 0,2 3-22,-8 3 1,6-1-7,-6 0 1,0 1-5,46-10 1,0 1-1,0 2 1,0 1 12,0-1 0,0 1 0,-1 0 0,-1 1-21,2-1 0,0-1 1,-2-1-1,0-1 22,5 2 1,0 1 0,-47 13-4,47-13 1,0-1 0,-47 12-6,-2-5 1,4-1 0,8 0 1,-7 6-8,1 0 1,0 0-1,6-5 0,-1-1 0,1 0 0,-1 1 10,1-1 1,5-6-8,0 1 1,2-1-5,-1 7 1,-5-3-3,5-3 0,-5 1 9,-1-7 1,7 5-148,4-5 1,-2 6 157,2-7 1,2 3 1,10-2 0,-5-4 184,5 4 1,-2-5-192,1-1 1,-3 2 15,4 4 0,3-4-24,2 4 1,-1-2-2,1 1 1,-5-3 0,5 4 0,0-4-4,7-2 1,-7 0 27,0 0 0,-5-6-4,5 1 1,-1-3-18,1 2 1,2 2 0,-7-7 1,1 5 20,-1-6 1,-4 7-18,3-7 0,-1 6 1,2-5 0,-5 1 14,5-1 0,1-3-1,-1 8 0,7-7-38,-1 2 0,-3 1-2,2-2 0,1 3-3,5-3 0,-6-3 25,1 3 1,-1 3-23,6-3 1,-2 1 475,-3-7 0,9 7-387,-4-1 0,4 1 256,-4-6 0,6 1-277,0 5 0,1-5 162,-1 5 1,-2-3-163,8 3 0,-6-5 45,5 5 1,-1-5-56,2-1 0,3 0 135,-3 0 1,3-1-63,3 1 1,-1-6 149,1 0 1,-1 0-100,1 6 0,5-7 16,0 1 1,8-2-65,-2 2 0,3 4 34,3-4 0,0-2-163,0 2 1,1-2 81,5 2 1,-3 2-119,8-8 1,-5 8-55,5-2 1,0-2-175,6 2 1,-1 6-133,-5 5-375,4 0 89,-6 3 218,16 1 1,3 8-270,12 0 1,-1 8 743,6 3 0,9 20 0,7 6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2:27.145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588 502 8554,'18'-34'-931,"7"7"1,-12-6 880,4 4 0,-3 2 529,3-2 1,-5 3-345,-1-3-3,-7-4 0,9 12-24,-7-8 0,6 6-10,-6-6 0,1 6 85,-1-6 1,-4 8-47,4-2 0,-3 10 420,3 1-224,-4 8-352,6-3 0,-8 14 204,0 5 1,0 11 14,0 6 1,-8 11-26,-3 6 0,-5-2 14,-1 2 0,-6 1-95,0 4 1,-8 1 49,2 0 0,-3 2 52,-3 4 0,-5 1-34,-1 5 1,-1 5-332,2 0 0,-3 0 204,-3 6 1,-2 0-222,8-6 1,-6 8 17,5-14 1,9 7-247,9-13 1,4-7-21,1-9 0,3-1 142,3-5 1,-1 1-626,7-13 503,0 0 1,8-7 59,4-5 1,6-5 9,11-12 0,-2-5-161,8-13 505,7-2 0,8-17 0,8-1 0</inkml:trace>
  <inkml:trace contextRef="#ctx0" brushRef="#br0" timeOffset="248">744 796 8433,'0'-17'0,"2"0"299,4-1 0,-2 9-120,7 3 0,2 4 387,11 2 1,2 0-263,9 0 0,0 2-208,-1 4 1,1 1 1,-1 5 1,-5 3-3,0-3 1,-8 3-154,2 2 1,-4 1 102,-1-1 0,-1 0-161,0 1 1,1-1-102,-1 0 0,-2 0-276,-3 1 1,1-1 74,-7 0 1,6-5-157,-7-1 1,1-5-231,-6 6 366,0-8 1,-2 5 0,-4-3 436,-3-4 0,-24 13 0,-3-5 0</inkml:trace>
  <inkml:trace contextRef="#ctx0" brushRef="#br1" timeOffset="1601">467 1349 9504,'-9'-11'-593,"3"-1"356,4 9 1,4-5 151,4 8 0,3 0-53,9 0 0,-1 0 300,0 0 1,6-6-134,0 0 0,0-5 536,-5 5-488,7 0 0,-6 6-170,4 0 70,-4 0 1,-7 2-145,-1 4 1,-7 4 136,2 7 0,-6 2 4,-6 4 0,2-2 235,-7 8 1,-1 0-182,-5 6 1,0-1 163,-1 1 0,-3-3-107,4-3 1,-4 2-47,9-8 1,-1 6-51,1-6 20,-3 0-81,13-6 89,-6 1-213,8-9 1,8-3 105,3-12 1,12-5-189,6-12 1,4 3 168,2-3 1,-7 10 68,1 1 1,-8 8 24,2-1 115,-3 3 1,-5 9 121,-4 5 1,-3 9-71,-8 2 1,0 6 513,0-6 0,0 2-263,0-2 0,-2-4 16,-4 4 0,5-3-77,-5-3-597,4 0 71,2 0-607,0-7 511,0-2 0,2-22 22,4-3 0,9-12-520,8 0 1,8-11 279,-2-6 0,3-18-66,3-5 0,-3-13 289,-3-5 0,-10 38 0,1-2 275,-3-3 0,0-1 0,5 0 0,0 0 0,-2 3 0,1 0 0,3-1 0,0-1 0,-1 2 0,0 0 0,1 0 0,0 0 0,22-34 0,2 5-36,-7 18 0,-3 5-164,-9 12 1,2 4 219,-8 7 1,5 8 439,-5 4 1,4 4-4,-9 2 1,3 5 773,-10 1 484,-3 7-735,7-4-751,-13 8 0,12 8 88,-8 3 1,1 5-316,-1 1 1,2 8-46,3 4 1,5-2-32,-5 2 0,6-1 101,6 7 1,-1-2-192,6-5 1,-5 3 175,6-8 0,-8 6-22,2-6 1,-3 0-118,-3-6 0,-2 1 150,-3-1 1,-4 0-85,-8 1 1,0-1 72,0 0 1,-8-1-113,-4-5 0,-3 4-1,-2-3 1,-6-4-162,0-3 1,-1 3 120,7-2 0,0 0 47,0-6 0,-1 0 135,1 0 1,6 5-239,-1 1 343,0 8 1,1-5-130,-1 9 0,9-7 216,-3 1 0,4-7 56,2 7 0,-6-6 26,0 5 0,1-5 162,5 6-63,0-9-202,0 13 113,0-14-420,0 13-102,0-13-112,0 6 0,1-8 193,5 0 0,10-6-103,7 0 1,7-7 70,-1 1 1,-4 4-125,-2 3 0,-4-3 318,-1 2 1,-1 0-289,0 6 292,-7 0 1,-2 2-75,-8 4 0,0-2 102,0 8 1,-2-1 32,-4 6-90,-4 1 1,-7-1-320,0 0-586,-1 0 562,1 1 1,0-7 134,0 1 1,5-8 192,1 1 1,1-1-156,-2 2 1,-3-2 136,4 7 1,-7-5 51,-5 6 0,4 5 292,-4 6 1,4 2 16,1-2 0,1-2 110,0 8 1,7-2-38,4 2 1,-1 2-62,1-8 0,0 2-339,6-2 0,0-4 126,0 4 1,2-4-271,4-2 1,-2-5 13,7-1 0,1-5 22,5 6 1,2-8 54,4 1 0,6-3-131,12-2 0,-3 0 68,8 0 0,0 6 59,6 0 1,-6 7-54,0-1 0,-7 9 63,1 2 1,-5 6 25,-6-6 0,-5 6 28,-6-6 1,-9 7-5,-3-1 1,-4-2 14,-2 2 1,0-6 16,0 6 1,-2-6 114,-4 6 0,-9-8-150,-8 2 0,-2-4-34,2-2 0,2 1 26,-8-1 0,0-5 0,-5-1 0,-1-7 62,0 2 0,3-4 90,3-2 0,-2-8-48,8-4 1,0-3 19,6-2 1,5-1 29,1 1 1,7 0-72,-2 0 1,12-1-186,5 1 0,5 0 171,1-1 1,8 7-11,4-1 0,5 3-97,7-3 0,-5-1-151,5 7 1,1 0-282,-2 6 0,1 0-527,-7 0 1,-5 2-1403,0 4 2385,-8 4 0,4 7 0,-8 0 0</inkml:trace>
  <inkml:trace contextRef="#ctx0" brushRef="#br0" timeOffset="1986">3251 1298 8282,'18'-25'0,"5"5"-46,0-3 1,2 10 80,-2 1 1,4 7 169,7-7 1,1 6-73,0-5 0,-3 7-16,-3-2 0,4 4 56,-4 2 0,-3 2 188,3 4 1,0 13-121,6 16 0,-1 7 170,1 10 1,-1 7-412,1 5 1,-2 9-68,-4 2 0,-6 6 89,-12-7 1,3 5-98,-9-10 0,-1 4-464,-10-9 0,-3-3 228,-9 3 0,-6-14-148,-5 2 1,-10-18 125,-1 1 1,-6-14 127,5-4 0,-7-7 213,2-10 0,4-8-101,2-3 1,3-20 336,3-10 0,7-20 225,4-8 1,13-4 296,10 4 0,15 7-201,14 4 0,13 5 315,10 1 1,4 13-531,13 5 0,-3 11-116,9 0 0,-1 3-1191,-4 3 0,3 8 625,-10 3 1,2 12 331,-1 5 0,-1 1 0,-11 1 0,-8 1 0,-5-3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2:32.222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7420 122 6094,'0'-10'-174,"7"-5"190,3 5 1,1-5-37,1 3 445,-8-3-149,11 5 74,-13 1-188,6-7 29,-8 14-12,0-5-80,0 7 1,-8 0-54,-3 0 1,-5 2 8,-1 3 1,-2 7-4,-4 11 1,-4-2 7,-8 8 1,-1 0-9,-5 5 0,3 9 10,-8 3 0,5-2 5,-5 2 0,2 0 13,-2 6 1,-4-2-13,4-4 0,-2 4 0,2-4 1,-4-4-21,4-1 1,-2 1 4,2-2 0,-4 1-8,3-7 0,3 1-7,-2-1 0,10-1-27,1-4 1,2 2-107,10-8 0,-5 6-107,4-6 1,3 0-81,10-6-284,-5 0 237,15 1 1,-7-7-13,8 1 1,2-9-1,4 3 341,3-4 0,8-10 0,1-1 0</inkml:trace>
  <inkml:trace contextRef="#ctx0" brushRef="#br0" timeOffset="290">7766 468 8340,'1'-43'676,"5"9"-626,-4 14-366,6 13 0,-8 14 169,0 5 1,0 5-101,0 6 1,0-3 149,0 3 0,-10-2-129,-7 2 1,-4-2 488,-14 8 0,3-6-102,-15 6 1,-1 1-30,-9 11 1,-5 1-163,-7 4 1,-6 10-171,0-4 0,-7 3 216,1-3 1,2 0-209,-2 0 1,8-2 163,-2-4 0,2-4-57,-2-7 0,10-6-56,-4 0 1,9 0 65,-3 5 0,7-5-184,-1 0 0,11-2 41,5 1 1,5-3-86,1-7 303,8-1 0,0-4 0,4 5 0,-4 3 0</inkml:trace>
  <inkml:trace contextRef="#ctx0" brushRef="#br1" timeOffset="657">6278 813 9753,'0'-25'-657,"0"0"365,0-3 587,0 10-107,0 11-659,0 7 0,-5 7 274,-1 5 1,-8 5 61,3 6 0,-5 4 167,-1 8 1,-8 7 69,-4 4 1,2 0 23,-1 6 1,1-4-28,-2 10 0,-2-4-78,8-3 0,0-1 74,6-3 0,-1-5-130,1-8 1,0-7 136,0-4 0,5-3-81,1-3 1,7-6 14,-2 1 1,4-6-29,2 5 15,0-7 1,10 11 16,7-3 1,2-2 43,10 1 1,7-1 8,11 1 1,10-3-30,7-8 0,3 6-3,2-1 1,8 9-412,4-3 0,-3 5 289,3 1 61,-8 16 0,-2-4 0,-7 15 0,1 4 0,2 6 0</inkml:trace>
  <inkml:trace contextRef="#ctx0" brushRef="#br0" timeOffset="2305">36 3390 8398,'-10'-25'0,"-4"6"-135,9-4 1,-1-2-111,6 2 1,0 0 156,0 5 1,0 1-73,0 0 0,2 0 177,4-1 1,-3 1-13,9 0 1,-8-3 116,2-3 0,1 4-72,-1-4 1,2 4 100,-2 2 0,-3-1-134,9 1 1,-1 6-8,7-1 1,1 2 0,4-1 1,-2-3-88,8 9 1,0-9 85,5 3 1,7-5-20,-1-1 1,8-6-63,-2 0 0,12-12 59,5 6 1,4-7-30,3 7 0,-1-4 39,0-1 0,6 1 7,0 4 0,6-3-6,-6 3 0,3 4 3,-9 2 1,4 4-9,-9 1 1,3 1-6,2 0 1,-7 1 42,-5 5 1,3-4-37,-2 3 1,1 2 147,-1-1 1,1 1-50,5-1 0,3-5-39,-4 5 1,11-5-9,0-1 1,-6 0 6,-11 0 0,3 5-56,-2 1 1,5 5-4,-5-6 1,-3 8-57,-9-1 0,4 3 78,-3 2 0,-3 0-73,2 0 0,0 0 50,6 0 1,0 5-5,0 1 1,-2 2 5,-4-2 0,4-4 103,-4 3 1,4 3-87,2-2 0,-6 5 1,0-5 0,-2 8 7,2-3 0,-2 3-17,-3-3 0,-3 4-7,8-3 0,-5-4 43,5-3 0,-6 3 2,6-2 1,0 2-9,6-3 1,-6-3 4,0 4 1,-1-2 27,1 2 1,2-3 9,-8 9 0,2-6-83,-1 5 1,-5 1 43,4 5 0,-3 0-151,-2 1 1,-1-1 79,1 0 0,-1 1-16,1-1 1,0 0 37,-1 0 0,-5 1-10,0-1 0,-2 0 2,1 1 0,3-1 11,-8 0 1,0 2-29,-5 4 0,-1-3 21,0 3 0,1-4 128,-1-2 1,-2 1-87,-3-1 0,3 0 9,-3 0 0,3 3-28,2 3 1,-5-4 2,-1 4 1,-1 2-140,1-2 1,3 2 135,-8-2 0,-1-2-23,-5 8 0,0 0 7,0 5 0,-7-5 6,-5 0 0,-3-2-12,-2 2 1,-3 3 4,-3-3 0,2-2 40,-8 2 1,1-6 11,-7 6 0,-2-6-1,-3 6 0,2 0-7,-8 5 0,5-5-86,-5 0 1,0-6 63,-6 6 0,0-6-100,0 6 0,-7-6 83,-5 5 0,-3-5-162,-2 6 1,0-6 172,0 6 0,-1-8 0,1 2 0,0-3-19,0-3 0,0 2 11,0 4 1,-3-4-108,-3 4 1,-3-3 99,-9-3 1,3-2-26,3-3 1,-9 3 1,3-3 1,-3 3-342,3 2 1,-7-1 359,-4-5 0,2 5 11,-2-5 0,6-3 3,-6-2 0,8-4 8,-3-2 1,5-2 109,2-4 0,-1-4-71,1-7 0,5-6 181,0 0 0,1-8-51,-7 2 1,1 2-49,-1-1 0,8-1 90,4-6 0,10 1 117,2-1 0,7 2-43,-2 5 1,10-5-33,2 4 0,10 2-257,1-2 0,2 8 122,10-2 0,0 4-60,6 2 0,0-1-138,-1 1 0,7 0 361,-1-1 1,3 1-350,-3 0 1,3 5-123,3 1-289,4 7-381,-6-4 44,8 8 0,6 8 303,0 3 1,7 5-21,-1 1 0,3 6 522,2 0 0,8 0 0,2-5 0</inkml:trace>
  <inkml:trace contextRef="#ctx0" brushRef="#br0" timeOffset="3016">7800 2024 8447,'0'-44'288,"0"3"407,0 13-491,0 10 1,-2 11 405,-4 7-802,4 0-25,-5 0 0,1 2-165,0 3 1,-7-1 262,1 8 1,1-3 23,-7 3 0,5 3 325,-10-3 1,-2 9-233,2 2 0,-8 8 26,2-3 0,-1 5 6,1 2 1,-2-1 11,8 1 0,0-8 18,6-4 1,1-4 0,5-2 1,3-5 184,8-1-130,0 1 1,2 3-9,4-3 1,3 1 2,9-7 0,5 6 148,0-7 1,8 7-75,-3-6 1,5 5-310,2-5 1,-1 5-81,1-5 1,-8 2-97,-4-2 1,2-4 10,-2 3 0,0-3-164,-6-2 0,0 0-399,1 0 852,7 0 0,-6-7 0,6-3 0</inkml:trace>
  <inkml:trace contextRef="#ctx0" brushRef="#br0" timeOffset="3337">8561 1816 8486,'0'-28'204,"0"-1"112,0 0 620,0 19-1792,0 3 292,0 7-189,0 0 708,-8 7 0,-3 3 323,-12 7 0,-4 2-169,-8 5 0,-1 0 103,-5 5 1,5 2-108,-4-8 1,5 8 140,6-2 1,-2-2-106,8 1 0,0-6 0,6 1 1,2-4-106,3-2 154,4 0 34,8 1 1,8-9-25,4-3 1,11 2-30,5-2 1,5-1-118,2-5 0,5 0-107,0 0 0,3-5-532,-3-1 0,-2-2 262,9 2 1,-7 4-554,6-3 0,-2 3 876,2 2 0,4-8 0,-5-2 0</inkml:trace>
  <inkml:trace contextRef="#ctx0" brushRef="#br0" timeOffset="3600">9512 1730 9133,'-10'-33'1488,"-11"6"-1490,4-7 0,-4 15-697,4 13 0,5 6 361,1 6 1,5-3 91,-6 9 0,-5-1-436,-6 7 191,-8 7 286,4-6 0,-13 12 569,0-8 0,-3 6-54,3-6 0,9 5 230,-3-4 0,11 1-344,0-2 0,3-4-44,3 4 1,7-4-174,5-2 1,3 1 171,2-1 0,0-6-211,0 1 0,2-8 139,3 2 1,5 1-270,7-1 0,1 0-187,-1-6 0,6 2-260,0 3 0,0-1 45,-6 8 592,1-8 0,-1 11 0,0-5 0</inkml:trace>
  <inkml:trace contextRef="#ctx0" brushRef="#br0" timeOffset="4684">8250 2543 8499,'-16'-2'333,"5"-4"713,-5 4-555,7-6-421,-1 16 1,1 2 94,3 7 1,4 8 110,-4 4 1,4-2-224,2 2 1,0-1-80,0 7 0,0 0-80,0-1 0,2 1 108,4-1 1,-4-5-329,4 0 1,-4-8 38,-2 2 0,5-4-91,1-1 1,0-7-510,-6 1 305,0-8 249,8 3 0,-1-14 115,5-5 1,3-9-121,-3-2 1,3-8 337,2 2 0,1-3 0,-1-3 0,-6 0 0,1 1 0,-1 5 0,7 0 0,-1 8 21,0-2 0,1 0-57,-1 6 0,2-4 591,4 9 0,-2-3-144,8-3 1,0 7 27,6-1 1,-1 3-29,1-3 0,-1 4 61,1 8 0,-2 0-139,-5 0 1,3 0-234,-8 0 1,6 2-234,-6 4 1,6 4 115,-6 7 0,-2 0-273,-9 1 0,1-1 97,-7 0 0,0 2-9,-6 4 1,-2-3-11,-4 3 1,0-2 51,-11 2 0,1-4 77,-12 4 0,-1-4 30,-6-1 1,1-1-11,-1 0 1,1-5-4,-1-1 0,-4-5-61,5 6 1,-5-9 35,11 3 0,3-4-12,2-2 1,3 0 26,3 0 1,8-2-4,3-4 0,4 3 40,2-9 1,2 1 135,4-7 0,9 1 334,8 0 0,8 1-195,-3 5 1,3-3 95,-2 9 1,2-7-181,-8 6 0,6 1 50,-6 5-190,0 0 1,-8 1-324,-3 5 1,-5 4 107,-7 7 0,-9 6-246,-9 0 0,-6 14-55,-11-3 1,-7 5 135,-4-5 0,-4 1 96,-2 0 0,0-1 246,0 1 0,6 1 26,0 5 0,0-5 18,-6 4 0,-6 5 59,-11 1 0,0 2-184,23-25 0,-1 0 1,3 4-1,0 0 291,-3-4 0,2 0 1,-24 21 296,23-15 0,9-4 92,8-8 758,12-7-902,9-3 1,24-16 88,7-9 1,9 1-70,9-6 1,3-2-182,8 2 0,0 6-204,0 5 1,9 1-326,8-7 1,0 1-498,6 0 1,-7 0 456,-11-1 1,-13 5 126,-15-4 1,0 9-198,6-9 1,-3 1-70,9-7 0,1 4 65,10-4 0,-12 9 269,-23 3 1,-7-1-152,-4-5 395,-4 0 0,-12-1 52,-7 1 1,0 0-109,-7 0 0,5-1 44,2 1 1,5 0 2,1-1 1,5 3 444,-5 3-236,7-3 82,-4 6-160,8-9-78,0 9 68,0 1-129,8 8 0,1 2 37,9 4 1,-7 11 30,1 12 0,-1 3 158,7 3 0,-7 7-232,1 4 1,-3 4-138,3 2 1,-3 2 112,-3 4 0,-4-5-210,4 5 1,-4 4 27,-2 1 0,-2 12 26,-4 6 0,4 1-52,-4-1 0,-1-6-26,1-12 0,-8-9-128,3-8 0,1-11 91,-1 5 0,-1-9 29,-5 3 0,5-12-202,1-11 20,-1 1 0,1-5-344,-1-7 0,9-15 189,-3-14 0,4-5-228,2-7 716,0-18 0,-8 3 0,-1-11 0</inkml:trace>
  <inkml:trace contextRef="#ctx0" brushRef="#br0" timeOffset="4808">8388 3753 8364,'-35'6'99,"1"0"1,-3 5 197,-3-5 0,2 8-107,-9-3 0,15 10-139,-3 2 0,6 0-181,1-5 1,5 5-1129,11 0 1258,4 7 0,8-3 0,0 8 0</inkml:trace>
  <inkml:trace contextRef="#ctx0" brushRef="#br0" timeOffset="4928">9322 3943 8292,'52'-69'0,"-10"15"0,-7 8 0,-8 23 3014,-10 12 1,-8 9-1966,-3 8 0,-4 7-1606,-2 16 0,-4 9 557,-7 20 0,-32 27 0,12-36 0,-1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5:51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52 156 8009,'-17'9'0,"5"-1"877,1-8-404,7 0-357,-4 0 435,8 0 0,2 0 809,4 0 1,4 6-723,7 0 0,2-1-79,4-5 1,4 0-231,7 0 0,1 0-88,-1 0 1,1-2-426,-1-3 0,-1 1-211,-5-8 0,3 7-426,-8-7 0,0 6-712,-6-5-69,0 7 1,-1-5 443,-5 3 1158,-3 4 0,-8-13 0,0 5 0</inkml:trace>
  <inkml:trace contextRef="#ctx0" brushRef="#br0" timeOffset="151">397 1 9483,'0'13'941,"0"4"1,0-3-20,0 9 1,0-2-360,0 2 0,0 4 478,0 7 1,-6-5-540,0 0 0,-1-3-380,1 3 1,4 2-683,-4-8 1,2 5-969,-1-5 0,3 6 1111,-4-6 417,4 0 0,2-6 0,0 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3:42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312 191 8290,'5'-12'676,"1"1"-165,0 7 236,-6-4-64,0 8 203,0 0-218,8 0 699,-6 0-444,5 0-116,-7 0-173,0 0 1,0 8-362,0 4 1,-2 9-202,-3 2 0,-11 7 121,-7-1 0,-6 4-335,6 2 1,-6-1 101,6 1 0,-7-1-135,1 1 0,4-6-33,2 0 0,4-8-102,1 2 0,7-4-93,-1-2 145,8 1 0,-9-7-830,7 1 302,0-9 140,6 5 0,2-8 197,4 0 1,4 0 340,7 0 0,0-6 108,1 1 1,-1-7 139,0 6 1,0 1-169,1 5 1,-1 0 144,0 0 0,-1 7 582,-5 5 0,3 5-343,-9 6 0,7 2 435,-6 4 1,-1 9-290,-5-3 1,0 3-86,0-3 1,0 0-167,0-1 1,0-1-261,0-4 1,-5 1 177,-1-7 0,0 0-144,6-5 1,0-7-660,0 1 336,0-8-1300,0 3 1173,0-7 0,0-2-156,0-3 0,0-5 38,0-7 0,6-8-114,0-4 1,7-6 150,-1-5 1,3 3 25,2-3 1,1 4-14,-1 1 1,2 0 63,4 1 1,-2-1 163,8 1 1,0-3 10,6-3 0,-1 9 240,1-3 1,-1 3 154,1-4 0,-6 8 217,0 4 1,-6 4-191,5 2 0,-6 5 723,1 1 934,-4 7-698,-2-4-247,0 8 1,-5 6-327,-1 0 1,-7 7-165,2-1 0,-4 5-205,-2 6 0,0-4-132,0 4 0,0 2 37,0-2 0,0 6-272,0-6 0,-6 6-222,0-6 1,1 0 209,5-6 0,2 1-107,3-1 0,3 0 95,4 1 0,3-7 174,-4 1 1,5-1-11,1 6 1,-5 1 28,-1-1 0,-7 0 65,2 1 1,-4-1 19,-2 0 0,0 6 76,0 0 1,-8 6-73,-3-6 0,-11 6 40,-1-6 0,-5 6-85,4-6 1,-1-6 379,2-5 1,4-8-161,-4 1 1,-2-3-106,2-2 0,6 0-54,5 0 0,3-7-158,-3-5 0,4-3-354,8-3 1,0 1 239,0 0 0,10 0-222,7-1 0,3 7 144,8-1 1,-1 8 52,2-1 0,4 3 64,-4 2 1,-4 0 101,-2 0 0,2 5 85,-2 1 1,0 8 348,-6-3 0,0 5-87,1 1 1,-7-6 101,1 1-1229,-1-1 619,6 7 0,-5-9-305,0-3 0,-7-6 155,7-6 0,-6-5-34,5-12 1,1 2-41,5-8 1,0 0-16,1-6 0,-3 3 400,-4 3 1,5 4-69,-5 8 1,5 5 342,1 1 0,0 7-165,1-2 0,-7 6 433,1 6 1,-7-2-150,7 7 1,-2 1 36,1 5 0,-1 0-3,-5 1 1,-3-1 712,4 0-1097,-4 0 0,-2-5 186,0-1-1468,0-7 1018,0 4 0,2-16-237,4-3 0,-2-10-181,7-2 1,-5-14-399,5 2 0,-1-11 538,2 0 1,1-6 536,-7-5 0,0-11 0,-6-6 0,0-5 0,0 10 0,0-1 48,0 19 0,0-3-80,0 13 0,0 7 261,0 5 1,1 8 128,5-2 0,-4 9 126,4 3 0,2 5-32,-3-5 1,1 5 572,-6-6 234,0 8-313,0-3-645,0 7 3,0 0-193,8 0-73,-6 0 0,7 2 14,-3 3 1,-4-1 31,4 8 0,1-6-32,-1 5 1,0 1-25,-6 5 1,6 0-24,0 0 1,-1 3 13,-5 3 0,6 2-7,0 4 0,0 5-22,-6 1 0,5 1 42,1 10 0,0 0-87,-6 6 0,6 2 81,-1 4 0,3 1-106,-2 5 1,-2 9 56,7-4 0,-5 12-258,6-1 0,-3 18 270,-3-46 1,0 0-1,1 1 1,1 0-10,4 45 0,-8-48 0,1 0-238,7 42 1,-8 0 67,1-5 0,3-1-19,-2 1 0,5-11 96,-5-6 1,0-9-214,-6-9 1,6-2 108,-1-4 0,3-4 193,-2-7 1,-4-1-65,3 1 0,-3-8 10,-2-4 1,0-4-401,0-2 683,0 1-664,8-9 271,-6-1-113,6-8 1,-8-13-6,0-5 0,0-11-163,0 1 0,0-7 157,0-5 1,5 1 311,1-7 0,8 0 0,-5-6 0</inkml:trace>
  <inkml:trace contextRef="#ctx0" brushRef="#br0" timeOffset="221">2369 1263 10538,'10'8'57,"-2"-6"-637,-8 5-760,0-7 740,7 0 1,-5 8-85,4 4 1,-4 3 683,-2 2 0,0 1 0,8 7 0,1 1 0</inkml:trace>
  <inkml:trace contextRef="#ctx0" brushRef="#br0" timeOffset="290">2421 1471 8033,'8'26'0,"-6"5"69,4-8 1,1 6 174,-1-6 1,0 0 423,-6-5 0,2-3 91,4-4-555,-4 5 1,7-9-205,-3 5 0,-4-12 0,6-10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3:50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1 605 10232,'9'2'955,"-3"4"1,-4 4-607,-2 7 1,0 2-119,0 4 1,0-4-30,0 4 1,0 2-137,0-2 1,0 6 138,0-6 0,0 6-354,0-6 0,0 6 85,0-6 1,0 0-368,0-6 277,0-7 344,0 5 9,0-13 45,0 6 1,0-16-157,0-3 1,0-5 18,0-1 1,0 6-137,0-1 0,0 1 106,0-7 0,6 1-417,-1 0 0,9-1 10,-3 1 1,-1-6-142,1 0 1,1 0 92,5 6 1,3-6 85,3 0 1,-4-1-88,4 7 1,-4-6 75,-2 0 1,1 2 332,-1 9 0,0-3-222,1 3 407,-1 5 1,0-7 239,0 9-107,-7-1 1,5 6-24,-3 0 1,-2 8-109,1 3 0,-5 4 290,5 3 1,-5 5-149,6 0 1,-9 6-30,3-6 1,2 6-92,-2-6 1,5 5-9,-5-5 0,0 6-80,-6-6 1,6 0-2,-1-5 1,3-1 3,-2 0 0,-4-5-160,3-1 0,-1-1-283,2 1 1,-2 5 48,7-5-1747,-7-3 967,12 7-1357,-7-13 2377,8 6 0,8-16 0,2-1 0</inkml:trace>
  <inkml:trace contextRef="#ctx0" brushRef="#br0" timeOffset="1096">831 35 8211,'7'-10'2779,"3"2"-2185,7 8 0,0-2-63,1-3 1,-1 3-73,0-4 1,1 4-373,-1 2 0,0 0 250,1 0-334,-1 0 1,-2 2-40,-3 4 1,-5 3-469,-7 9 0,0 7 95,0 3 1,-7 5-294,-5 2 1,-3-1 356,-2 1 0,-5-2 129,5-5 0,-4 3 480,9-8 1,5 0-93,1-6-15,4 1-119,2-1 0,8-5 160,3-1 0,7-7-213,5 2 1,-2-4-109,8-2 1,-1-6-445,7 0 1,0-7 251,-1 1 0,1 3-283,-1-3 0,-1 6 598,-4-5 0,3 7 0,-5-4 0</inkml:trace>
  <inkml:trace contextRef="#ctx0" brushRef="#br0" timeOffset="1342">1194 674 8109,'2'10'292,"3"-4"183,-3-4-6,14-2 1,-7 0-52,9 0-1,1 0-120,4 0 0,-2 0-112,8 0 1,0 0-152,5 0 0,-5-2-72,0-4 1,0 2-248,5-7 1,1 7-165,-1-2 0,-5-2 30,0 3-1413,-8-1 944,4 6 888,-7 0 0,-9 0 0,-1 0 0</inkml:trace>
  <inkml:trace contextRef="#ctx0" brushRef="#br0" timeOffset="1568">1540 553 8809,'-10'8'367,"2"-6"-113,8 6 1,0-1 37,0 5 1,0-2 708,0 1-768,0 1-1,0 11-61,0 0 1,0 0-65,0-6 1,0 0-112,0 1 1,0-1-743,0 0 1,0 1 427,0-1 0,6 0-703,0 0 1,2-7 37,-3-4 983,-3-4 0,14-2 0,-7 0 0</inkml:trace>
  <inkml:trace contextRef="#ctx0" brushRef="#br0" timeOffset="1811">2179 432 8649,'10'0'2115,"0"2"-2052,-5 4 1,-3 4 376,4 7 1,-4 8-68,-2 4 0,6 3 129,0 3 1,-1 5-432,-5 1 0,0-1-532,0-5 0,0-1-146,0 1 1,0-1 606,0 1 0,8 0 0,2-1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3:48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 8319,'0'9'419,"0"-1"412,0-8 0,6 2-202,0 4-230,0-4 68,-6 5-247,7 1 1,-3-6 181,8 4-144,-8 3 1,9-5-155,-7 8 0,0-6 139,-6 5 1,0-5 237,0 5-274,0 1 1,0 7 12,0 4 1,-6-4-51,0 4 1,-13 4-20,2 2 1,-5-2-182,5 2 1,-6 5 139,0 7 1,-6-1-174,6-5 1,-6-6 44,6-1 0,-2-1-83,2 2 1,4-4-47,-4-8 0,4-7-109,1-4 1,-5 1 133,0-1 1,0 0-57,6-6 0,0 0-9,-1 0 1,1 0 59,0 0 0,5-2-267,1-4 152,-1-3 56,3-9-31,1 1 105,8 0 0,2 5 31,4 1 1,-3 7 9,9-2 1,0-2 103,5 3 1,2-3-120,4 2 1,-2 4 153,8-3 0,-6-5-78,6-2 1,0 3 99,5-3 0,7 1-130,-1-7 1,8 1-3,-2 0 1,-2 0-14,2-1 1,-5 1-7,5 0 0,-8 1 49,3 5 1,-11-3-26,-1 9 0,-8-3 105,2 2 1,-3 4-107,-3-4 1,-5 4 234,-1 2-325,-7 0-206,11 0 290,-13 0 0,6 2-9,-8 4 1,-2-4-138,-4 4 0,4 3 133,-3 3 1,-5-2 87,-2 1 0,3 1-195,-3 5 306,1 0 1,-7 1-44,1-1 0,6 0 97,-1 0 1,6 3-124,-5 3 0,1-2 112,-1 8 1,-5-1 70,5 7 1,-3 7-36,3 4 0,-5 10 17,5 2 1,-5 7-43,-1-1 1,6-3-298,-1 2 1,6-7 11,-5 2 0,5-4-1,-5-3 0,7-6-1,-2-5 1,-2-5-149,2-7 1,-5 3 92,5-8 0,0 0 85,6-5 0,-5-7 142,-1 1-194,0-9 339,-2 5-372,7-8-70,-15 0 1,14-8-99,-4-3 1,3-4-481,-3-3 1,4 1-1387,-4 0 2180,4-8 0,10-2 0,2-8 0</inkml:trace>
  <inkml:trace contextRef="#ctx0" brushRef="#br0" timeOffset="629">675 779 8121,'0'-10'278,"0"-5"417,0 5 0,0-1 347,0-1-533,0 9-151,0-5 171,8 0-250,2 6 1,1-7-261,1 3 73,-1 4 1,7-6-257,-1 8 220,0 0-62,0 0 1,1 0 47,-1 0 1,-2 8 36,-3 3 1,1 1-27,-7 5 0,6-3 49,-7 9 0,7-2 132,-6 2 1,1-2-72,-1 8 0,-4 0-4,4 5 0,-4 3-17,-2 3 1,0-1-42,0 7 1,0 0-72,0 6 0,0-2-147,0-4 1,0-4 78,0-7 0,-2 3-80,-4-3 0,4 1-184,-4-13 0,4 0 100,2-5 1,0-1-239,0 0 0,0-5-170,0-1-196,0-7-181,0 4 326,-7-8 0,3-8 140,-8-3 0,3-11-88,-3-1 1,-3-7 296,3 1 0,-1 2 312,1-2 0,-1 8-47,7-2 0,-7 2 47,1-2 0,3 5 0,-3 1 0,8 0-7,-2 5 0,3-3-49,-3-2 0,4-1 230,-4 1 1,4 5 184,2 1 1,0-1 166,0-5 1,0 0-201,0 0 1,6-1 87,0 1 0,7 5-153,-1 1 1,-3 1 266,3-1-74,-8 3-425,11 0 17,-5 6 1,1 2-216,1 12 0,-8 3-82,1 3 0,-5-1 119,-5 0 1,-3 6 272,-4 0 1,-3 2-131,3-2 0,-1-3 233,2 3 1,-3-10 384,8-1 230,1-8-467,5 11-129,0-13-477,0 5 0,7-8 174,5-5 1,3-2-297,2-3 0,1-3 180,-1 8 0,0-5 156,1 5 0,7-7 0,1 3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3:58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9983,'-10'8'2088,"0"-6"-1550,5 4 1,3-2-288,-4 1 1,-4-1-176,-1 8 1,1-1-2601,-1 7 1205,-1 6 1319,-5-4 0,-16 12 0,-3-5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3:59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398 295 7982,'0'-17'0,"0"-1"-61,0 1 0,0 0-57,0-1 0,0-1 252,0-4 1,0 2 190,0-8 0,-6 8 322,1-2-343,-1 4 0,0 7-82,0 1 0,-1 5 107,1-6-352,-4 9 0,-7-5 97,0 8 0,-1 6-168,1-1 0,0 9 51,-1-3 1,-5 7-29,0 5 1,0-4 82,6 4 0,0 2 184,-1-2 0,1 6-83,0-6 0,1 8 150,5-3 0,-3 5 76,9 2 0,-7-3-24,6-3 1,-5 4-125,5-4 1,0 1-59,6-1 0,0-4-155,0-7 0,2-1-65,4 0 0,-2-2-282,7-3 0,1-4 173,5-8 0,-5 5-24,-1 1 1,1-2-253,5-10 0,6-5 177,0-12 0,2-2-318,-2-4 0,2-10 109,4 5 0,2-5 67,-8 5 1,0-1 220,-6 1 1,1 1 18,-1 4 102,0 4 278,0 8 1,-5 7 419,-1 5 0,-7 10-327,2 7 0,-4 3 602,-2 3 1,0 5-220,0 0 0,0 7-82,0-1 0,0 2-155,0-2 1,0 3-112,0-3 1,0 2-38,0-2 1,0 2 98,0-8 0,2 0-279,4-6 0,-2-2 250,7-3-716,-7 3 1,11-13-82,-3 4 1,-3 2-384,3-3 1,-1 1 307,7-6 1,-7-6-909,1 1 1436,-1-9 0,14-3 0,2-10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3:59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8066,'0'9'2192,"0"-1"-1830,0-8 290,0 0 319,8 0-793,-6 0 1,7 0 52,-3 0 1,-2 0-385,8 0 1,-1 0 109,6 0 0,-5 6-389,-1 0 242,1-1-70,5 3 0,-1 2 66,-5 7 0,-3-4-88,-8 5 0,0-5 272,0 10 0,-2 4-30,-4 2 0,-3-2 515,-9 2 1,1-6-34,0 6 0,7-8 139,4 2 1,-1-4 143,1-2-274,0 1 0,8-3-316,4-4 1,3-3 55,9-8 1,-1 0-834,0 0 1,8 0 410,4 0 0,4-2-3010,1-4 3241,9-11 0,1-10 0,8-7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3:58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588 104 7597,'-8'-9'1457,"6"-6"-595,-13 5-7,5-7-582,-7-1 1,2 7-37,3-1 1,-3 8 29,3-1 0,3 3-391,-3 2 189,1 0 1,-7 0 179,1 0 1,-2 0-322,-4 0 1,4 7-389,-4 5 0,1 3 286,-1 3 1,2 1-39,-8 4 1,6-2 173,-5 8 0,6 0 232,-1 5 1,-2 1 48,2-1 1,0 1-128,6 0 0,2-1 48,3 1 0,-1-1-67,7 1 0,0 0-80,6-1 0,0-5 36,0 0 0,8-8-182,3 2 1,-1-6 96,1-5 0,7 1-149,5-7 0,2 0 217,-2-6 0,-2 0-50,8 0 0,-6 0-39,6 0 0,-6-6 38,6 0 1,-6-13-134,5 2 0,-5-4-3,6 3 0,-8-7-103,3-4 1,-5-1 72,-2 1 0,2-4-103,4 4 0,-7 3 69,7-3 0,-14 6-92,9-6 339,-5 8 1,2-4-99,-3 7 1,1 1 69,-7 0 0,2 7 82,-2 4 189,-4-3-141,5-1 264,-7 1-148,0 1-188,8 0 263,-6 6-225,6-5 260,-8 7 17,7 0 352,-5 0-236,6 0-128,-8 0 0,0 7 180,0 5 0,0 11-99,0 6 1,0 3-30,0 3 1,0 5-128,0 1 0,0 7 102,0-2 0,0-4-247,0-2 0,0 1-180,0-7 0,2 3-39,4-14 0,-5 0-320,5-6 0,2 1-835,-2-1 1,5-6 612,-5 1 1,7-8-1271,-1 2 1271,3-4 1,3-4 618,-1-4 0,8-4 0,2-7 0</inkml:trace>
  <inkml:trace contextRef="#ctx0" brushRef="#br0" timeOffset="304">1453 537 9043,'0'9'2504,"0"-1"-2041,7 0 1,-5 1-78,4 9 1,2-1 566,-2 0-530,-1 1 0,-5 5 147,0 0 0,0 0 85,0-6-393,0 0 0,0 1-171,0-1 0,0 0-235,0 1 1,0-1-141,0 0 0,0-5 277,0-1 0,0-5-2624,0 5 1171,0-7-1352,0 4 2812,0-8 0,0-15 0,0-5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3:55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35 537 10756,'-9'17'1508,"1"0"-901,8 0 0,0 6-177,0 1 1,-2 10-107,-4-5 1,4 7-128,-3-7 1,3 2-179,2-2 0,0 3-503,0-3 1,0-2-611,0 2 27,0-8 1,0 4 544,0-8 1,2-7-427,3-4 620,-3-4 1,8-18 261,-4-7 1,3-9-108,9-9 0,1-3 117,4-8 1,-2 0 12,8 0 1,5 1 199,7-1 0,5 9 49,-6 9 0,2 7-77,-1 10 0,1 1 117,4 5 1,-4 3-82,-7 8 0,-2 0 39,-4 0 1,1 8 25,-7 3 1,-5 7 82,-7 5 0,-5-2-303,5 8 1,-7-6-99,2 5 0,-6-1-296,-6 2 0,-3 4 183,-9-4 1,-5 1-56,0-1 1,-7-4 16,1-7 0,-2-3 188,2-4 0,-2-3 44,8-8 0,0 0 126,6 0 1,0-8 74,-1-3 1,9-10-91,3-2 0,4 0-15,2 5 1,2 1-54,4 0 1,-2-1 47,7 1 0,1 6 43,5-1-88,0 8 0,1-9-50,-1 7 1,-6 0-31,1 6-291,-8 0-509,11 0-857,-13 0 1698,6 0 0,-16 8 0,-2 2 0</inkml:trace>
  <inkml:trace contextRef="#ctx0" brushRef="#br0" timeOffset="429">433 312 8067,'2'-10'689,"4"4"-188,-4 4-482,5 2 0,-7 2 811,0 4 1,0 4-265,0 7 0,0 2 297,0 4 1,0 4-346,0 8 0,-2 1-264,-3 5 1,3-5-260,-4 4 0,4-5-298,2-6 1,0 2-78,0-8 0,0 0-478,0-6 0,8-7 186,3-5 1,7-3-615,5-2 1,-2-9 364,8-9 1,-6-14 920,5-14 0,1-12 0,6-5 0,-1-5 0,1-1 0,-2 6 0,-5-1 0,-3 14-99,-7-1 0,-1 12-3,0 5 0,-1 1 1774,-5 10-804,5 7-242,-7 1 0,3 13-138,-1-4 0,-5 4 254,6 2 0,-9 8-137,3 4 0,-2 3 103,2 2 1,-4 1-125,3-1 1,-1 0 16,2 0 0,-4 1-214,4-1 1,3 0-126,3 1 1,-3-1-246,3 0 1,0-7 86,5-4 0,6 1-710,0-1 0,2 0-126,-2-6 0,2-8-584,4-3 1,2-5 312,-8-1 1,0 5-1778,-6 1 2780,-7 7 0,5-4 0,-5 8 0</inkml:trace>
  <inkml:trace contextRef="#ctx0" brushRef="#br0" timeOffset="637">1107 433 8039,'-7'17'-70,"5"0"178,-4 1 1,4-7 192,2 1 0,0-1 1,0 7 0,0-1-104,0 0 0,0 0 519,0 1 0,0 1-248,0 4 1,0-2-103,0 8 1,0-6-303,0 6 0,-8 0-234,-3 5 0,1-1-353,-1-4 0,-1 1 367,-5-7 1,0 1-130,-1-7 1,7-6 92,-1 1 0,1-8-1189,-6 2 717,-1-5 0,1-2-112,0-5 1,5-10 774,1-7 0,7-7 0,-4 3 0</inkml:trace>
  <inkml:trace contextRef="#ctx0" brushRef="#br0" timeOffset="809">917 709 8020,'2'12'208,"4"0"1,-2-1 34,7 6 0,1 1 433,5-1 1,2 2-210,4 4 0,-2-2 701,8 8 0,-6 0-406,6 6 0,2-1-112,9 1 1,-1-1-808,7 1 0,6-2-799,5-5 1,16-8-2104,2-9 3059,8-7 0,3-4 0,1-10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3:53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8143,'10'8'1428,"5"-6"0,-11 11-833,7-7 1,1 5 33,5-5 1,0 6-291,1-7 1,-1 7-84,0-6 0,1 1-191,-1-1 1,0-4 110,1 4 0,-1-4-825,0-2 1,-5 6-130,-1-1 0,-1 3-648,1-2 0,-3-2 613,-8 7 0,-2 1 813,-4 5 0,-3 8 0,-9 2 0</inkml:trace>
  <inkml:trace contextRef="#ctx0" brushRef="#br0" timeOffset="971">87 416 8122,'-11'10'524,"-1"-5"0,7 5-64,-7 2 1,8-3-207,-2 3 0,3-1 128,-3 6 1,4 1 230,-4-1 0,-2 0-406,3 1 0,-1-1-266,6 0 1,0 1-178,0-1-692,0 0 184,0 0 0,2-1 382,4-5 0,-3-3 45,9-8 1,0-2-40,5-4 1,2-3 21,4-9 0,4-5 135,8 0 0,-1 0 193,1 6 0,5 0-57,0-1 0,8 1 205,-1 0 1,-5-1 252,-2 1 1,-3 8-206,-3 3 1,-1 4 69,-4 2 1,-4 0 127,-8 0 120,0 0 1,-5 6 71,-1-1-423,-7 17 1,4-5-183,-8 12 0,-2-4-323,-4-8 0,-1 6 19,-5 0 1,-5 2 187,-1-2 0,-1-8-308,-10 9 0,6-15 131,-5 8 0,-1-3-60,-6 3 0,6-1 153,1-5 0,4-1 274,-4-5 1,6-3-191,-1 4 0,10-4 126,1-2 77,9 0 1,-7 0-23,4 0 521,4 0-156,-5 0 66,7 0 924,0 0-1422,7 0-93,-5 0 0,6 2 28,-8 4-315,0-4 242,0 13 0,-8-3 177,-3 11 0,-7-4 74,-5 4 1,2 2 189,-8-2 1,6 2-60,-5-2 1,6-4 214,-1 4 1,4-2-115,2 2 0,1-9 117,5 3-145,-4-3-82,13 3 0,-4-6-274,12 1 0,3-8-17,9 2 0,1-4-20,4-2 0,2-6 126,4 0 1,3-7-159,-3 1 0,2 2 49,-2-1 1,1 5 91,-7-5 1,2 5-223,-2-6 1,-3 7 126,3-7 0,2 2-180,-2-1 0,2-5-47,-2 5 1,-4-6-80,4-6 1,-4 3 222,-1-3 1,-3 2 58,-3-2 1,1 4 29,-7-4-207,-1 4 876,-5 1-300,0 1 189,0 7 1,-1 3-130,-5 7 1,2 2 33,-8 3 1,3 5-55,-3 7 0,-3 6 45,3 0 0,-5 6 24,-6-6 1,4 8-106,-4-2 0,-2 4-355,2 1 0,-8 1 101,2-1 1,2 7-657,-2-1 0,6 0 83,-5-5 0,6-2-206,-1-5 1,4-3 312,2-7 1,2-1-590,3 0 42,4-7 665,1-2 1,7-8 32,0 0 1,7 0 278,11 0 0,5 0 0,0 0 0,7 0-14,-1 0 0,-2 0-13,2 0 0,0 2 52,5 3 0,-7-1 218,-4 8 1,2-7 644,-2 7 1,-5-6-411,-7 5 1,-1-5 158,1 6 1,-1-3-136,-4 3 0,-4-3-678,3-3 1,-3-2-641,-2 7-874,0-7 1357,0 4 333,0-8 0,0 0 0,0 0 0</inkml:trace>
  <inkml:trace contextRef="#ctx0" brushRef="#br0" timeOffset="1213">208 779 9539,'0'17'1312,"0"-7"0,2 4-1180,4-9 1,-4 3 47,4-2 1,3-4-2426,3 3 2245,3-3 0,10 6 0,2 2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3:53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1 10303,'0'11'906,"0"1"1,-2-1-534,-4 7 0,-4 7-153,-7 4 0,-6-1-153,0 7 1,0-4-211,5 9 1,1-9-198,0-2 1,5-8 238,1 2 0,7-10-257,-2-1 0,6-3 143,6 3 1,6-4 93,11-8 1,-2 0 68,8 0 0,5 0 145,6 0 0,3-6-103,-3 0 0,-3-7 133,3 1 0,-4 2-227,-1-1 1,-8 7 115,-4-2 0,-4 4-604,-1 2 1,-1 0-85,0 0-278,-7 0 1,-3 2 953,-7 4 0,-7 11 0,-3 10 0</inkml:trace>
  <inkml:trace contextRef="#ctx0" brushRef="#br0" timeOffset="192">292 641 8079,'0'17'1440,"0"0"-659,0 1 0,0 1-282,0 4 0,0 4 435,0 7 1,0 1-392,0 0 1,0 5-226,0 0 0,-5 6-346,-1-5 0,0 5-395,6-6 1,0 0-115,0-5 1,6-2-569,0-4 1,1 1-518,-1-7 1,4-5 1621,7-7 0,0-7 0,0 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5:50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0 259 8086,'12'0'613,"-1"0"0,1 0 300,5 0 0,0-5-360,0-1 1,2-6 601,4 7 1,2-9-511,4 3 0,4-4-235,-5-3 1,3 3-495,-2 3 0,-2-3-424,-5 4 0,-2-3 32,3 3 0,-10 1-546,-1 4 1,-7 5-1180,7-5 715,-8 4-676,3 2 2162,-14 0 0,-11-8 0,-8-1 0</inkml:trace>
  <inkml:trace contextRef="#ctx0" brushRef="#br0" timeOffset="139">379 1 8060,'-9'0'886,"1"0"1,8 8 147,0 3 0,-6 4 146,1 3 1,-1 5-502,6 0 0,-6 2 18,0-3 1,1 3-622,5 4 0,-6 2-515,0-8 0,0 2-409,6-2 0,0-4 395,0 4 453,8 4 0,2-8 0,7 6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4:00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 10264,'-6'11'892,"0"1"0,-7-7-592,1 7 1,2 0-32,-1 5 1,-1 6-1276,-5 0 0,0 2 1006,-1-2 0,1-4 0,0 6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4:01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363 277 7977,'0'-17'0,"0"5"-5,0 1 1,0 5 20,0-6 1,0 1-113,0-6 111,0-1 1,0 1 29,0 0 1,0-1 2,0 1 1,0 6-54,0-1 1,-5 1 25,-1-7 0,-8 3 135,3 3 1,1-1-76,-1 7 0,-1 0 130,-5 6 1,0 0-45,-1 0 1,-5 2 60,0 4 1,0 10-74,6 7 0,-1 7 30,1-1 1,0 4 106,0 1 1,1 3-100,5 3 1,-5-3 95,5 3 0,1-3-60,-1-3 0,7-1 63,-2-4 0,4 1-233,2-7 1,0 1-221,0-7 0,2-6 118,4 1 1,-2-8-56,7 1 1,-5-3-241,5-2 0,1 0 164,5 0 0,-3 0-280,3 0 0,-3-13 144,9-4 1,-2-6-300,2 0 0,-2 1 217,8-6 0,-8 6 150,2-1 1,-4 0 95,-2 6 0,1-2 132,-1 13 0,-5 0 501,-1 6 0,-5 0-292,5 0 1,-5 8 647,6 4 0,-9 3-384,3 2 0,2 2 528,-2 4 0,-1-3-192,-5 3 1,0 2-36,0-2 1,6 2-322,0-2 1,2-4 286,-3 4-1146,5-4 1,7-3 314,1-5 1,-1-1-1057,0-4 1,1-5 649,-1 5 1,0-6-1260,0-6 1,6 3 1769,1-9 0,-1 1 0,-6-7 0</inkml:trace>
  <inkml:trace contextRef="#ctx0" brushRef="#br0" timeOffset="329">1020 519 9096,'18'0'216,"-1"0"1,0 6-203,1 0 0,-1 0 29,0-6 0,0 0 147,1 0 0,-7 0 788,1 0-799,-1 7 1,1-3 52,-1 8-375,-7-1 1,4 6 81,-8 1 0,0-7-5,0 1 1,0-1 100,0 7 1,0-1 82,0 0 25,-8 0 0,1 1 293,-5-1 0,-3 0 957,3 1-935,4-1 0,-5 0 30,7 1 1,-1-7-155,1 1 0,4-7-850,-4 7 1,6-6 182,6 5 1,-2-7-154,7 2 1,8-4-321,10-2 1,6-8-2252,5-4 3057,4-11 0,8-3 0,0-9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4:02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9381,'9'2'1001,"-3"3"-447,4-3 1,-9 14-174,5-5 1,-4 1-4,-2 5 0,0-4-265,0 11 0,-2 0-142,-4 0 1,-3 6-106,-8-1 1,-1-4-463,1-2 1,5-4-87,1-1 0,5-3 123,-5-3 559,7-5 0,-4-7 0,8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4:04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761 449 8103,'18'-8'614,"-1"-2"-188,-8-7 116,7 7-831,-14-5 297,5 5 77,-7-7 137,0-8 0,0 0-22,0-4 0,-2 4-73,-3 8 1,-5 0-140,-7 0 0,0-7 74,-1 1 0,-5-2-166,0 2 1,0 4-66,6-4 0,-6 6 136,0 5 0,0-1-108,5 7 0,-5-5 36,0 5 0,-2 2-50,2 10 1,2-2 69,-8 7 0,0 6 19,-5 6 0,-1 8 84,1-2 1,-1 9 154,0 3 0,1 5 144,-1-6 0,8 6-112,4-5 1,-2 5 12,2-6 0,0 6 10,6-5 1,5 5 209,1-6 1,7 0-127,-2-5 1,4-6-236,2 0 1,2-8-62,4 2 0,4-4-298,7-2 1,0-7-309,1-4 0,6-4 325,5-2 0,2 0-96,-2 0 0,5-14 0,1-3 0,0-10-70,5 4 0,2-8 13,-1 2 1,-1-3 111,-5-3 1,-1 2 163,1 5 0,-1-3 214,1 8 1,-6 0 79,0 5 1,-10 7-127,-2-1 0,0 9 104,-5-3-22,-4 4 816,-1 2-91,-7 0 228,0 0-697,0 8 1,0 1-8,0 8 0,0 3-46,0 3 0,-6-2-37,1 8 1,-3 1 306,2 11 1,4-5-140,-3 5 1,3-5 102,2-1 0,0 5-333,0 0 1,0-7-415,0-10 0,7 2-161,5-2 0,9-2-474,2-9 1,8 1-840,-2-7 0,3 0 791,3-6 0,7-14 885,4-3 0,4-12 0,2 2 0</inkml:trace>
  <inkml:trace contextRef="#ctx0" brushRef="#br0" timeOffset="413">1418 777 8853,'2'12'504,"4"-1"0,-2 1-352,7 5 1,-5 0 739,6 1 0,-3-1-279,3 0 1,-3 2-96,-3 5 1,-2-5-399,8 4 1,-9-2-253,3 2 0,-2-10 150,2 5 1,-4-5-86,4 4 1,1-5-1302,-1 0 1014,0-9 0,-4 5-752,3-8 728,-3 0 1,12-2 123,-8-4 1,7-3-8,-1-9 0,3-7-89,2-3 1,2 1 35,4-2 0,4 2 136,8-2 1,-6-2 178,0 8 1,-8 2-151,2 10 0,-4 3 760,-2 8-133,1 0 0,-3 2 449,-4 4 1,-3 9-288,-8 8 0,0 6 320,0-6 1,0 6-424,0-6 1,0 6-189,0-6 1,0 0-495,0-6 1,0 0 210,0 1 0,6-1-2012,0 0 947,7-7 0,-3-2-1813,7-8 2812,-7 0 0,5-8 0,-5-2 0</inkml:trace>
  <inkml:trace contextRef="#ctx0" brushRef="#br0" timeOffset="759">2197 345 7981,'17'0'2629,"0"0"-1889,0 0 1,3 6-691,3-1 1,-4 7 61,4-6 1,2-1-265,-2-5 1,6 2-31,-6 4 1,-2-2-327,-9 8 1,1-7 239,-7 7 0,0-1-5,-6 7 0,-6 5 112,0 0 0,-7 0-162,1-6 1,-1 0 740,1 1 0,-1-7-110,7 1 1049,0-1-937,6-1 1,8-2-40,3-8 0,5 0-172,1 0 0,2 0-234,4 0 1,-4-6-753,4 0 0,2-6 446,-1 7 1,4-1-2237,-5 6 2567,0 0 0,-5 8 0,-1 1 0</inkml:trace>
  <inkml:trace contextRef="#ctx0" brushRef="#br0" timeOffset="973">2663 967 7980,'2'12'1042,"4"-1"-836,4-7 0,9 10 204,4-8 0,-4-1 86,4-5 1,4 0-130,2 0 0,4 0-112,1 0 1,1 0-74,-1 0 1,7 0-153,-1 0 0,6-2-114,-5-3 0,1 3-409,-2-4 0,-3-2-544,3 2 1,-5 1 492,-6 5 1,1 0 543,-7 0 0,0-8 0,-5-2 0</inkml:trace>
  <inkml:trace contextRef="#ctx0" brushRef="#br0" timeOffset="1208">3079 881 7856,'-18'0'854,"1"2"1066,0 4-1836,-1 3 0,9 9-151,3-1 0,4-6 655,2 1 1,0-1-225,0 7 0,6-1 8,0 0 0,-1 1-205,-5-1 1,6 0-210,0 0 1,5 1-533,-5-1-221,8 0 1,-11-1-508,9-5 1,-6 3 591,5-9 0,-5 1 79,6-6 1,-7 0 630,7 0 0,-1-7 0,7-3 0</inkml:trace>
  <inkml:trace contextRef="#ctx0" brushRef="#br0" timeOffset="1434">3788 725 10104,'9'2'681,"-3"4"1,2-2-482,-3 7 0,9 1 305,-3 5 1,-1 8 35,1 4 0,-5 9 262,6 3 1,-8 13-574,1-3 1,-3 7-6,-2 0 1,0-3-1789,0 9 1,0-6 1562,0 5 0,0 8 0,0 8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4:03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11653,'18'9'-2148,"-1"-3"1870,0-4 0,1-2 9,-1 0 0,0 0 0,1 0 0,5 0-578,0 0 507,0 0 1,-4 6 339,4-1 0,-4 1 0,6-6 0</inkml:trace>
  <inkml:trace contextRef="#ctx0" brushRef="#br0" timeOffset="153">658 86 8032,'11'0'351,"1"0"441,-1 0-1453,6 8 0,1-6 179,-1 4 1,6-4 96,0-2 0,6-2 385,-6-4 0,6 4 0,-6-4 0,2-1 0,-2 1 0,-11 0 0,18 6 0,-11 0 0</inkml:trace>
  <inkml:trace contextRef="#ctx0" brushRef="#br0" timeOffset="271">1453 35 8012,'17'0'0,"1"0"-779,-1 0 1,0 0 778,1 0 0,-1 0 0,8-8 0,2-2 0</inkml:trace>
  <inkml:trace contextRef="#ctx0" brushRef="#br0" timeOffset="374">2024 35 7983,'32'0'-1406,"-3"0"1406,12 0 0,3 0 0,0 0 0</inkml:trace>
  <inkml:trace contextRef="#ctx0" brushRef="#br0" timeOffset="496">2698 0 7973,'42'0'0,"-5"0"-305,3 0 1,3 0 151,-3 0 1,0 6 202,-5 0 0,-1-1-76,1-5 0,0 6 28,-1 0 0,1 0-206,-1-6 0,1 0-53,0 0 257,-9 0 0,7 0 0,-6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4:11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9479,'2'16'1939,"4"-5"0,-2 5-2727,7-5 1,-5-3 45,6-2 1,-7-5-1500,7-1 2241,-8 0 0,11 8 0,-5 2 0</inkml:trace>
  <inkml:trace contextRef="#ctx0" brushRef="#br0" timeOffset="90">191 277 8003,'11'6'375,"1"-1"1,-9 9 569,3-3 1,2 5-383,-2 1-223,-1-7-340,3 5 0,2-13 0,7 6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4:11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35 364 8072,'7'-17'0,"-3"1"502,8 5 0,-7 3 730,7 8 1,-1 6-1383,7-1 0,-1 3 165,0-2 1,1-4-155,-1 4 0,0-4 163,1-2-623,-1 7 0,-2 3 140,-3 7 1,1-3-43,-7 3 1,5-4 296,-5 10 1,2-1 183,-2 1 1,-2-2 188,7 8 0,-5-6-92,5 5 0,-5-5 595,6 6 0,-7-8-176,7 2 1,-8 2 55,2-1 1,1-1-305,-1-6 0,0 2-331,-6 4 0,0-4 80,0 4 0,-8-1-268,-3 1 1,-13-4 105,-4 4 1,1-4 17,-2-2 1,6 1 79,-6-1 1,2-7-26,-2-5 0,-1-3 510,7-2 0,-6 0-163,6 0 0,2-7 220,9-5-407,-3-3-247,13-3 71,-6 1 151,8 7 1,8 3-36,3 7 0,5 0-30,1 0 0,6 6 127,0-1 0,0 9-34,-6-3 1,1-1-15,-1 1 0,0-5-188,1 6 0,-1-8-246,0 1 1,0 3-30,1-2 1,-7 0 110,1-6 1,-6-8-305,5-4 1,-1-3 153,1-2 0,5-3 53,-5-3 1,4 2 234,3-8 1,1 8 110,4-2 0,-4 4 37,4 2 1,2-1 260,-2 1 1,0 8 55,-5 3 1,1 4-172,4 2 0,-4 2 629,4 4 1,-9 3-186,-3 8 0,1-1 1,5-5 1,-5 5-299,-1-5 0,-5 3-279,5-3 0,-5 3 70,6-9-389,-8 1-693,11-6 0,-11 0 480,7 0 1,-5-7-550,6-5 1,-1-9 76,6-2 999,-7-16 0,13 11 0,-4-15 0</inkml:trace>
  <inkml:trace contextRef="#ctx0" brushRef="#br0" timeOffset="382">1020 208 8072,'18'-32'0,"-1"3"0,0-2-159,0 8 0,-1 6 116,-5 5 0,5 2 366,-5-1 1,-1-2 108,1 7 1,-7-2 720,2 2-337,-4 4-264,-2-5-655,0 7-1598,0 0 1627,8 0 0,-5 0 59,9 0 39,-8 7 325,11-5-283,-5 14 0,7-9 157,0 5 1,-5 3-85,-1-3 1,-1 11-86,2 6 0,3 5 71,-4 7 0,5 10 100,1 13 0,-5 9-99,-1 2 0,-5 9-335,6 3 1,-7 7 124,1-43 0,0 2 1,-3 3-1,0 1 35,2 4 0,1-1 0,-1-4 0,0 0-196,0-1 0,1-1 1,2-3-1,0-2-39,3 32 1,3 3-224,-3-20 0,4-9 267,-3-14 1,1-5 209,-1-1 1,1-8-117,-7-4 0,6-4 125,-7-2 2,9-7 352,-12-2 1,6-16-583,-8-4 0,0-11 132,0-5 1,0-11-499,0-1 615,0-1 0,7-1 0,3-2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4:09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460 18 8277,'0'-9'-2,"2"1"1595,3 8-1068,-3 8 1,14-7-109,-5 5 0,-1 2-251,1-2 0,-1 1-262,1-1 0,3-2 17,-8 8 1,5-7-124,-5 7 1,7-6 178,-1 5 0,-4-5-123,-3 5 0,3-5-333,-2 6 1,0-7 179,-6 7 0,0-6-1025,0 5 1324,0 1 0,0 5 0,0 0 0</inkml:trace>
  <inkml:trace contextRef="#ctx0" brushRef="#br0" timeOffset="338">27 779 8950,'-11'0'1814,"-1"0"-2219,8 0 0,4 2-99,12 4 1,5-4 125,6 3 0,-4-3 348,5-2 1,0-2-81,0-3 0,-1 3 366,-6-4 0,6 6-163,0 6 0,-2 3-16,-9 9 1,3 7-75,-3 3 0,1 5 233,-1 2 1,1 7 151,-7 4 0,0 4-146,-6 2 1,1 0 12,5 0 0,-4 0-101,4-1 0,-4-4-280,-2-1 0,0-10 52,0-1 0,2-3 6,4-9 0,-5 6 40,5-6-286,-4 0-21,-2-5 222,0-9 1,2-1 118,4-8 0,-4-8-50,3-3 0,-1-12-392,2-6 1,-2-10 87,7-1 1,1-14-46,5 2 0,1-17 393,-1 0 0,8-12 0,2 3 0</inkml:trace>
  <inkml:trace contextRef="#ctx0" brushRef="#br0" timeOffset="1033">1082 312 8155,'17'0'2217,"1"0"-1558,-1 0 0,-2 2-894,-3 4 0,1-2 113,-7 7 1,2-5-598,-2 5 1,-3-5 277,9 6 0,-8-1 86,2 7 0,-5-1 149,-1 0 0,-7 6-44,-5 0 1,-5 8 104,-6-2 0,4-4-113,-4-2 1,5-4 613,7-2-285,-5 1 405,15-1-214,-7 0 0,8-5 182,0-1 1,2-7-190,4 2 1,-3-2 59,9 2 1,-6-5-285,5 5 175,1 4-512,5-1 0,-2 9 149,-3-1 1,-4 0-44,-8 1 0,-4 1 56,-8 4 0,1-2 57,-12 8 0,-4-8 38,-2 2 1,2 2 155,-2-2 1,8 0 195,-2-6 0,4-1-127,1-5 1,7 3-82,-1-8-22,9-1-125,-5-5 0,10 0 39,4 0 0,11-2-175,12-3 0,3 1 93,3-8 1,1 3 13,5-3 1,1-1 174,4 7 0,-2-2-93,-3 2 0,-5 5 88,5-5 0,-11 4-44,-1 2 1,-8 0 83,2 0-78,-3 8 1,-5-5-23,-4 9 1,-1-8-164,-4 2-96,-4 3 1,4-1-211,-12 3 1,2 3 181,-8-8 1,-1-1-37,-10-5 0,4 6 112,-4 0 0,3 0 105,3-6 34,0 0 1,1 2 604,5 3-413,3-3 1,8 14 132,0-5 0,0 5 26,0 1 0,2 0-73,4 0 0,-2 6 4,7 0 0,-1 8-95,1-2 0,3 2 129,-8-2 0,5 1-11,-5-7 0,5 6 113,-5-6 0,0 0-225,-6-5 1,0-1 17,0 0 1,0 1-181,0-1 133,0 0 1,-8-2-82,-3-3 0,1-4 54,-1-8 1,-3 5-355,-9 1 1,4 0-59,-4-6 0,-2 0-94,2 0 1,-6 0-39,6 0 1,-6 0-901,6 0 1350,0-8 0,-2-9 0,-2-10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4:25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70 174 7943,'0'-17'-216,"2"-1"-54,4 1 1,-4 0 134,3-1 1,-3 7-127,-2-1 1,6 7 444,0-7-171,0 8 1,-5-9 239,5 7 1,-2 0-87,8 6 0,-7-2 325,7-3 0,-6 3 227,5-4 24,-7 4-336,11 10 0,-13 1 109,4 9 0,-12 6-573,-5 5 0,-14 12 57,-10 5 0,-15 11 0,-11 5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4:31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33 7933,'-10'0'2322,"2"8"0,8 2-1470,0 7 0,0 2-337,0 4 1,0-4-62,0 5 0,6 0-269,0 0 1,0-1 34,-6-6 0,5 6-680,1 0 0,2 0 275,-2-6-749,-4 1 1,11-7-310,-7 1-35,0-8 904,1 3 0,-3-16 129,8-9 1,-7-7-108,7-9 1,-1-3 96,7-3 1,-1 1-158,0-7 1,6 14 99,0-3 1,6 12 267,-6 0 0,2 11 219,-2 7 1,-3 5 268,3 5 0,-4 5-156,-2 7 0,0 6 309,1 0 0,-7 8 859,1-2 1,-8-2-611,1 2 1,-3-2-394,-2 2 0,0-3-154,0-3 0,6-9-1581,0 3 475,0-3 0,-4 1-584,3-3 1,-1-5 615,8-7 775,-8 0 0,11-15 0,-5-4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6:00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1136 8469,'0'-10'2915,"2"3"-2095,3 7 0,-1 0-174,8 0 0,-6 0-12,5 0 0,-5 9-341,5 9 1,-7-1-39,2 6 0,-2 4-54,1 1 1,-3-1-145,4 2 1,-4-6-135,-2 6 0,0-6 81,0 5 0,0-7-518,0 2 0,0-4-342,0-1 308,0-1 0,0-6-273,0 1-43,0-8 290,0 3 307,0-7 0,8-7-70,3-5 0,10-5 101,2-6 0,6-4-258,-6-7 0,8 5 207,-3 0 0,-3 6 108,-2-5 1,2 7 121,-2-2 0,0 9 260,-6 3 0,-5 7 48,-1-2 239,1 4 1412,5 2-1358,0 0 0,0 2 561,1 4 0,-7 3-306,1 9 0,-7 5-134,7 0 0,-6 2-354,5-2 0,-5 1-194,5 5 0,-5 2 13,6-8 0,-3 2-198,3-2 0,1-4-1018,-7 4 1,7-10 554,-1-1 0,1-7-1053,-1 7 0,3-8 423,-4 1 0,5-5 161,1-5 0,0-5 111,0-7 889,8-8 0,-6-9 0,6-11 0</inkml:trace>
  <inkml:trace contextRef="#ctx0" brushRef="#br0" timeOffset="273">1431 464 8435,'18'-17'0,"-7"1"1706,0 5-516,-7 3 888,4 8-1445,-8 0 1,-8 2-148,-3 4 0,-4 5-80,-3 12-511,-7-4 142,6 14 0,-11-6 90,7 7 0,5-5-61,7 0 1,7-6-605,-2 5 0,4-6 300,2 1 1,2-4-426,4-2 1,4-2 273,7-3 1,6 1 237,0-7 0,9 0 32,3-6 0,-1 0 200,7 0 0,1 0-216,-2 0 1,-2 0 56,-9 0 0,2 0-704,-8 0 1,-6 0 317,-6 0 1,-7 9-1415,2 8 1878,-12 8 0,-11 10 0,-10-1 0</inkml:trace>
  <inkml:trace contextRef="#ctx0" brushRef="#br0" timeOffset="440">1414 1222 8435,'-6'12'413,"1"-1"0,-1 1 158,6 5 1,2-2 275,3-3 0,3 5-250,4 0 1,3 2-75,-4 10 1,-3-6 126,-2 6 1,-4-1 395,-2 7 1,0-1-964,0 1 1,0-1 24,0 1 1,0-1-1133,0 1 0,0-1-167,0 1 0,0-7-2225,0 1 3416,7-8 0,-5 12 0,6-6 0</inkml:trace>
  <inkml:trace contextRef="#ctx0" brushRef="#br0" timeOffset="1235">2620 68 8357,'0'-18'1333,"0"7"175,0-1-280,0 8 0,0-5-73,0 3-673,0 4 0,0-4 29,0 12 0,0 4 138,0 7 0,-9 10-326,-8 7 1,-8 1-29,-10 5 0,1 2-395,-1-2 1,1 6-196,-1-5 0,1-1-201,-1-6 0,7 1 96,-1-1 1,10-1-356,2-5 1,1-1-1012,11-4 1,-3-6-116,2 1-273,4-1 2154,2-15 0,17-2 0,10-10 0</inkml:trace>
  <inkml:trace contextRef="#ctx0" brushRef="#br0" timeOffset="1381">2672 378 8357,'17'0'1301,"1"0"1,-3 2 282,-4 3-452,5-3 0,-9 8 275,5-4-823,3-4 0,-7 7-392,3-3 0,3-2-250,-8 7 1,5-5-382,-5 5 0,-1 1-839,-5 5 1,-1 2-2327,-5 4 3604,-4-4 0,-15 22 0,-1-5 0</inkml:trace>
  <inkml:trace contextRef="#ctx0" brushRef="#br0" timeOffset="2324">2362 929 9821,'27'0'649,"3"-7"-391,-7-5 1,8-3 168,-2-2 1,-2 1-108,1 5 1,-7-3 251,2 9 1,-9-1-794,-3 6 0,-5 0 95,5 0-220,-7 0 1,4 2 262,-8 3 1,-8 5-205,-3 7 1,-10 2 93,-2 4 0,0-3-24,6 3 0,-1-4 46,1-2 1,7-6 85,5 1 424,3-1-217,2-1 0,9-2 92,9-8 0,1-6-51,9 0 1,-1-7-364,2 1 0,-4-1-120,-8 1-336,0-3 369,-7 13 0,-4-6-255,-12 8 1,-6 14 512,-11 3 0,-11 14-124,-12 3 0,-4 1 965,-1 5 0,5 2-475,0-2 1,5 8 596,-5-2 1,10-4-272,2-2 1,7-3-63,10-3 0,1-1-229,5-4 0,3-5-271,8-6 0,2-1-269,4 0 0,3-5 207,9-1 0,5-7-554,0 2 0,0-4 16,-6-2 0,0-8-202,0-4 0,0-3 364,1-2 1,-9 3-8,-3-3 0,2 4 18,-3-10 1,1 2 84,-6-2 0,0 4 357,0-4 0,-2 4-111,-3 1 1,3 7 883,-4-1-407,4 9-264,2-5 1,2 8-37,4 0 0,11 0 58,12 0 0,5-2-125,6-4 1,4 2-26,8-7 0,0-1-57,-1-5 1,-5 6 37,0-1 1,-9 3-104,-3-3 1,-1 4 88,-10 8 0,-6 0 35,-6 0 86,-7 0 1,-2 8 169,-8 4 0,-13 9-60,2 2 1,-10 7 217,4-1 0,-7-2-480,1 2 1,2-1 91,-2 7 0,6-7-847,-5 1 0,7-8-95,-2 2 0,-2-4-484,2-1 1,-2-1 588,2 0 1,4-7-56,-4-5 0,4-3-241,1-2 658,1 0 0,6-2 721,-1-3 1,8-5-360,-1-7 0,3 5 595,2 1 0,7-1 322,5-5-279,3 0 0,2 2 24,1 3 1,-7-1 263,1 7 0,-7 0 56,7 6-297,-8 0-330,3 0 164,-7 0-1022,0 0 434,-7 0 1,-3 2-483,-7 4 1,7-2 195,4 7 1,-1 1-30,1 5 1,0-6 10,6 1 0,0-1-198,0 7 0,0-7-427,0 1 563,8-1 1,-6 6 400,4 1 0,-4-7 15,-2 1 0,0-1 172,0 6 0,-10 0 217,-7 1 1,0-1 649,-6 0 1,-2-5 958,2-1 1495,0 1-2241,5 5 1,9-6-572,3 1 0,6-8-307,6 1 0,11-5-98,12-5 0,13-5-864,10-7 0,7-6 162,10 0 1,-6-2-174,0 2 1,1 4-592,4-4 1204,-6-4 0,1 10 0,-8-4 0,1 2 0,1-2 0</inkml:trace>
  <inkml:trace contextRef="#ctx0" brushRef="#br0" timeOffset="2784">3620 878 8452,'0'-12'1973,"0"1"0,8 7-1111,3-2 1,10 4-163,2 2 1,8 0 23,-2 0 0,3 13 39,3 5 0,-3 16 256,-3 1 0,2 11-864,-8 0 1,-6 5 65,-6 7 1,-7-5-1143,2 5 0,-6-3 647,-6 3 0,-4-10-323,-7 3 0,-6-5-432,0 0 0,-7 2-804,1-8 1,2-5 1044,-2-6 0,8-16 219,-2-2 0,4-7 1083,2-4 1,2-15-425,3-8 0,5-10 1519,7-7 0,9-6-793,8-11 1,10 5 206,13 0 0,4 3-420,8 8 1,6 9-604,-1 9 1,6 6-429,-5 5 0,-1 4-1759,-5 8 2187,-1 0 0,9 8 0,1 2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4:39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1 709 8068,'0'-17'1211,"7"0"0,3 5-1100,7 1 0,0 7 655,1-2 0,-1 4-214,0 2 0,1 0-422,-1 0 0,-6 2 49,1 4 1,-2 4-663,1 7 0,3 0 65,-9 0 1,7 6-147,-6 1 0,5-1 355,-5-6 0,5 6 71,-5 0 0,8 0 376,-3-6 1,5 1-221,1-1 1,0-2 602,0-3 1,-5 3-307,-1-3 1,-7 3 280,2 2 1,-4 1-203,-2-1 1,0 0-150,0 1 0,-8-1-7,-3 0 0,-5 0-151,-1 1 1,-6-1-126,0 0 1,-8 1 58,2-1 0,3-7-78,-3-5 1,6-3-2,-6-2 1,8 0-44,-2 0 1,5-2-278,7-3 32,-5-5 0,15-7 80,-5-1 1,12 1-106,5 0 1,12 5-90,6 1 0,-2 5 130,2-6 0,-1 9 269,7-3 1,0 4-141,-1 2 1,-5 0 331,0 0 1,-8 2 119,2 4 1,-4 1 121,-1 5 1,-7 1-120,1-7 99,-9 7-1239,13-11 450,-14 6-341,13-8 0,-5-2 352,7-4 0,0-5-659,1-12 1,1 2 573,4-8 0,-2 8 510,8-2 0,-6 3 0,6 3 0,-8 8 0,2 3 0,-4 4 1099,-2 2-907,1 7 0,-3 3 1369,-3 7 0,-5 1-629,-7-1 1,0-5 830,0-1-968,0 1-608,0 5 0,2-8-406,4-3 1,-2-4-583,7-2 1,-5-9-1124,6-9 0,-1-1 1924,7-10 0,6 0 0,3-5 0</inkml:trace>
  <inkml:trace contextRef="#ctx0" brushRef="#br0" timeOffset="400">1038 139 8024,'0'-27'0,"0"-4"-99,0 8 1,0 6 82,0 5 0,-2 6 1979,-4-5-606,5 7-230,-15-4-829,14 8 1,-7 0-79,3 0 0,4 2-172,-4 4 1,4-2 129,2 7 0,0-5-239,0 6 0,2-6 228,4 5-187,-4 1 0,7 5-141,-3 0 24,-4 0 1,6 1 149,-8-1 0,6 0 89,-1 1 1,1 1 87,-6 4 1,0-2-129,0 8 1,0 0 133,0 5 0,0 7-42,0-1 0,0 2 7,0-1 0,0 3-70,0 8 0,6 0 3,0-1 1,-1 9 53,-5 3 1,6 5-1,0 1 0,2 6 107,-3 0 1,-3 2-13,4-3 1,-2 5-341,2 8 1,-4-5 251,3 5 0,-3-3-192,-2 14 1,2-9-238,4-3 0,-4-3-485,4-14 0,-4 4 313,-2-10 0,0-5-151,0-6 1,-6-8-466,0-9 1,-2-3 497,3-3 0,1-6-678,-8-11 768,8 3 0,-5-13 601,3 4 0,4-12 0,-6-4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4:37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0 848 8040,'0'-9'1364,"8"1"-303,4 8 1,5 2-452,6 4 0,4 5 505,7 12 1,-5 4-356,0 8 1,-10 5-70,-1 0 1,-3 3-376,-9-3 0,5-3-327,-5 3 1,0-4-596,-6-1 0,-6 0 510,0-1 1,-7-1-787,1-4 0,3 1 306,-3-7 1,1-5 78,-7-7 1,1-7 205,0 2 0,-1-4 218,1-2 0,0-8 106,0-3 1,5-12 466,1-6 0,7-4 337,-2-1 1,4-3-358,2-3 1,10 3-497,7-3 1,8 5 140,9 6 0,3-1-1155,3 7 0,-3-2 269,3 2 0,-3 9-81,-3-3 0,1 5 842,-1 1 0,-7-5 0,-2 7 0</inkml:trace>
  <inkml:trace contextRef="#ctx0" brushRef="#br0" timeOffset="317">986 1 8016,'17'0'800,"1"2"200,-1 4 1,8-3 19,4 9 1,2-6-433,-3 5 1,-1-7 85,-4 2 1,-5-2-244,-1 2 0,0-5-163,-5 5-823,3-4-231,2 6 1,-7 1 30,-4 9 0,-4-1-1021,-2 0 1,-16 10 1775,-7 8 0,-15-1 0,-6 9 0</inkml:trace>
  <inkml:trace contextRef="#ctx0" brushRef="#br0" timeOffset="1275">1003 520 8016,'-11'5'0,"-1"1"378,9 8 180,-5-12 0,16 5-413,3-7 0,4 0 43,3 0 0,5 0 27,0 0 1,0 0 26,-6 0 1,0 2 78,1 4 1,-9 11-11,-3 12 1,-4 11 139,-2 7 1,-2 4-19,-4 7 1,-9 9-184,-8 8 0,0 0-99,6-6 0,-1 1 91,1-1 1,2-8-400,3-3 1,4-6 206,8-6 0,-5-4-269,-1-7 0,0-3-513,6-3-562,0-4 749,0-8 0,6-9-137,0-8 0,7-9-128,-1-14 1,1-6 318,-1-12 0,9-9-12,-4-7 1,6-9 126,0 3 0,2-8 376,4 2 0,9-10-161,-3 10 0,3 3 161,-3 9 0,0 5 0,-1 6 0,-5 4 0,0 7 0,-6 0 235,6 1 0,-6 5-155,6 0 0,-8 8 432,2-2 1,2 4-58,-2 1 0,0 7 332,-6-1 1,0 9 844,1-3-994,-1 4 0,0 2-277,1 0 0,-9 2 105,-3 4-749,4 3 1,-8 8 239,3 1 0,-3-1-76,-2 0 1,-6 6-121,1 0 1,-9 0-308,3-5 1,-3-1 323,3 0 0,-3 1-287,8-1 652,-7 0-186,11 1 1,-6-7 447,8 1-249,0-9 0,2 7 142,4-4-178,-4-4 0,6 13 152,-8-3 1,-2 3 92,-4 2 0,-5 3 128,-13 3 0,3-2 267,-7 8 0,1-1-259,-2 7 0,-2-2-78,8-5 1,0 3-163,6-8 1,1 0-187,5-5 1,-3-7 332,9 1-826,-1-9 1,13 5-42,5-8 1,9-2-369,2-4 0,8-3 207,-2-8 1,9-3-383,3-3 0,-1 4 429,-6-4 0,-1 10 228,-4 1 0,-2 6 340,-4-5 0,-10 7 263,5-2 420,-5 4-130,4 2 592,1 8-248,-9 2-610,7 7 0,-13-2-146,9-3 185,-8 3-1509,11-5 365,-13 7 157,6-7 0,-8-1-86,0-3 394,0-4 0,-2 6 518,-4-8 1,-3 5-182,-9 1 1,7 2 248,-1-2 1,3-3-150,-3 9 1,-3-6 556,3 5 0,4-5-249,3 6 1,-3-7 275,2 7-187,0-8 11,-1 11 47,5-5-160,-6 7 0,8 0 66,0 1 1,0-1-179,0 0 0,0 0 565,0 1 1,0-1-132,0 0 1,0 1 25,0-1 0,0 6-377,0 0 1,0 0-269,0-6 0,-2 1-280,-3-1 1,-3 0 243,-4 0-280,-3 1 252,5-1 0,-7-2-1122,0-3 0,5-4-624,1-8 528,-1 0 0,-5-8 115,0-4 1,-1-11-434,1-5 1,0-13 1522,-1-5 0,-7-12 0,-1-3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4:33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277 208 8084,'0'12'762,"0"-1"1,2 1 454,4 5 1,-2-1-523,7-5 0,-7 5-38,2-5 1,-4-1-247,-2 1 1,2-5-278,4 6 1,-5-7-345,5 7-353,-4-8 1,-2 5-2750,0-3 2586,8-4 0,-4 6-1475,7-8 2201,1-8 0,5-9 0,0-10 0</inkml:trace>
  <inkml:trace contextRef="#ctx0" brushRef="#br0" timeOffset="662">589 260 8084,'26'0'0,"-1"0"228,-7 0 1,-7 6 416,1 0 1,-6 5-236,5-5 0,-7 2-32,2-2 0,-4-3-44,-2 9 0,-2-1-30,-4 7 0,-9-1-154,-9 0-60,1 1 0,-2 7-56,-3 3 0,-5-1-284,-2 2 0,1 0-447,-1 6 1,6-9 356,1-2 0,8 0 60,3 0 1,2-7-176,9-6 195,0 1 1,8-1 104,4 1 1,3-8 204,9 2 1,1-5-79,4-1 1,-4 0 141,4 0 1,2 0 15,-2 0 1,0-5-102,-5-1 1,-1 0 373,0 6-319,-7 0 0,-2 2 52,-8 4 0,-2 3 11,-4 9 1,-4-1 68,-7 0 0,-2 3-119,-4 3 1,2-2-1,-8 8 0,6-8 91,-6 2 1,13-6-89,-1-5 0,9 3-432,-3-3 259,7-5 1,-2 1-114,12-8 0,4 0-39,7 0 1,0 0 1,1 0 0,7-6-7,3 0 1,-1-7 84,2 1 0,-6 5 139,6 1 1,-14 4-249,3 2 645,-5 0-272,-3 0 1,-3 2 68,-7 4 1,-7 3 113,-5 9 0,-5-1 114,-6 0 0,-2 6-138,-4 0 1,-4 2 40,5-2 1,1-2 196,-2 8 1,2-6-135,-2 6 1,4-8 204,8 2-58,0-3-577,-1-3 1,9-6-621,3 1-72,4-8 0,10 3 330,3-7 1,5-7-221,1-5 0,8-3-37,4-2 1,5-6 168,7-1 0,-3-4 237,8 5 1,0 0 103,6 5 0,-6 1 191,0 0 0,-5 5-40,5 1 1,-8 7 207,3-2 1,-13 4 379,-5 2-109,-3 8 1,-5 1 11,-3 9 0,-5 1-174,-7 4 0,-7-4-183,-5 4 0,-9 2 107,-2-2 1,-2 2-539,2-2 0,4-5-18,-4-1 0,3 0-245,3-5 1,0-5 99,-1-1 1,1 2-236,0-2 0,5-3-36,1-8 0,5-7 737,-5-11 0,-1-4 0,-5-7 0</inkml:trace>
  <inkml:trace contextRef="#ctx0" brushRef="#br0" timeOffset="903">554 1004 8050,'-8'-10'727,"6"3"-232,-5 7-3,7 0-169,0 0 0,0 7-62,0 5 1,7 3 0,5 2 0,-3 8 94,3 4 0,0 4-110,5 2 1,-6 7 196,1 4 1,-6 4-147,5 2 1,-7 2-4,2 3 1,-4-3-191,-2 4 1,0 1-229,0-1 1,0-6-164,0-6 1,0-4-573,0-2 1,2 1-329,3-12 0,-3-4-82,4-2 35,-4-4 814,6-10 1,-6-3 76,3-12 0,-3-5 343,-2-12 0,8-4 0,2-8 0</inkml:trace>
  <inkml:trace contextRef="#ctx0" brushRef="#br0" timeOffset="1299">779 1384 7985,'-10'0'919,"-5"0"196,3 0 0,-3 6-7,-2 0 1,3 7-516,-3-1 0,1 3-231,-12 3 0,5-1-137,-6 0 0,2 0-774,-2 1 0,4-3 433,8-3 1,-1 1-2341,1-7 1508,0 0 0,0-6-361,-1 0 1,7-10 711,-1-7 1,3-3 596,-3-8 0,-3 6 0,3-1 0,3 4 0,-3 2 0,1 0 0,-7 1 0,1 5 0,5 3 0,1 8 0,-1 0-57,-5 0 0,4 0 118,-5 0 0,9 6 167,-14 0 1,7 5 1,-7-5 0,4 5 353,2-5 1,5 6-219,1-7 1,1 9 593,-1-3 1,-3 7-183,8 5 1,1-2 73,5 8 1,0 0-122,0 5 1,1-5 99,5 0 0,6 0-297,11 5 1,4-7-136,7-4 0,3-4-506,3-1 0,6-9 133,12-3 0,-2-4-656,7-2 0,-5-8-330,5-3 0,-1-5-862,1-1 0,4 0 665,-3-1 956,-12-6 0,13-3 0,-11-8 0</inkml:trace>
  <inkml:trace contextRef="#ctx0" brushRef="#br0" timeOffset="1920">1384 1402 8033,'-17'9'1606,"7"-1"0,2-6-717,8 4 1,2-3-876,4 9 1,11-8-119,12 2 0,-2-12 4,2-6 0,0-9 118,5-2 0,1-8-68,0 3 1,-9 1-888,-3-2 0,1 2 554,-7-2 1,2 4-419,-13 8 0,0 0 84,-6-1 1,-2 1 591,-4 0 0,-4 1 218,-7 5 0,0-3 254,-1 9 0,7-1-141,-1 6 87,1 7 0,-5 5 200,5 11 0,3-2-3,8 8 0,0 0-16,0 5 0,0-3-83,0 4 1,6-5 33,0 11 0,7-5-55,-1-1 0,-3-2 103,3-5 0,-1 3-161,7-8 1,-3 0-60,-3-5 0,3-3-260,-4-4 1,5-3 100,1-8 0,0 0-577,1 0 1,1-13 337,4-5 1,-2-12-934,8-5 0,-6-7 282,6-10 0,-2-10-45,2-7 1,-4-8-121,-8-9 0,0-2 229,0-5 1,-5-3 731,-6 44 0,-1 0 0,-1-38 0,2 4 0,2 5 0,-2 0 0,-3 6 0,-1 4 0</inkml:trace>
  <inkml:trace contextRef="#ctx0" brushRef="#br0" timeOffset="2125">2093 1 8033,'10'0'539,"5"0"0,-5 2-32,7 4 0,-6 3 78,1 8 0,-1 7 56,7-1 1,-3 7 367,-3-1 1,1-2-99,-7 2 1,7-6-399,-1 6 1,-3-8-839,3 2 1,0-4 277,5-2 0,-6 1-1245,1-1 0,-1-7 432,7-5 0,5-3-276,0-2 0,2-4 18,-2-7 1118,-4-8 0,14-16 0,-6 1 0</inkml:trace>
  <inkml:trace contextRef="#ctx0" brushRef="#br0" timeOffset="3264">2750 87 8033,'17'0'-330,"-5"0"707,-1 0 300,-7 0 1,4 8-155,-8 4 0,0-3 52,0 3 0,-6-1 42,0 7 1,-7-7-196,2 1 1,-5-1-549,-1 6 1,-2 1 170,-4-1 0,3 2-290,-3 4 0,2-2-257,-2 8 1,-4 0-656,-7 6 0,3 1 322,-4 4 1,5-5-129,-11 0 1,7-1 962,5-5 0,4-4 0,8-2 0,-1-4 77,1-1 1,2-1-109,3 0 1,4-5 564,8-1 96,-7 1 0,5 5 547,-4 0 0,4-5-308,2-1 1,0 1 20,0 5 0,0-5 43,0-1-374,8 1-917,-6 5 0,7-5 245,-3-1-432,-4-7 164,6 4 1,-6-8-587,3 0 1,-3-8 137,4-4 359,4-3 187,-1-2 0,3-8 95,-1-4 0,1 2-5,5-2 0,0 2 191,1-1 0,1 3-20,4 7 1,4 1-22,7 0 0,1 7-39,0 4 1,1-1 55,4 1 1,3 0-13,3 6 1,-2 0-10,-4 0 1,-9 0 193,4 0 0,-6 8-78,-1 3 1,-5-1 339,-11 1 0,1 1-162,-7 5 1,0 1 123,-6-1 1,-2 0 42,-4 0 1,-3 1 32,-9-1 0,-1 6-129,-4 0 1,-2 0-77,-4-5 1,-3-1-473,3 0 1,-2-2 194,2-3 0,-1-4-278,6-8 1,-4 0 202,5 0 0,0-2-734,5-4 0,9-4 214,3-7 0,-2 0 19,2 0 1,1 5 266,5 0 1,5 7 285,1-7 1,2 8 1018,-2-1-835,-4 3 1,7 4 314,-3 3 0,-4-1-198,4 8 0,-4-7 622,-2 7 1,0-6 288,0 5-233,-8 1-733,6 5-280,-6-7 0,8-1-1046,0-3 747,0-4-220,0 6 212,0-8 226,0-8 0,2 4-1171,4-7 296,-4 7 142,6-12 785,-8 15 1,-2-7 212,-4 8 0,2 2 639,-8 4 0,1 5-439,-6 12 1,-1-2 260,1 8 0,0-6-212,-1 6 0,1-2 738,0 2 1,7 1-335,4-7 1,5 8-230,1-2 0,0-2-281,0 2 1,1-2-134,5 1 1,-2 5-48,8-4 0,-7 2 116,7-2 1,-8 1-419,2-7 0,1 6 147,-1-6 1,0 6-281,-6-6 1,0 0 279,0-6 1,0 1 170,0-1 58,0 0 1,0 1 263,0-1 0,0-6 159,0 1-33,0-8-570,0 11 275,0-13-654,7 6 1,3-16-187,7-3 1,1-5-481,-1-1 0,0-6 372,1 0 1,-1-8-266,0 2 1,0-3 470,1-3 0,-1 6 165,0 0 1,2 2 223,5-1 1,-5 3-57,4 7 1,-6 7 499,-5-1 0,3 8 14,-3-1 1,3 3 352,2 2 0,-5 7-207,-1 5 0,-5 3 293,6 3 0,-9 1-320,3 4 0,-4-2-81,-2 8 1,0-6-250,0 6 1,-2-6 57,-4 6 0,3-6-223,-9 5 1,0-6 13,-5 1 1,6-10-75,-1-1 471,1-8 13,-7 3 1,7-7 171,-1 0 1,8-7-180,-1-5 0,-3-3 401,2-3 1,0 1-299,6 0 1,2 1-385,4 5 0,-2-5-281,7 5 0,-5 1-402,6-1 1,-6 7-321,5-2 1,-5-2-3293,5 3 4206,1-1 0,5-2 0,0-1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4:32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7984,'9'0'1669,"7"0"-1112,-5 0 1,5 0 131,1 0 0,0 0-28,1 0 0,5 2 168,0 4 0,0-2-453,-6 7 0,-5-5-330,-1 5 0,-5-5-286,5 6 1,-5-9 246,6 3 0,-9 4-1457,3 1 1,-4-1 270,-2 2 1179,-8 7 0,-9 8 0,-10 7 0</inkml:trace>
  <inkml:trace contextRef="#ctx0" brushRef="#br0" timeOffset="430">35 536 7984,'-9'17'621,"3"1"0,-2-1-241,2 0 1,1-5 963,5-1 137,0 1-1005,0 5 1,0 0-19,0 1 1,0-7 105,0 1-1058,0-8 1,5 5 14,1-3 1,2-4-320,-2 4 1,1-6 288,5-6 1,3 2-378,-3-7 1,9-1 316,2-5 1,8-1 166,-3 1 1,-1 8 605,2 3 1,-8 4-209,2 2 1,2 2 751,-2 4 1,-5 3 47,-7 8 0,-7 1 1645,2-1-1067,-4 0-688,-2 1 0,2-3-627,3-3 0,-1-5 64,8-7 0,-1 0-789,7 0 0,3-13 490,8-5 1,-1-12-1092,13-5 1,3 6 508,2-5 0,-2 11 282,2 0 0,-9 5 240,-3 7 0,-1 3 296,-10 8 0,0 8 581,-5 3 0,-7 5-397,1 1 1,-9 0 922,3 1 1,-4-1-525,-2 0 1,-6-5-114,1-1 0,-9-1-173,3 1-571,-5-3 1,-7-8 60,0 0 0,6 0-222,5 0 0,1-2-1374,-7-4 0,9-3 29,3-9 1720,4-7 0,-5-9 0,-3-10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4:31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16 277 8382,'-10'0'1503,"4"0"-1294,12 0 1,-2 6 486,7 0 0,1-1-220,5-5 0,1 0-83,-1 0 0,6 0-125,0 0 1,8-2-484,-2-3 1,3 3 55,3-4 0,-3 4-118,-3 2 0,-4-6-573,-7 1-1054,6-1-162,-4 6 2066,-3 0 0,-2 0 0,-5 0 0</inkml:trace>
  <inkml:trace contextRef="#ctx0" brushRef="#br0" timeOffset="200">189 104 7923,'-10'17'1181,"2"3"174,8 3 1,-5-4-599,-1 4 1,0 2 289,6-2 1,0 6-307,0-6 1,0 6-314,0-6 0,0 0-788,0-6 0,0 2 275,0 4 0,0-3-452,0 3 1,6-10-370,0-1 0,5-7-2464,-5 7 3370,7-8 0,-3 3 0,7-7 0</inkml:trace>
  <inkml:trace contextRef="#ctx0" brushRef="#br0" timeOffset="413">898 18 7881,'0'-10'1393,"7"2"1,3 8-603,7 0 0,-7 2 896,-4 4 1,1 4-672,-1 7 0,6 8-481,-7 4 1,1 5-1037,-6 7 1,0 3 352,0 8 0,0 5-771,0 1 0,-8 2 919,-3-3 0,-5 5 0,-1 7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4:29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8161,'12'0'1248,"-1"0"0,-5 0-639,6 0 1,-1 8 563,7 3-439,-1 5 0,-2 1-295,-3 0 0,-3 0-239,-3 1-353,-4-1 0,6 0-1006,-8 1 691,0-1-555,0 0-462,0 1-1519,0-9 1434,0-1 1570,0-24 0,7-3 0,3-15 0</inkml:trace>
  <inkml:trace contextRef="#ctx0" brushRef="#br0" timeOffset="523">242 35 8161,'18'-10'-1409,"-1"-5"1596,0 13 492,1-6 0,-7 8 322,1 0-396,-8 0 319,3 0-115,-7 8-550,0 1 1,0 9-264,0-1 0,-7 0-278,-5 0 0,2 3-151,-1 3 0,-1 4-561,-5 7 0,0 1-24,-1-1 0,-5 3 642,0 3 1,0-5 375,6-1 0,5-1 0,1-10 0,1 6 0,-1-6 0,3 0 115,8-6 41,0 1 0,0-1 103,0 0 0,0-5 235,0-1 0,0-5-4,0 6 0,0-7-138,0 7 0,0-1-104,0 7 1,0-1-87,0 0 1,0 3-34,0 3 0,6-2-59,0 8 0,-1 1-169,-5 11 0,2-3 88,4 8 0,-2-7-106,7 1 0,-7-4 416,2-1 0,4-8-117,1-4 0,-1-4 92,1-1 0,1-7-107,5 1 1,-5-9-49,-1 3 0,7-4-76,5-2 0,2-10-113,-2-7 0,4-8-588,7-9 1,-5-3 389,0-3 1,-2 3-127,1-3 1,-3-2 100,-7 1 1,-9-5 346,-3 6 0,-4 7-8,-2 10 392,0-4-194,0 8 0,-2-4 411,-4 11 1,-1 7-297,-5 10 1,-1 7 187,7 11 1,-8 4 427,3 7 0,1 1-403,-1 0 1,7-7-142,-2 1 1,4-6 62,2 6-629,0-8 0,8 4-137,4-7 0,9-9-344,2-3 1,13-4-95,-1-2 0,5-2-823,0-4 0,3-5-1569,3-12 3102,4 3 0,-6-12 0,8 5 0</inkml:trace>
  <inkml:trace contextRef="#ctx0" brushRef="#br0" timeOffset="808">1470 277 8107,'12'5'1528,"-1"1"1,-5 8-514,6-3 0,-7 5-435,7 1 0,-6-6 435,5 1 0,-7-1-423,2 7 0,-2-7-845,1 1 1,-3-6-420,4 5 1,-4-5-2165,-2 5-648,8-7 3484,-6 4 0,13-8 0,-5 0 0</inkml:trace>
  <inkml:trace contextRef="#ctx0" brushRef="#br0" timeOffset="1340">1782 104 8068,'9'0'916,"1"0"-110,-4 0-629,-5 0 379,7 0 424,-8 0-175,0 0-350,8 7 1,-6-3-206,4 8 1,-5 1-16,-1 10 0,0 4-63,0 8 0,-1 7 61,-5 4 1,-4 6-160,-7 6 0,0-3-158,-1 9 0,-5 1-187,0 10 0,-2-2-345,2 8 1,2-6-331,-8 5 0,6-8 326,-6-3 1,8-12 221,-2-16 0,6-3 249,5-15 0,-3-2-67,3-9 0,3-4 486,-3-8 0,6-8-76,-5-4 1,1-3 119,-1-2 1,1-6-151,4 0 0,5-2 208,-5 2 1,12 1-498,5-6 0,10 6-322,2-1 0,8 4 61,-2 2 0,9 2 84,3 3 1,7-3-178,-2 3 0,-4 2 87,-2-1 1,3 1 145,-3-1 0,0 3 126,-5 8 1,-6-6 211,0 1 0,-8-1-5,2 6 0,2 2 195,-2 4 0,-6 1 628,-5 5 1,-3 9-406,3-4 0,-5 6 435,-7 0 1,0-2-354,0 8 1,0-8-206,0 2 0,-7 2-41,-5-2 1,3-1 627,-3-11-494,1 4 1,-7-13-177,1 4 1,5-4 833,1-2-687,-1 0 0,-3-10-508,3-7 0,-1-6 108,7-6 0,0-3-1013,6 3 1,0-10-81,0-1 0,8 0-628,4 5 0,3 6 794,2 0 0,3 8-547,3-2 1428,-4 4 0,14 2 0,-7-1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4:28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8879,'23'0'1622,"0"0"1,8 0-1266,-2 0 1,3 0-56,3 0 1,-1-6-74,1 1 1,-2-9-209,-4 3 1,3-3-282,-3 3 0,-4-3-386,-2 8 1,-4-5 111,-1 5 1,-3-2-1580,-4 3 160,-3 3 1500,-8-6 1,-2 2 452,-4 1 0,-3-9 0,-8 5 0</inkml:trace>
  <inkml:trace contextRef="#ctx0" brushRef="#br0" timeOffset="212">330 35 8027,'0'-17'67,"0"7"391,0 3 362,0 7 135,0 0-325,0 7 1,0 5-20,0 11 452,0 4-649,0 8 1,-2 7-13,-4 4 0,-4 4-117,-7 2 1,-2 2-225,-4 3 1,2-3 107,-8 4 0,6-5-698,-6-1 1,8-2 28,-2-4 0,9-5-369,3-12 1,5 1 102,-6-7 1,9-5-1679,-3-7 1093,4-7 1351,2 4 0,0-16 0,0-2 0</inkml:trace>
  <inkml:trace contextRef="#ctx0" brushRef="#br0" timeOffset="439">87 589 9080,'-9'0'3456,"1"7"-3208,8 5 0,0 3 227,0 3 1,0 1-69,0 4 0,0 2 76,0 4 0,0 1-100,0-7 0,0 6-834,0-6 0,0 6-133,0-6 0,0 6-487,0-6 0,6 0 171,0-6 1,1-5-504,-1 0 0,-2-9 83,7 3 1320,-7-4 0,12-2 0,-7 0 0</inkml:trace>
  <inkml:trace contextRef="#ctx0" brushRef="#br0" timeOffset="783">468 865 8057,'27'-17'0,"-2"6"9,-8-1 0,0 2 204,1-1 0,-1-3 262,0 9 1,1-3-110,-1 2 1,-6 2-78,1-7 0,-3 5-220,3-5 0,3 1 138,-3-2 0,-3-3-422,3 4 1,-8 1 205,2-2-945,3 1 352,-7-6 33,6-1 430,-8 1 0,-8 7 11,-3 5 402,-5 3 1,-1 4-117,0 3 1,-1 5 635,1 7 0,6 1-375,-1-1 1,2 0 220,-1 0 1,3 7-148,8-1 1,0 0-64,0-6 0,0 6-90,0 0 0,8 0 9,3-6 0,5 1-276,1-1 0,0 0 135,1 1 1,5-7-664,0 1 1,6-9-265,-6 3 1,2 2-642,-2-2 1,-4-1 359,4-5 0,2 0 1000,-2 0 0,8-7 0,-4-3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4:27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122 363 12168,'17'-9'1061,"1"3"1,1-2-748,4 2 1,-2-5 92,8 5 0,0-2-102,5 3 0,7 1-75,-1-8 1,0 7-104,-5-7 0,5 6-142,1-5 0,-1 7-47,-5-2 1,-7 2-327,1-1 0,-6 3-13,6-4 1,-8 4-6,2 2-1671,-4 0 740,-1 0 335,-1 0 0,-7 2 292,-5 4 1,-5-3-6,-5 9 1,-5-6 714,-7 5 0,-16 1 0,-3 5 0</inkml:trace>
  <inkml:trace contextRef="#ctx0" brushRef="#br0" timeOffset="252">658 17 8051,'0'-9'1362,"0"1"-44,0 8-38,0 0-705,0 8 1,-2 7 129,-4 8 0,3 10-310,-9 1 1,1 9-149,-7 9 1,-5 1-164,0 5 0,-10 4 88,-1 7 1,-1 6-763,-5 0 0,-4 5 578,-2-5 0,1 2-692,-1-2 1,8-6 17,-2 0 1,9-5-261,2-7 1,10-10 338,1-1 1,3-8-567,9-3-399,-7-1 837,11-7 735,-6-10 0,1-17 0,-3-9 0</inkml:trace>
  <inkml:trace contextRef="#ctx0" brushRef="#br0" timeOffset="513">226 847 9702,'-10'0'1331,"2"2"-825,8 4 0,0 10-128,0 7 1,6 7 138,0-1 1,2 6-86,-3 5 0,-3 2-615,4 4 1,-2 3-118,2-9 0,-4 6-323,3-6 0,3-1 381,-2-10 0,0 1-573,-6-7 50,7 0 0,-3-7 225,8-5 1,-8-1-691,1-4 339,-3-4 578,6-2 0,2-16 313,7-7 0,0 0 0,0-2 0,1-2 0</inkml:trace>
  <inkml:trace contextRef="#ctx0" brushRef="#br0" timeOffset="849">796 934 8051,'18'-17'366,"-1"-1"1,0 7-20,1-1 0,-1 8-17,0-1 1,6 3-85,0 2 1,8 0 197,-2 0 0,-2 2-89,2 3 0,-2 5 6,1 7 1,3 3-195,-8 3 0,0-4 14,-6 4 1,1 2-440,-1-2 1,-5 8 237,-1-2 0,-7 3-722,2 3 0,-6-3 397,-6-3 1,-4 4-188,-7-4 0,0-4 181,-1-2 1,-5-10 88,0-1 1,-2-8 210,2 1 0,2-5 433,-8-5 0,8-5 568,-2-7 1,4-1-465,2 1 1,7 0 104,4 0 1,4-1-113,2 1 1,2 5-656,4 1 1,9-1 95,9-5 0,6 2-65,-1 3 0,2-1-122,-2 7 1,1 0-413,-7 6 0,6-6-672,-6 1 0,6-1 1351,-6 6 0,8 0 0,-4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4:42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15110,'-2'17'221,"-4"0"0,-4 8-673,-7 4 1,0-2-304,-1 2 1,1 0-732,0 5 1,0 7 1485,-1-1 0,-7-7 0,-2-8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4:46.759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1 87 7942,'7'-17'1633,"-5"-1"-844,13 9 0,-5 3-212,7 12 0,-1 3 3,-5 9 0,5-1 38,-5 0 0,-3 6 251,-2 0 1,-4 2-763,-2-2 1,0-3 46,0 3 1,0-2-1086,0 2 1,1-10 102,5 5 0,-4-5-434,4 4 1,-2-7 541,2-4 1,-3-4-140,9-2 0,-1-2 336,7-4 0,-1-11 523,0-12 0,8-4 0,2-1 0</inkml:trace>
  <inkml:trace contextRef="#ctx0" brushRef="#br0" timeOffset="486">416 104 7942,'15'2'242,"-4"4"1,-3 3 381,-8 9 1,0-1-71,0 0 0,-8 1 137,-3-1 1,-4 6-90,-3 0 0,-1 6-191,-4-6 0,-4 8-467,-8-3 0,7-1-76,-1 2 1,0 0-79,-6 6 0,7-7-268,-1 1 1,8-6-1978,-2 6 265,3-8 686,3 4 1407,7-15 0,5-2-6,10-8 1,3 1 489,4 5 0,3-4-244,-3 4 1,3 2 102,2-3 0,1 9 248,-1-3 0,-6 5 479,1 1 1,-8 8 6,2 4 0,-5 5-404,-1 7 0,0-3-91,0 8 1,-13 0-204,-4 6 0,-4-2-339,3-4 0,1 2 44,0-7 0,7-1 52,4-5 1,4-3-7,2-3 1,8-4-260,4-8 1,11-7 88,5-4 1,13-4-69,5-2 1,4-4 21,2-8 0,0 1 103,0-12 1,-1-2-146,1 2 0,-8-6-62,-3 6 1,-5-6-117,-1 6 1,-14-6 128,-4 6 1,-11-8-57,0 3 0,-6-5 322,-6-2 1,-9 3-98,-8 3 0,-8 4 811,2 8 1,2 7-395,-2 4 1,8 6 289,-2 6 0,4 4 70,2 7 0,1 2 236,5 4 1,3-4-418,8 4 1,0-2-66,0 3 1,10-5-370,7 4 1,2-10 67,10-1 1,0-8-1143,5 1 0,15-3 586,2-2 1,5-2-749,-4-3 0,6-1-87,-1-11 1266,1 3 0,-6-11 0,0 8 0</inkml:trace>
  <inkml:trace contextRef="#ctx0" brushRef="#br0" timeOffset="703">1505 208 7966,'-25'0'3625,"12"0"-2541,-5 0-412,13 0 0,-3 8 365,8 3-681,0-3 0,2 5 700,4-7 126,-5 7-1011,7-3-504,0 7 0,-6-5-1391,3-1 1461,5-7 1,-6 10-3506,7-8 3768,-7-1 0,12-12 0,-7-3 0</inkml:trace>
  <inkml:trace contextRef="#ctx0" brushRef="#br0" timeOffset="1208">1989 0 7966,'8'10'0,"-6"0"447,4-5 0,-5 5 1760,-1 7-1560,-7 1 1,-1-1-224,-3 0 1,-5 8-88,5 4 1,-5 0-63,-1 5 0,0 5-85,-1 13 1,-1 7 21,-4 5 0,-4 11-214,-7 5 0,-1 7 63,1 5 1,-7-4-334,21-41 1,0-1 0,-4-2 0,0 0 81,-22 42 1,3-9-247,3-8 1,4-3-471,1-14 0,2-4 375,4-14 1,1-7 131,10-4 0,-3-11 273,10-6 1,3-6 380,2-6 1,2-6-196,-1-11 0,3-4 734,-4-7 1,6-1-338,6 1 1,5-1-211,12 0 1,0 1-293,12-1 1,-4 6 125,9 1 1,2 6-479,-1-1 0,5 4 75,-6 2 0,6 5-61,-5 1 1,5 7 130,-6-2 0,6-1 67,-5 1 0,-1 0 107,-6 6 1,1 0-66,0 0 1,-3 8 753,-3 3 1,-4 6-307,-8 7 0,-1-5 720,-5 4 0,3 4-340,-9 2 0,1 1-126,-6-1 0,-7 2-362,-5-8 1,-3 6-306,-3-6 1,-5 2 164,0-2 0,-2-10-43,2 5 0,4-13-140,-4 1 1,4-4 32,1-2 0,1-8 189,0-3 0,7-6-230,4-7 1,5-4-170,1-13 0,1 1-162,5-12 1,6 6-401,11-6 0,-2 0-118,8 6 0,0 4 411,5 1 1,1 13 571,-1 5 0,1 3 0,0 3 0</inkml:trace>
  <inkml:trace contextRef="#ctx0" brushRef="#br0" timeOffset="1650">2387 761 7558,'17'-9'-1165,"2"-1"947,5 4 0,-3-1 309,7-5 0,-1 4 439,2 8 1,2 0-259,-8 0 1,0 2 611,-6 4 1,-7 6-335,-4 11 0,-4 0 588,-2 11 0,0-7-374,0 14 1,-8-9-67,-4 9 0,-3-11-385,-2-1 1,5-2-267,1 2 0,7-4-693,-2-8 519,4 0-1462,2 1 1185,0-9 1,8-11-424,3-15 0,5-2 213,1-10 1,6-2 31,0-9 0,10-2 251,1-4 1,1-4-8,5 4 0,-3 9 364,-3 2 1,1 12-84,0 0 1,-8 6 302,-4 6 0,-4 3-151,-2 8 816,0 0 0,-7 8-53,-4 3 1,-4 4 225,-2 3 0,0 5-515,0 0 1,0 2-67,0-2 0,-6-2-146,0 8 1,-2-8-135,3 2 1,3-2-190,-4 2 0,4-4 135,2 4 1,2-5-740,4-7 1,-2 5-91,7-5 0,1-3-440,5-2 0,0 1 504,1-1 1,-1 0-157,0-6 0,6 0-384,0 0 0,6-8 1136,-6-3 0,8-5 0,-4-1 0</inkml:trace>
  <inkml:trace contextRef="#ctx0" brushRef="#br0" timeOffset="1845">3528 882 7966,'-7'10'5094,"-3"-2"-5530,0-8 1,12 0-185,16 0 794,14 0-141,12 0 1,8-2 153,0-4 0,-6 4 358,0-4 1,-1 2-514,1-1 1,2 3 18,-8-4 1,0 4-591,-5 2 0,-2 0 258,-4 0 1,1 0-651,-7 0 0,-5 0-532,-7 0 293,-7 0 1170,4 0 0,-16 0 0,-2 0 0</inkml:trace>
  <inkml:trace contextRef="#ctx0" brushRef="#br0" timeOffset="2050">3926 709 8533,'-17'0'2338,"-1"8"-1971,1 4 1,-4-3 1351,4 3-1239,-4-1 1,13 7 194,-4-1 0,-1 6-234,7 0 1,-5 2-78,5-2 0,-6-4-315,7 4 0,-1-2-171,6 2 1,0-3-1184,0 3 0,0-4 812,0-2 0,7-1-1377,5-5 0,0-3 780,5-8 1,-4 0 1089,10 0 0,4-8 0,0-1 0</inkml:trace>
  <inkml:trace contextRef="#ctx0" brushRef="#br1" timeOffset="2246">4445 658 12397,'-12'0'4574,"1"0"-2106,7 0-1859,-4 0 1,10 5-424,4 1 1,-4 9 429,4 3 1,-4 7 286,-2 9 1,-2 9 177,-4 3 1,-4 6-646,-7 5 0,0-1-494,-1 7 1,7-5-5325,-1 5 5444,8 1 0,-3-3 0,7-1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5:58.994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602 449 11199,'0'9'-759,"0"-1"705,8-8 0,-4-2 325,7-4-93,1 4 1,5-11-24,0 7 8,8 0 0,-6 1-16,4-1 1,-2-6-291,2 7 1,-4-1 134,4 6 0,-3 0 171,-3 0 1,4-2-166,-4-4 0,6 4 149,-6-3 1,2 3-46,10 2 1,0-2 61,5-4 0,3 4-12,3-4 1,-2-3-76,8-3 0,6 3 21,5-3 1,7 6-126,-7-5 0,6 5 153,-5-5 1,5 5-342,-6-5 1,-1 7 64,-10-2 1,2 2-34,-8-2 0,-6 4 55,-5-3 1,-2 3 37,2 2 0,-3 0-38,-3 0 1,-9 0-154,3 0-169,-4 0 203,5 0-1142,-1 0 705,-8 7 0,-3-3 684,-12 8 0,-3-1 0,-8 7 0</inkml:trace>
  <inkml:trace contextRef="#ctx0" brushRef="#br1" timeOffset="383">34 1138 8422,'-10'0'-462,"0"0"148,5 0 286,3 0 1,-4-2 121,12-4 1,3 4 185,9-3 0,6-3-160,5 2 0,4-5-31,1 5 1,14-7-34,4 1 0,13 3 23,4-3 0,7 1 9,11-7 0,4 1 193,1 0 1,6 0-127,-6-1 0,4 3-121,-10 4 0,2-3-212,-13 8 1,-3-1 92,-8 1 1,-5 4-182,-7-4 0,-10 4 77,-8 2 1,-1-5 85,-10-1 1,0 0-228,-6 6 1,-5-6-473,-1 1 600,-7-9 1,4 11 201,-8-9 0,-8 1 0,-2-7 0</inkml:trace>
  <inkml:trace contextRef="#ctx0" brushRef="#br1" timeOffset="778">1137 35 8496,'1'-15'159,"5"3"-93,-4 5 0,13 7 157,-3 0 1,-3 0-92,3 0 0,-6 0 122,5 0 1,1 0 65,5 0 1,2 0-76,4 0 0,-2 5-19,8 1 0,0 0 13,5-6 0,8 2-60,4 3 0,4-3 21,2 4 1,1-4 82,5-2 0,3 0-286,8 0 1,-6 0 80,0 0 1,-1 2-30,1 4 1,-4 3 107,-7 8 0,-8 8-8,-4 4 0,-5 4 159,-7 1 0,-3 1 210,-8-1 0,-7 1-67,-4-1 0,-4 0-114,-2 1 0,-2-1 98,-4 1 0,-11 5-102,-12 0 0,-5 8-639,-7-2 1,-3 4-393,-7 2 0,1-1-882,4 1 0,-4-2 883,4-4 697,4 4 0,6-8 0,7 4 0,-2-6 0,-1-4 0</inkml:trace>
  <inkml:trace contextRef="#ctx0" brushRef="#br1" timeOffset="1322">1516 1069 8373,'-10'0'308,"2"0"885,8 0-676,8 0 1,4-6-217,11 1 1,1-9-185,5 3 0,6-5-215,-1-1 0,1 2 141,5 3 0,-4-1-172,-1 7 1,-1 0-1588,1 6 1716,-9 0 0,-1 0 0,-7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4:45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173 312 7942,'-17'0'0,"-1"0"2348,9-8-1577,1 6 0,18-5-207,7 7 0,10-6-173,13 0 1,10-5-31,8 5 1,0-8-306,-7 3 0,9 3 0,-12-7-237,4 3 0,-6 3-502,0-3 1,-11 6 83,-12-5 0,-4 7-2190,-2-2 1664,-7 4 1,-6 2 1124,-16 0 0,-1 0 0,-16 0 0,6 6 0,-6 0 0,2 0 0,-2-6 0,4-8 0,8-4 0,2-3 0,3-2 0,3-1-214,3 1 1,4 0 106,-4-1 1,6 3 208,6 4 0,-2 1 153,7 4 0,-5 4 777,6-3-201,-9 3-64,5 2 1,-8 7-168,0 5 1,-2 11 58,-4 6 1,-9 5-170,-8 7 1,-2-3-30,2 8 0,-4 6-237,-8 6 0,-5 5-90,0-5 0,-8 7-364,2-2 1,1 5 238,-1 1 1,10-8-871,1-3 0,3-6 30,8-6 1,3 0-348,10-11 1,3-5-360,8-12 706,0-9 0,8-5 831,3-15 0,5-16 0,1-17 0</inkml:trace>
  <inkml:trace contextRef="#ctx0" brushRef="#br0" timeOffset="196">277 589 9193,'-8'9'930,"6"14"1,-11-11-333,7 11 0,0 2 163,6-2 0,-6 6-342,1-6 1,-1 7-190,6-1 1,0-2-443,0 2 0,0-6 223,0 6 0,0-8-1004,0 2 0,2-4 86,4-1 0,-3-7-1814,9 1 1767,-1-8 954,14 3 0,-5-22 0,5-4 0</inkml:trace>
  <inkml:trace contextRef="#ctx0" brushRef="#br0" timeOffset="496">692 710 7942,'0'11'675,"0"1"0,8-7-520,3 7 1,-1-2-156,1 1 0,-5 3 1636,5-9-1082,1 1 0,5-6-208,1 0 1,5 0-423,0 0 1,0-8-414,-6-3 0,0-4 149,1-3 0,-1 1-346,0 0 0,-7-6 391,-4 0 1,-4-1-136,-2 7 0,0 0 71,0 0 0,-8 1 94,-4 5 0,-9 3 800,-2 8 0,0 4 82,6 7 0,-6 5 496,0 18 1,2-3-399,9 9 0,-1-1 269,7 1 1,0-9-554,6 4 0,0-7-70,0 1 0,8-4-296,3-8 1,7 1 45,5-1 0,-2-7-791,8-5 1,-1-3-205,7-2 0,0 0-801,-1 0 1,6-2 650,1-3 1034,-1-5 0,2-7 0,3-1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4:44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260 208 8111,'-10'-8'402,"-5"6"0,13-7 191,-4 3-379,4 4 0,4-8 233,4 5 1,6-3-225,11-4-52,4-3 0,15 5 1,4-7 0,4 0 4,2-1 0,-2 3-158,-4 4 1,2-3 53,-8 8 0,1 1-191,-7 5 1,-7 0 49,-4 0 1,-9 2-693,-3 3 1,-7-1 53,2 8 1,-4-1-225,-2 6 0,-8-1 265,-3-5 666,-5 5 0,-1-14 0,0 5 0</inkml:trace>
  <inkml:trace contextRef="#ctx0" brushRef="#br0" timeOffset="204">606 0 9374,'-6'18'978,"0"-1"1,-5 2-680,5 4 1,-9 6 216,-3 11 0,-1-1-73,-10 7 1,1 0-199,-7 6 0,-5 2-87,-1 3 0,-1 5-217,2 7 0,1-4-715,-7 4 1,8-11 501,-3 6 0,13-15-863,4-2 0,5-17-160,2-1-989,7-8 2284,3-11 0,22-18 0,4-11 0</inkml:trace>
  <inkml:trace contextRef="#ctx0" brushRef="#br0" timeOffset="449">243 519 8043,'-2'10'0,"-4"-5"0,2-3 889,-7-2 1,7 8-301,-2 4 0,4-3-134,2 3 1,0 7-225,0 10 0,0 3 308,0 3 0,0 0-54,0-1 1,0 7-214,0-1 1,2 0-218,4-5 1,-4-1-190,4 1 0,1-2-857,-1-4 0,6 1 587,-7-7 1,9-2-857,-3-9 1,-1-4-561,1-8 1076,1 0 0,5-2 744,1-4 0,-7-9 0,1-8 0,-7-1 0,7 7 0,-8-8 0,11 6 0,-5-6 0</inkml:trace>
  <inkml:trace contextRef="#ctx0" brushRef="#br0" timeOffset="778">762 657 8041,'5'-17'435,"1"0"0,8 1 341,-3 5-426,4 3 0,3 8 106,-1 0 1,2 2 249,4 4 0,-3 5-163,3 13 1,-4-3 50,-2 8 0,0-1-484,1 7 1,-3-6 70,-3 0 1,-5-3-471,-7 3 0,0 4 245,0-4 1,0-2-213,0 1 1,-2-6-239,-3 1 1,1 2-438,-8-2 1,1-2-174,-7-10 573,1 5 1,0-14 762,0 3 0,1-5-224,5-5 1,-3-7 565,8-11 0,-5 4-322,5-4 1,0 2 162,6-2 1,2 3-115,4-3 0,4 4-102,7 2 1,0 5-204,1 1 0,-1 1-443,0-1 0,0-3-520,1 8 1,-1 1 493,0 5 0,1 0 473,-1 0 0,0-8 0,0-2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4:42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87 640 11271,'7'18'674,"3"-9"0,7 5-424,1-9 1,-1 1-77,0-6 0,8-2 13,4-4 0,4-3-128,1-8 0,8-1-47,5 1 1,1 0-460,-2-1 1,2 1-258,-8 0 1,0 1 366,-5 5 0,-8 1-208,-4 5 0,-4 3 98,-1-4 1,-9 6-27,-3 6 0,-4 3 105,-2 8 1,-8 3 123,-3 3 0,-7-2-39,-5 8 0,-2 0 283,-4 5 0,-5 1 0,-1-1 0,1 1 0,-16 7 0,6 2 0</inkml:trace>
  <inkml:trace contextRef="#ctx0" brushRef="#br0" timeOffset="790">104 1176 8084,'-27'18'161,"4"-1"1,4-6 882,1 1-221,9 0-588,1-3 0,10-1-63,4-8 0,5-2 20,12-4 0,4-9-87,8-8 1,0-2 33,-1 2 1,3 3-216,3-3 0,-5 4 59,-1 2 0,-1 7-313,-10 4 1,0-1-22,-6 1 0,-7 2 164,-4 10 1,-4-2 214,-2 7 0,-2 7-42,-4 5 1,-6 6 110,-11-6 0,-2 5-49,-4-5 0,-7 8 140,7-2 1,-5-4-35,10-2 1,1-6 100,6-5 1,6 1-488,-1-7 0,10 0 132,2-6 1,8-2-310,9-4 0,8-3 167,4-9 0,2 7 34,-3-1 1,5 8 107,-4-1 1,-4 3 162,-2 2-127,-4 0 0,-9 9 202,-4 9 0,-6 5 497,-6 5 0,-6 5-305,-11-4 0,-2 4 655,-4 1 0,-1-7-288,7-4 1,0-4 478,5-1-560,1-9-408,0 7 0,7-16-741,4 0 0,14-16 447,9-13 1,8-3-942,10-3 0,-1-7 515,1-4 1,2-4-417,3-2 1,-4-11 46,5-1 0,-7-7 93,-5 8 1,-4-5 297,-8-1 0,-7 6 490,-4-1 0,-4 11-158,-2 1 1,0 2 157,0 9 0,-8 1 52,-3 5 1,-3 3-112,3 3 0,-5-2 160,5 8 0,-3 0 135,3 6 1,-3-2 13,8-4 1,-5 7-4,5-7 0,0 14 43,6-9 0,-5 5-105,-1-4 1,0 5 391,6 0-122,0 9-78,0-5 19,0 8 352,0 0 1,0 8-743,0 3 0,0 5 68,0 1 1,2 2-30,4 4 0,1 4 25,5 8 0,3 7-16,-3 4 1,9 10-39,2 1 1,8 11 11,-2 1 1,-2 2-207,1 10 0,7-7 239,5 7 1,3 2-449,-23-37 0,0 0 1,16 42 290,-15-41 1,-1-1-1,14 40 159,-5-5 0,4-1-404,-4-10 1,-4 1-135,-2-14 1,-4-1 171,-2-10 1,1-3-3,-1-9 1,-6-7 472,1-4 0,-6-4-379,5-1 433,-7-9-496,4-1 73,-8-8-27,0-16 1,0-1-166,0-12 1,0 4 77,0 8 315,0-8 0,0-2 0,0-7 0</inkml:trace>
  <inkml:trace contextRef="#ctx0" brushRef="#br0" timeOffset="986">1211 969 7878,'-18'0'0,"1"0"607,0 0 1,5 7 878,1 5 1,-1 3-927,-5 3 0,0 1-175,-1 4 1,-5-4-280,0 4 1,-6-4 51,6-1 0,0-1-1426,6 0 1,2-5 121,3-1 1146,-3-7 0,-3-4 0,-8-9 0</inkml:trace>
  <inkml:trace contextRef="#ctx0" brushRef="#br0" timeOffset="1190">796 121 7951,'0'-32'1757,"0"3"-1362,7 4 0,-3 10 1708,8 3-1432,-8 4 0,11 8-141,-4 0 1,-1 8-421,2 4 0,-7 3-266,7 2 0,-6 1-485,5-1 0,1 0 238,5 0 403,0 1 0,8 7 0,2 2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4:50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0 416 8274,'10'0'734,"5"0"-629,-3 0 909,3 0 0,4 0 1,3 0-14,1 0 0,0 2-140,-6 3 0,0 3-85,0 4 0,1-3-311,-1-3 1,-5-2-306,-1 7 0,-5-7 411,5 2-978,1 3 0,-1-1-870,1 4-1381,-8-5 1689,11 1 1,-13-4-717,4 7 1,-4 1-374,-2 5 2058,0 8 0,-16 2 0,-3 8 0</inkml:trace>
  <inkml:trace contextRef="#ctx0" brushRef="#br0" timeOffset="433">69 1021 8274,'0'17'876,"-5"-5"-751,-1-1 1016,0 1-658,6 5 1,0-5 953,0-1-726,0 1-228,0 5 155,0 0 1,0 1 397,0-1 1,2 0-682,4 0 1,-4 1-282,4-1 1,1 0-821,-1 1 1,7-7 542,-1 1 1,3-7-303,3 7 1,1-8 294,4 2 1,-2-6-1418,8-6 1,-6-6 548,6-11 0,-2 4 409,1-4 1,-1 4 458,-4 1 0,-3 1 336,3 0 0,-10 7 302,-1 4-492,-1 5 1189,6 8 1,-1 3-201,-5 7 0,-1-2 142,-4-3 1,-4 3-206,3-3-784,-3 3-337,6 3 0,2-9-534,7-3 0,0-4 0,1-2 0,7-15 359,3-9 1,5-6-770,2-5 1,-1 2 592,1 5 0,-1 3 570,1 7 1,-2 9 98,-5 3 0,3 6 401,-8 6 1,0 0-5,-5 11 1,-9-4 659,-3 10 1,-4-3-264,-2-3 0,0 0-283,0 0 0,0 1 27,0-1 0,-8-5-232,-3-1 1,-5-7-647,-1 2 0,0-4-313,-1-2 1,1-2-713,0-4 0,0 2 706,-1-7 600,1-9 0,0-7 0,-1-7 0</inkml:trace>
  <inkml:trace contextRef="#ctx0" brushRef="#br0" timeOffset="1497">1747 1 8320,'17'0'210,"6"2"52,0 3 1,0 5 1846,-5 7-978,-1 0-669,-7 1 1,5 5 87,-4 0 0,-1 0-476,2-6 1,-9 1-375,3-1 1,-4 0-199,-2 0 1,6-5-677,0-1 1,1-5 636,-1 6 1,-2-8-267,7 1 1,3-12-8,9-11 1,-2-7 809,8-9 0,-2-1 0,2 1 0,-2 1-63,-4 4 0,-4 4-3,4 8 1,-4 7 280,-2 5 1,-5 3 290,-1 2 0,-1 7-152,2 5 1,-5-1 204,-7 7 0,0-5 8,0 10 0,0-2-97,0 2 1,-13-2-385,-4 8 0,-5-6-200,5 6 0,-6-2-151,0 2 0,-6-2 136,6-4 1,-6-10-114,6 5 1,0-7 55,6 1 0,5 1-166,1-7-289,7 0 250,-4-6 330,16 0 0,3 0 11,13 0 1,-5-2 122,4-4 0,-4 4-109,-2-4 21,8-3 67,-5 7 147,4-6 1,-14 10 189,-4 4 0,-6 3-146,-6 9 0,-4 7 26,-7 3 0,-2 5-126,-4 2 0,2-1 6,-8 1 1,6-6 47,-6 0 1,10-8 91,2 2 1,1-10-116,10-1-10,-7-8-651,11 11 1,-4-13 258,12 4 0,4-10-121,7-2 0,0-7 153,1 1 0,5-1-27,0 1 0,5-3 71,-4 3 0,-1 4 139,-6 3 0,-6 3-76,1 2 313,-8 0 0,3 2 280,-7 3 1,0 5-211,0 7 0,-1 1 46,-5-1 0,-4 6-55,-7 0 0,0 2-114,-1-2 0,-5 2 74,0 4 1,0-4-12,6-8 1,0 0-89,-1 1 0,1-1-101,0 0 1,5-7-678,1-4 370,7 3-711,-4-7 237,8 6-157,0-8 512,0 0 1,8 0-134,3 0 1,7-2 189,5-4 1,-2 2 195,8-7 1,-1-1 239,7-5 1,2 0-116,3-1 0,4 1 222,8 0 0,0 0-53,0-1 0,-2 3 54,-4 3 0,-4-1 5,-7 7 0,-3 0 75,-3 6 1,-4 2-175,-8 4 1,-1 4-82,-5 7 0,-3 2-164,-8 4 0,0-2 135,0 8 0,-8-6-162,-3 6 0,-7-6-12,-5 6 0,2-8-12,-8 2 0,1-4-37,-7-1 0,6-3-215,0-3 1,3-5 87,-3-7 0,-2 0-109,8 0 1,-6-7 442,6-5 0,0-19 0,6-5 0</inkml:trace>
  <inkml:trace contextRef="#ctx0" brushRef="#br0" timeOffset="1762">2231 796 8147,'8'-10'202,"-6"3"-179,5 7 0,-7-2 427,0-4 330,0 4-267,0-6 255,0 8-465,0 0-362,0 16 0,6-1 226,0 20 0,7 3 49,-1 14 0,3 6 158,3-1 0,-7 9-70,1-3 1,-3 6-53,3 6 1,3-2-371,-3 8 0,-5-4-467,-1-2 0,2-4 215,-2-19 1,1-2-387,-1-10 1,-4-9-531,4 3 286,-4-11 93,-2 2 557,0-15 1,-2-2 76,-4-8 1,2-8 325,-7-4 0,-1-18 1,-5-7-1</inkml:trace>
  <inkml:trace contextRef="#ctx0" brushRef="#br0" timeOffset="1934">2508 1177 9233,'-18'9'1469,"1"7"-1186,0-5 1,0 6-174,-1 6 0,-7-1-205,-4 6 0,-3-1-63,-3 2 1,6 2-366,1-8 0,1 6 452,-2-6 71,4-8 0,0 8 0,-2-4 0</inkml:trace>
  <inkml:trace contextRef="#ctx0" brushRef="#br0" timeOffset="2218">1643 1194 8185,'-27'0'1463,"2"0"-1181,16 0 0,1 2-27,8 4 0,2 5-85,4 12 1,1 0 950,5 12 1,3 3-162,-3 14 1,3 0 66,2 0 1,3 0-652,3 0 1,-2-8-248,8-4 1,-1-5-249,7-6 1,2-1-416,3-10 1,4 1 70,8-13 0,-2-1 358,-4-5 1,10-7-1221,-4-5 0,5-3 194,1-3 1,-2-5-6,7 0 0,6-7 389,6 1 446,0-4 0,-6-1 0,0-1 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5:07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8113,'25'0'0,"-4"3"419,8 9 1,-6 7 658,6 16 0,0 7-248,6 4-510,-1 4 0,-5 2-208,0 0 0,-8-2-190,2-4 0,-10-2-34,-1-3 0,-8-5-304,2 4 1,-5-9 215,-1-2 0,-1-2 89,-5 2 1,-4-4-195,-7-8 1,0 0 9,-1 1 0,-5-9 153,0-3 0,-2-6 160,2-6 1,4-5 216,-4-12 1,4-4 126,1-8 1,9 6 334,3 0 0,4 8-385,2-2 1,8 0-78,3 6 0,7-4-283,5 9 1,2 3-174,3-3 1,5 8-250,-4-2 0,2-1-152,-3 1 0,3 0-1373,-8 6 1995,0 0 0,2-7 0,2-3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5:09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7974,'-10'15'1894,"5"8"1,10-5-2799,7-1 0,5-11 338,6-1 1,4-3-157,8-2 1,-6-5 232,-1-1 0,-6 0 489,1 6 0,-4 8 0,-2 1 0</inkml:trace>
  <inkml:trace contextRef="#ctx0" brushRef="#br0" timeOffset="83">224 278 7940,'-6'19'1231,"0"4"0,-7-2-531,1 8 0,2-8-4,-1 2 0,5-9-382,-5-3 1,7-5-261,-2 5-54,4-7 0,17-12 0,5-11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5:09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1 640 8042,'2'-9'2712,"4"3"-2448,-5 4 0,15 2 219,-5 0 1,7 0-384,5 0 1,-4 0-7,4 0 0,-4 2-219,-2 4 1,1-4 73,-1 3 0,-2 5-47,-3 2 1,1 3 12,-7 2 1,6 2-81,-7 4 0,9-1 113,-3 6 0,-1-1-2,2 2 1,-1 2 69,6-8 0,6 2 13,1-2 1,1-2 235,-2 8 0,-4-8-76,4 2 1,-10 2 70,-1-2 0,-3 6-125,3-6 0,-4 6-229,-8-6 0,-2 6 96,-4-6 1,-4 6-98,-7-6 0,-2 6 170,-4-6 0,-2 0-68,-4-6 0,-4-2 125,5-3 0,1-4-139,-2-8 0,8 0 265,-2 0 0,3-6-131,3 0 0,7-7-260,5 1 0,3-3 2,2-3 1,9-1-216,9-4 1,1 8 47,10-8 1,-2 13 57,1-7 0,5 5-102,-4 1 1,-2 3 0,2 8 1,-8 0 616,2 0 0,-4 0 40,-2 0 1,-5 6 839,-1 0-578,-7 7 216,12-3-594,-14 7 1,7-8-278,-3-3 1,-2-6-779,7-6 1,-5-3 470,6-8 0,-1-3-713,6-3 1,3-2 332,3-3 1,-4-3 212,4 8 1,-2 0 316,2 5 0,-4 9 80,4 3 706,-3 4 1,-3 12-431,0 7 0,-7 2 1255,-4 10 0,-4 0-612,-2 5 1,0-7 1460,0-4-1780,0 4 1,0-8-549,0 5 1,1-13-12,5-5 1,-4-6-152,4-6 1,3-5-1321,3-13 1,0-8 135,5-9 1448,-4-7 0,12-3 0,-7-11 0</inkml:trace>
  <inkml:trace contextRef="#ctx0" brushRef="#br0" timeOffset="426">1125 0 8042,'10'0'741,"-3"0"-650,-7 0 1442,0 0-818,0 8-313,-7-6 1,3 12-98,-8-9-74,8 1-44,-3 2 1,7-4-310,0 7 0,0-5 22,0 5 1,0 1 50,0 5 0,0-5 183,0-1 1,0 1 43,0 5-51,0 0-51,0 1 1,0 5 198,0 0 1,0 2-242,0-2 0,5 4 101,1 7 1,0 1-204,-6 0 0,0 7 142,0 4 0,6 6-184,-1 5 0,1 5 48,-6 7 1,0 6 26,0 0 1,6 15-157,0 3 0,-3-44 1,-1 1 192,-1 2 0,-2 0-1,1 6 1,0 1-853,0 1 1,0 1 981,4 9 0,0 1-132,-3-1 0,0 0 1,6 6-1,0 0-152,-4-4 0,-1 0 0,2 2 1,0 0-173,-1-7 0,0-2 0,-2-1 0,2-3 114,2-5 0,1-2 0,0 42-89,5-10 0,-5-9 154,6-13 1,-7-12 132,7-12 1,-8-6-284,2-5 1,-4-10 1085,-2-7-1160,0-8 0,0 2 661,0-12-477,0-4 0,0-7 351,0 0-436,-8-1 0,6 1-78,-4 0 1,4-1 26,2 1 96,0 0 226,0 0 0,0-8 0,8-10 0,2-9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5:07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8035,'23'-6'355,"0"0"0,7 0 497,-1 6 0,-2 2 112,2 4 1,0-2-393,5 7 1,-7-5-982,-4 6 0,2-7-55,-2 7 0,-5-8-948,-7 2 1096,-7-5 0,4 1-502,-8 4 506,0-4 0,0 15-311,0 1 1,-4 7 186,-8 9 0,1 9 436,-12 3 0,-4 4 0,0 1 0</inkml:trace>
  <inkml:trace contextRef="#ctx0" brushRef="#br0" timeOffset="983">173 571 8035,'-9'17'-277,"-5"1"-70,9-1 0,-1-6 607,6 1 0,0-6 610,0 5 1,2-7-400,4 2 0,3 2-184,8-3 1,-1 11 106,-5 1 1,5 2-151,-5 10 0,5 2-1,1 9 1,-7 4-29,-5 8 0,-3 2-117,-2 4 0,0-3-23,0 9 0,-2-14-213,-3 2 0,1-12-130,-8 0 0,8-5 161,-1-6 0,1-4 21,-2-8 1,4-6-196,-4 1-204,4-8 316,2 4 140,0-8 1,0-8-114,0-4 1,6-11-179,0-6 0,13-17-404,-2-6 0,12-17 254,0 0 0,-2-6-435,2 0 0,1-5 724,-10 34 0,1-1 1,-2 0-1,0 0 181,4-2 0,0 0 0,-1 0 0,1 0 0,23-37 0,2-1 0,-8 18 4,8 4 0,-17 15 0,3 6-94,-1 9 0,-6 8 947,2 10 0,-8 1-85,2 5-277,-4 3 1,-7 8 0,-1 0 532,3 0 0,-5 0-502,3 0 0,-6 2 698,5 4-985,-7 3 0,9 3-137,-7 0 0,0-7-215,-6 7 0,0-6-241,0 5 0,0-5 132,0 5-250,0 1 1,0 11 157,0 0 0,-8 2 0,-3-2 0,-5 4 56,-1 8 1,0-1 105,0 1 0,-1-1 178,1 1 0,2 0 309,3-1 0,-1-7 2,7-4 0,0 2-155,6-2 0,0-6-183,0-5 1,2-8-4,4 2 1,5-5-169,12-1 0,-2 0 95,8 0 0,0-7-273,6-5 0,-6 3 62,-1-3 0,-7 8-594,3-2 547,-5 5 1,-10 2 79,-3 5 0,-4 6 859,-2 11-317,-8 4-110,-9 7 0,-10 1 111,-7-1 1,-1 7 7,0-1 0,-1 2 294,-4-1 0,5-10-172,0 3 0,3-11 118,9 0 1,2-4-636,9-1 232,-3-1-352,13-7 1,-4-3-120,12-7 0,5 0-259,12 0 0,-2-2 266,8-3 0,0-5-55,6-7 1,-1-2 135,1-5 0,-1 11 307,1-4 0,-6 3 319,0-3 1,-8 7-194,2 5 1,-4 3 179,-2 2 1,-5 0 313,-1 0 190,1 0-568,5 7-396,0 3 51,1 7 0,-3-5-356,-3-1 1,-5-5-148,-7 6 1,6-7 189,0 7 0,0-6 64,-6 5 0,-2-5 178,-4 6 0,-2-7-41,-3 7 0,-5-8 81,5 1 243,-5 5 1,-1-2 262,0 3 0,5-1-233,1-4 1,7-3 321,-2 9-119,-3-8-142,7 11 0,-6-11-31,8 8 0,0-7 201,0 7 0,0-6 66,0 5 1,0 1 304,0 5 0,0 2-89,0 4 1,0-2 108,0 8 1,0 0-294,0 6 1,-6-1-132,1 1 1,-3-3-539,2-3 0,4 2-13,-4-8 0,-1 0 56,1-6 1,-6-5-518,7-1-953,-9 1 875,5-2 1,-9 3-534,1-7 1,0 0 244,-1-6 1,-5-8 425,0-4 0,-7-13 558,1-9 0,-4-8 0,-2-10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5:05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53 710 8128,'-8'-18'0,"4"3"550,-8 3 0,9-3 57,-3 3 1,2 3 557,-2-3 135,4 1-868,-5-6 1,7 5 108,0 0 1,7 3-2,5-3 1,3-1-269,3 7 1,1-7-31,4 1 1,-4 3-75,4-3 1,-2 8-143,2-2 1,-4 4-353,5 2 1,-11 0 255,-1 0 0,-3 8-593,3 4 1,1 5 226,-7 6 1,0-2 63,-6 8 0,-2 0 214,-4 5 1,2 1 270,-7 0 0,5-7-97,-6 1 1,8-2 157,-1 2 1,3-4 83,2-8 1,0 0-53,0 1 1,7-1 43,5 0 0,-2-5 38,1-1-139,1 1 0,5 5-170,0 1 0,-5-1-467,-1 0 406,-7 0 1,4 6-97,-8 1 1,0-1-15,0-6 1,-8 0 18,-3 0 0,-5-5 193,-1 0 0,-2-1-56,-4 6 1,2-7 119,-8-4 1,8 1-200,-3-1 0,5 0 23,2-6 0,2-2-97,3-4 0,-1 2 99,7-7 1,0 5-255,6-5 0,0 5-234,0-6 206,0 8 278,8-11 1,-4 13 232,7-4-95,-7 4 239,4 2 1,-3 8-48,1 4 1,0 5 116,-6 6 0,0 6 594,0 11 0,0 4-374,0 8 1,0 0-68,0 0 0,0-6-490,0 0 1,0-7-458,0 1 0,6-5 289,0-7 1,-1-3-63,-5-7 1,6-7-536,0 1 348,0-8 0,-5 3-263,5-7 0,-4-7 219,4-5 0,4-13-600,1-9 1,6-9 166,6-9 0,-3-13 878,3-4 0,4-19 0,-1-1 0</inkml:trace>
  <inkml:trace contextRef="#ctx0" brushRef="#br0" timeOffset="1089">831 52 8128,'7'-17'2021,"3"0"1,2 7-1135,-1 4-438,-7 5 120,4 1-285,-1 7 1,-3 3-157,8 7 0,-9 0-166,3 1 0,2-7 191,-2 1 0,-1-1-96,-5 7 0,0-1-127,0 0 0,0 0 3,0 1 0,0-1-179,0 0 1,2 1 50,4-1 0,-4 0-25,4 1 1,3-3 101,3-4 0,-2 5-15,1-5 117,1 5 1,5-1 4,0-3 0,1 1-62,-1-7 1,0 2 26,0-3 1,-5-1-146,-1 8 1,-1-7 89,2 7 1,1-6 56,-7 5 1,0 1-27,-6 5 1,0 2-9,0 4 0,-2 2 33,-4 4 0,-9 4 139,-9-4 0,-6-2 289,1 1 1,2-5-161,-2 6 0,0-8-61,-5 2 1,5-9-141,0-3 1,8-7-6,-2 2 0,4-4 31,1-2 0,7 0-98,-1 0 1,9-2-265,-3-4-192,4-3 1,4-9-170,4 1 1,5 2 217,12 3 0,-4-3-15,4 3 1,2-1 172,-2 1 0,2-3 136,-2 3 1,-3 5 96,3 1 0,-4 4 232,-2 2 1,1 0 37,-1 0 1,-8 2 265,-3 4 0,2 3 46,-2 9 1,-1 1-192,-5 4 0,-7 0 100,-5 11 1,-3-7-109,-2 14 1,-3-14 15,-3 7 0,4-5-110,-4 0 1,6 2 6,5-8 0,-1-6 14,7-6-329,0 1-141,6-2 0,2-3 178,4-7 1,0 0-256,11 0 1,-2 0 151,14 0 1,0-7-113,6-5 0,-7 2 23,1-1 0,-2 1-60,2-1 0,2 3 165,-8 8 1,-6 0 231,-5 0 1,-7 0 147,7 0 1,-8 2-136,1 4 0,-5 3 366,-5 9 0,-5 1-185,-7 4 0,-1 4-40,1 7 0,-8 1 32,-4 0 1,2-7 70,-1 1 0,6 0-93,-1 6 0,-2-3-26,2-3 1,6-4-251,6-8 0,7 1 135,-2-1 0,4 0-407,2 1 1,2-7 149,4 1 1,3-7 22,9 7 0,1-8-47,4 2 1,2 1-144,4-1 0,3 0 74,-3-6 1,4-2-22,1-4 1,-1-2 168,-4-3 0,-4-4-36,-8 3 1,0-5-149,1-6 1,-3 3 33,-3-3 1,-3 4-70,-3 2 1,-4-2 83,4-4 0,-4 3-169,-2-3 0,-6 4 164,0 2 1,-7 0 3,1-1 0,4 7 229,3-1-190,-5 8 160,0-11 0,-1 13 5,-1-4 336,9 4-179,-13-5 0,12 5 574,-7-4-119,7 4 224,-11 2-168,13-8-83,-14 6-213,14-5-195,-5 7 0,7 2-225,0 3 1,2 7 188,3 11 0,-1 6 16,8 11 0,-6 12 28,5 11 1,-5 14 81,5 10 1,-5 11-728,0-41 1,0 1 0,-4-3 0,0 2 337,0 6 1,1 0 0,1-7-1,0 0-106,-1 2 1,0-1-1,0-4 1,-1 0-127,-2 45 1,0-18-71,0-10 0,6-15 119,0-3 0,0-13-92,-6-11 0,0-12-325,0 1 233,7-11 0,-5-6-76,4-12 1,-4-13-83,-2-9 661,0-8 0,8-3 0,1 3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5:23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8264,'0'-31'3731,"0"-3"-1717,0 11-2786,0 7 460,0 16 0,6 2-96,0 4 0,6-2-165,-7 7 1,1 1-332,-6 5 0,6 2 904,0 4 0,-1 12 0,-5 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2:32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1 431 11935,'17'-7'179,"2"3"17,4-8 0,-2 1-419,8-6 0,-8 0 229,2-1 0,-2 1-422,2 0 0,-10 2 101,4 3 0,-9-1-184,4 7 75,-9 0 93,5 6 454,-8 0 1,0 8-30,0 3 1,-8 12 310,-3 6 1,1 4-168,-1 1 1,-1 8-128,-5 4 1,2 4-96,3 2 1,-3 7-12,4 4 0,-5 4-16,-1 2 0,2 0 44,3 0 1,-3-6-323,3 0 0,3-9 79,-3-2 1,7-6-37,-7-6 0,8-10 119,-2 5 1,5-12-203,1 0-77,0-4-301,0-9 461,0-3 0,0-11 65,0-7 1,7-8-686,5-16 866,-5-7 0,9-9 0,-7-11 0</inkml:trace>
  <inkml:trace contextRef="#ctx0" brushRef="#br0" timeOffset="216">535 345 8060,'9'8'2993,"1"-6"-1778,-4 4-353,-4-4-351,13 5 1,-7-3 317,3 8-1069,4-9 1,-5 11-218,7-9 0,-5 1-459,-1-6 1,-5 6 424,5 0 1,-7 1-991,2-1 1481,-4-4 0,6 13 0,1-5 0</inkml:trace>
  <inkml:trace contextRef="#ctx0" brushRef="#br0" timeOffset="591">500 845 8060,'-17'8'534,"8"-6"-159,1 5-104,8-7 0,2-2-147,4-3 1,3 3-167,8-4 1,1 4 132,-1 2 1,0 0-100,0 0 1,1 0-65,-1 0 0,-2 8 90,-3 3 1,1-1-143,-7 1 0,5 1 28,-5 5 0,0 0-95,-6 1 1,-2-1 63,-4 0 1,-4 6 100,-7 0 1,0 0 0,0-6 0,0 0-3,-1 1 1,1-7 296,0 1-189,0-9 35,-1 5-35,9-8-33,1 0 0,10 0 130,4 0 1,3 0 211,9 0 0,-1 8-96,0 3 1,6 5 56,0 1 1,0 2 275,-6 4 0,4-4-195,-3 4 0,3-2-266,-10 2 1,4-10 71,3 5 1,-1-7-400,0 1 0,2-5-224,4-7 1,-4-2-507,4-3 1,-2-5 354,2-7 0,-3-6-784,3 0 1321,-4-8 0,6-3 0,1-10 0</inkml:trace>
  <inkml:trace contextRef="#ctx0" brushRef="#br0" timeOffset="1135">1414 431 8428,'17'10'2004,"0"-2"-1465,0-8 80,1 0 1,-1 0-260,0 0 0,0 0-165,1 0 0,-1 0-310,0 0 1,0-2-445,1-4 0,-7 4 69,1-4 0,-7 3-43,7-3-631,-8 4 1,3 2-10,-7 11 1173,0 5 0,-15 9 0,-4 1 0</inkml:trace>
  <inkml:trace contextRef="#ctx0" brushRef="#br0" timeOffset="1575">1414 949 8001,'-2'15'693,"-4"-4"-102,4-3-578,-5-8 0,8 0 44,5 0 0,-2 0 128,8 0 1,-1 0-158,6 0 0,0-8 134,1-3 1,-1-3-449,0 3 0,0-4 102,1 3-310,-1-3 0,-2-2 198,-3-1 0,-3 7-170,-3-1 1,-4 7-198,4-7 663,-12 8 0,-4-9 0,-7 7 0,0 0 0,0 6 0,-1 0 0,7 0 0,-1 0 0,7 0 557,-7 0 1,8 2 1,-1 4 1,1-2-36,-2 7 1,4-5-151,-4 6 1,4-1 27,2 6 1,-5 1-64,-1-1 0,0 0-84,6 0 0,0 6 162,0 0 1,6 0-77,0-6 0,7 5 5,-1-5 0,-3 4-119,3-10 0,-1 3-234,6-3 0,-5-1-2,-1-4 0,1-5-191,5 5 237,0-4 1,1-4-48,-1-4 0,-6 3-123,1-9 0,-6 3 33,5-3 1,-7-3 25,2 3 1,1-3-126,-1-2 1,6-6-244,-7 0 1,3-8-56,-2 2 0,-3-3-296,9-3 1,-2-1 269,1-4 0,4 1-149,-3-7 0,1 6-628,-1-6 1300,3 8 0,2-12 0,10 6 0</inkml:trace>
  <inkml:trace contextRef="#ctx0" brushRef="#br0" timeOffset="2440">1965 104 8001,'0'-10'2594,"0"3"-1283,0 7-634,0 0 0,0 9 178,0 9 0,0-1-337,0 6 1,0 2-131,0-2 0,0 5-328,0-5 0,2 0 111,4-5 0,-2-1-782,7 0 1,-7-5 285,2-1-887,3-7 1,-1 5-615,4-3 20,-5-4 1479,-7 6 1,0-10-53,0-4 537,0-3 1,0-9-194,0 1 1,6 0 103,0 0 1,1-1-49,-1 1 0,4-6 86,7 0 0,0 0-207,0 6 1,6 0-149,0-1 1,8 1 138,-2 0 1,3 0-109,3 0 0,-7 1 18,1 5 0,0-3-2,5 9 1,-1-3 261,-4 2 0,1 4 159,-7-3 0,0 3 198,-6 2 1,-1 2-92,-5 3 0,-3 5 129,-8 7 0,0 2-160,0 4 1,0 2-138,0 4 0,-6 3-209,0-3 0,-7 4 150,2 1 1,-5-5-546,-1 0 1,0-8 70,0 2 1,-1-4-120,1-2 1,0-7-167,0-5 243,-1 5 212,1-8 21,0-2 0,2-10 521,3-7-248,-3 0 0,13 0 38,-4-1 1,2 7 198,-1-1-3,3 8-110,-6-3 245,8 7-232,0 0 1,6 2-83,-1 3 0,1 5 219,-6 7 1,6 1-65,0-1 0,-1 6 158,-5 0 1,2 5-84,4-5 0,-4 6 11,4-6 1,-4 6-204,-2-6 1,0 0-130,0-6 0,0 0-585,0 1 474,0-1-757,0 0 611,0 0 1,-2-7-226,-4-4 532,4-5 361,-13-1-256,5 0 26,1 0 1,-1 0 191,4 0-236,4-7-618,-5 5 1,14-12 245,5 9 0,-3-1-191,3 6 0,-1 0 133,7 0 1,-1 0-66,0 0 1,0 0 211,1 0 0,-7 6-41,1-1 1,-7 7 183,7-6 0,-8 7-105,1-1 1,-5 3 428,-5 2 1,1 6-165,-8 0 0,1 8 254,-6-3 1,5-1 58,1 2 0,1-8 301,-1 2 0,3 2 12,8-2-38,0 0-60,0-6-526,8 0 1,1-1-421,8-5 0,3-3 238,3-8 1,-4 0-858,4 0 0,2-2-199,-2-4 0,7-3-714,-1-9 0,3 1 1739,3 0 0,-1-8 0,1-2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6:05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69 8229,'0'-17'0,"0"0"1086,0-1 1577,0 9-1565,0 1-703,7 8 0,-5 8-470,4 3 0,-14 12-849,-9 6 924,-8 11 0,-17 12 0,-2 9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5:23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8243,'-16'-44'6985,"13"17"-6934,-13 12-2153,16 15 2102,8 0 0,-14 15 0,4 4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5:21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182 1020 8560,'0'-17'-25,"0"0"-1557,0 0 832,0-1 750,0 1 0,-8-8 0,-2-2 0</inkml:trace>
  <inkml:trace contextRef="#ctx0" brushRef="#br0" timeOffset="1054">458 311 8548,'10'-7'-1401,"5"-3"969,-13 1 1041,13-7 88,-13 14 672,6-5-428,-8 7 30,0 0-807,-8 0 0,-1 2 116,-9 3 0,-1 13-324,-4 10 1,-4 5 3,-7 2 1,-1 1-90,1 4 0,-1-3 159,0 3 1,1-3-113,-1-3 0,3-5-69,3 0 1,4-8-17,7 2 1,1-9-273,0-3 275,7 1-232,-5-3 0,15-1 53,0-8 1,8 0 186,9 0 0,6-6 64,0 1 0,8-9-2,-2 3 1,1 3 42,-1 2 0,-4 4 236,-8 2 0,1 2 364,-1 4 1,-5 5-268,-1 12 1,-7-1 683,2 6 0,-4 1-258,-2 6 0,0-1-30,0 1 1,-6-6-257,0 0 1,-2-1-178,3 7 1,1-6-75,-8 0 1,8-8-162,-1 2 1,-3-4-267,2-2 1,0 1 218,6-1-645,0-7 0,0-1-235,0-3 486,0-4 1,0 4 37,0-12 0,8-6-168,4-11 0,3 2 6,2-8 1,1 6-101,-1-6 0,0 1-23,0-7 1,3 0 169,3 1 1,2 1 507,4 4 0,3-1-76,-3 7 1,4-6-48,1 6 0,-1-6 165,-4 6 0,3 0-42,-3 5 0,-4 1 289,-2 0 1,-4 0 433,-1-1 0,-1 1 488,0 0 0,-5 1 298,-1 5-506,-7-5-516,12 15-404,-14-7 1,11 10-22,-7 4 0,0 3-207,-6 8 0,0 3 41,0 3 1,1-4-290,5 4 1,-2-2-7,8 2 0,-7-4 131,7 4 1,-6-3 328,5-3 1,-1 6-3,1 0 0,3 0 98,-8-6 0,5 3-94,-5 3 1,0-4 190,-6 4 0,0-4-114,0-2 1,-2 7 117,-4-1 0,-4 0-282,-7-6 1,0 0 145,-1 1 1,1-1-206,0 0 1,0-7 41,-1-5 1,1-3 46,0-2 0,-1 0-13,1 0 1,6 0-18,-1 0-228,8-7-74,-4-3 1,10-5 145,4 3 1,4 3 105,7 3 0,0 4 357,1-4 1,-7 4-82,1 2 1,-1 0-83,7 0 0,-7 0-59,1 0 1,-3 2 359,3 4-442,3-4 1,-11 11-620,7-7-884,-7 0 1094,12 2 0,-12-7-830,7 5 578,1-4 1,11-10 681,0-3 0,0-12 0,-6-4 0</inkml:trace>
  <inkml:trace contextRef="#ctx0" brushRef="#br0" timeOffset="1183">1357 917 8433,'27'0'1221,"-4"0"-526,-11 0 0,-2 0-1,-5 0 1,-3 7-439,4 5 1,-4 3-207,-2 3 0,0-1-126,0 0 0,-2 0-364,-4 1 1,4-7-2199,-3 1 1638,3-1 1000,2 7 0,7-9 0,3-1 0</inkml:trace>
  <inkml:trace contextRef="#ctx0" brushRef="#br0" timeOffset="1583">1634 87 8331,'-9'-18'-629,"-7"1"989,14 0-283,-5 7-32,7-5-26,0 13 179,0-6 40,0 8 0,0 8-101,0 3 0,5 5-57,1 1 0,2 10-24,-2 8 0,1 7 8,5 10 1,1 7 7,-7 5 1,7 11 51,-1 5 1,-2 13-256,1 5 1,-6-45 0,0 1 164,0 1 0,1 0 0,1 3 0,0 1-3,-4-1 1,-1-1 0,4 2 0,0-1 2,-3 0 0,0 0 0,1 0 0,-1 1 10,0-4 0,0-1 0,-1 1 0,0-2-108,10 45 1,-3-6 89,3-11 1,3-12-109,-3-11 1,3-6 50,2-6 1,1-4-25,-1-7 0,-6-7 31,1 1 0,-3-13-43,3 1-419,-4-4 906,-8-3-1016,0-2 89,0-8 1,0-10-745,0-7 1251,-8-1 0,-2-14 0,-7 5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5:27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50 8463,'0'-17'1650,"0"-1"0,-2 9-151,-4 3 0,-11 14-1748,-12 9 0,-11 22 249,-7 12 0,16-12 0,-3 1 0,-1 1 0,-1-1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5:28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52 8540,'0'-17'0,"0"0"749,0 7-453,-8 2 1,-1 16-329,-9 4 0,1 11-392,0 6 1,-6 5 438,0 7 1,-8 1-8,2 4 0,-2 4-46,3-4 0,-3 4 187,8 2 0,-2 5 303,2 1 0,2 6-108,-8-7 1,8 1 193,-2-6 0,3 0-293,3-1 1,6-6-70,-1-5 0,8-4-367,-2-1 1,12-8 109,6-4 0,3-6-41,2-5 0,8-4-76,4-8 0,4-2-26,1-4 1,7-4 150,-1-7 1,-1-8-200,-11-4 0,3 2 344,-8-2 0,-7 6-149,-11-5 0,-3 1 168,-2-2 0,-4-2-63,-7 8 0,-3-6 48,-14 6 0,5 6-53,-6 5 1,2 8 2,-2-1 1,-2 12-366,8 11 1,0 1-1079,6 10 1417,0 7 0,-1 1 0,1 5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5:28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8290,'18'-54'0,"-1"20"1686,0 22 0,1 9-855,-1 3 1,0 9-586,1 8 0,-9 3-724,-3 8 1,-6 3 477,-6 10 0,-19 3 0,-11 8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5:29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8236,'12'0'0,"-1"0"0,-5-6 552,6 0 908,-9 1 423,5 5-776,-8 0 46,0 0-712,0 7 0,-2 11-1647,-4 10 0,3 5 1206,-9 2 0,0 7 0,-5 2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5:29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8529,'8'-25'1067,"1"14"1,3-4 55,-1 15 0,7 0-433,5 0 1,2 0-994,-2 0 0,-10 5 180,5 1 0,-7 9-287,1 3 1,-5 1 14,-7 10 0,-7 0-225,-5 5 1,-5 7 210,-6-1 0,4 0-82,-5-5 1,11-1 319,1 1 225,9-8-289,-5 6 1,10-8 1154,4 3 1,3-3-513,9-7 0,5 5 308,0 0 0,0 0-17,-6-6 1,0 0 401,1 1 0,-3-1-683,-4 0 0,-3 1-161,-8-1 0,-2 2-739,-4 4 0,-11 4 374,-12 8 0,-11-1-1247,-6 1 0,2-6 329,-2-1 0,5-1 1026,-5 2 0,8 4 0,-5-6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5:30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79 8511,'-35'-32'2200,"0"3"-1612,9 11 0,1 20-478,7 16 1,9 7-116,3 9 5,4 9 0,-6 1 0,-1 8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5:30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67 8811,'0'-17'1022,"0"0"-82,0 0-151,0 7 0,0 4-264,0 12 1,-1 6-209,-5 11 1,0 5 446,-11 13 1,3 3-219,-9 8 0,-2 0-393,2 0 0,-6-1-334,6 1 1,2 0-401,10 0 0,-3-2 312,8-4 1,1 2-338,5-7 1,5-1-237,1-6 0,8-7-2052,-3-4 2894,5-11 0,9-4 0,1-8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5:31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9408,'17'-52'2404,"0"18"-2060,0 11 1,3 11-262,3 12 0,4 0-67,7 0 0,1 8 13,-1 3 0,-7 5-482,-4 1 1,-3 0 123,-3 1 0,-8 7 368,-3 3 1,-4 5-87,-2 2 0,-9 5 6,-9 0 1,-1 12 32,-10-6 0,0 8-12,-5-8 1,5-4 169,0-1 1,10-5 416,2-1 1,7-6 186,10 0 1,0-8-275,0 2 1,15-4-390,8-2 0,8-1-289,4-5 0,7-1-504,4-4 0,6-5 262,6 5 1,-4-4-1024,3-2 1463,-3 0 0,-2 8 0,0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6:20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8457,'17'-27'-24,"0"2"382,0 8 1,0 2 575,1 3 1,1-1-453,4 7 1,-4 0-192,4 6 1,-4 0-150,-2 0 1,1 8 132,-1 3 1,-2 7-161,-3 5 0,1 3 27,-7 9 0,5-1-162,-5 1 1,0-1 44,-6 1 1,0-1-247,0 1 0,0-3 115,0-3 1,5-4-106,1-8 184,8 0 0,-5-1 46,8-5 0,-5-3-155,-1-8 0,1-8-118,5-3 0,0-7-357,1-5 1,-7 2 0,1-7 1,-9-7-939,3-5 1548,-4-8 0,-2-4 0,0-9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5:31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58 8291,'-8'-35'0,"0"18"3388,-3 11 0,-3 14-2407,9 15 0,-9 10-2174,3 7 0,-7 8 1193,-5-2 0,-19 12 0,-12 3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5:31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97 8452,'8'-25'11,"-4"8"74,7-1 0,-5 3 367,6 9 1,-7-2 499,7 3-350,-8 3 1,3 2-35,-7 11 0,0 7 199,0 5 1,-13 11-285,-4 12 0,-12 4-40,0 2 1,-2 2-370,2 4 0,-3-5 126,3 5 0,4 2-724,2-3 1,4-5-124,1-6 1,9-9-563,3-3 0,2-1-636,-2-10-588,4 0 2433,-5-13 0,14-10 0,3-10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5:32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8310,'7'-39'0,"5"5"0,-1 11 2441,7 17-1586,-5 4 1,27-4-561,1 0 1,1 1-533,4 5 1,0-6 50,6 0 1,-2 0 201,-4 6 1,-4 0-396,-7 0 0,-6 2 137,0 4 0,-8 4-28,2 7 1,-6 8 136,-5 4 0,1 3-185,-7 3 1,0 2 288,-6 3 1,0 4 186,0 8 1,-8 2 102,-4 3 1,-5 7-111,-6 11 1,2 5 251,-8 13 1,6-1-179,9-41 1,-1 2 0,-1 0-1,-2 1-277,-2 6 0,-1 1 1,0 3-1,0 1 47,1 1 1,0 1 0,-2-2 0,0 0-234,-4 2 0,0-1 0,3-2 1,1 1 131,2-2 1,0 0 0,2-3 0,2-2-76,1-9 0,1 0 1,-17 43-1067,8-11 1,6-7 559,5-10 0,8-12-680,-2-12 1367,-3-11 0,7 4 0,-6-7 0</inkml:trace>
  <inkml:trace contextRef="#ctx0" brushRef="#br0" timeOffset="141">1090 1885 8264,'-19'-29'0,"-5"1"0,-10 16 1845,-12 24 0,5 18-596,7 17-1249,-1 2 0,8 11 0,-7 2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5:28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68 8536,'18'-25'1811,"-9"6"-1403,7 2 0,-14 11 27,3 12 0,-3 11-462,-2 12 1,0 5 110,0 7 1,-5 1-213,-1 4 0,-13 10 133,1-4 0,-3 4 186,4-5 0,5 1-10,1 0 1,7-8-21,-2-3 0,6-1-79,6-5 0,4 1 43,7-13 0,2 0-110,4-5 1,-4-1 139,4 0 1,-3-5-127,-3-1 0,0-5-29,0 5-210,-7 1 0,-2 5-20,-8 1 1,-14 1-289,-3 4 1,-12-4 105,0 4 1,-5-4-119,-7-1 1,5-3-1256,-4-3 1785,-5 3 0,9-13 0,-6 6 0</inkml:trace>
  <inkml:trace contextRef="#ctx0" brushRef="#br0" timeOffset="143">502 380 8520,'17'-79'3270,"1"15"0,1 24-2334,4 34 1,12 4 153,11 2 0,-2 8-1796,2 4 1,-8 5-1910,3 6 0,-7-2 2615,-5 8 0,-4 0 0,-8 5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5:26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277 122 8472,'-8'-27'0,"6"2"0,-3 8 703,3-1-233,2 9-315,0-7-55,0 14 180,0-5 1,-2 7 291,-4 0 0,-2 7-115,-3 5 1,-5 11-164,5 6 0,-5 11 283,-1 6 1,6 4-67,-1 2 1,1 2-19,-7 4 1,1-5-329,0 5 0,-1-4-163,1-2 0,6 0-52,-1-1 1,6-6-398,-5-5 0,7-5 49,-2-7 0,4-3 233,2-7 0,2-1-856,4 0 0,4-7 144,7-4 0,2-4-134,4-2 1,-2-2 324,8-4 0,6-4 686,5-7 0,8-8 0,-4-2 0</inkml:trace>
  <inkml:trace contextRef="#ctx0" brushRef="#br0" timeOffset="295">813 329 8472,'10'-34'0,"-5"-1"0,-3 8 1662,-2 4 0,0 10 215,0 1-2377,0 8 1,6 4 341,0 12 0,0 11 257,-6 6 1,0 3-3,0 3 0,5-6 22,1 0 0,8-2-113,-3 1 1,4-3-10,3-7 1,-1-3-280,0-3 1,1 1 88,-1-7 0,0 0-15,1-6 0,-1-6 66,0 0 0,-5-13-96,-1 2 1,-7-7 175,2 1 0,-4-2 4,-2-3 0,-2-5-22,-4 4 0,-9 2 14,-8-2 1,-8 6 199,2-5 0,-4 12-114,-1-1 1,-1 11 215,1 0 1,-1 8-469,0 10 0,1 7-535,-1 16 0,6 7 189,1 4 578,14 4 0,-17 2 0,12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5:33.98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277 174 11219,'0'-18'217,"0"1"83,0 0 1,0 5 390,0 1 0,0-1 623,0-5-835,8-1 0,-6 7 222,4-1 0,-4 7 1012,-2-7-1219,0 8-240,0-3 0,-2 22 186,-4 8 1,-4 17-263,-7 12 1,-8 8-180,-4 9 0,-1 0-253,1 0 0,-4 2-512,4 4 1,4-5 28,2-1 0,10-8-542,1-9 0,8-8 341,-1-3 1,3-7 207,2-5 0,2-10-121,3-7 1,5-8 194,7 1 1,6-12-61,0-11 1,8-8 634,-2-15 0,4-3 0,1-8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5:34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8581,'0'-17'1461,"2"7"1002,3 4-746,-3 4-1042,14 2 0,-7 2-150,9 4 0,-7 4-505,1 7 1,-3 0-405,3 1 0,1 1-252,-7 4 0,0 4 450,-6 7 0,-2 1-1135,-4-1 1,-3 1 610,-9 0 0,1-8-212,0-4 0,-1-4 624,1-2 0,6-2 874,-1-3-498,8 3 1,-2-7 83,12 4 0,4 1 1145,7-7 1,2 7-531,4-1 0,-3 3 317,3 2 1,-4 1-450,-2-1 0,-2 0-307,-3 1 1,-4 7-402,-8 3 0,-2 7-474,-4 5 0,-11 3 221,-12 3 1,-6 4-475,-5-4 0,2 2-901,-9-2 0,9-6 1691,-2-11 0,-5 4 0,1-6 0</inkml:trace>
  <inkml:trace contextRef="#ctx0" brushRef="#br0" timeOffset="263">796 1142 17344,'-8'17'700,"-3"0"1,-5 8-701,-1 4 0,-16 19 0,-3 6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5:45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8352,'-27'-18'4415,"8"9"-2428,7 3-808,8 4-715,-3 2-712,-1 0 0,0 2-651,-3 4 1,-3 3-2862,9 9 3760,-9 7 0,5 9 0,-9 11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5:46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68 8506,'-8'-17'1127,"6"0"0,-6 5 494,8 0-896,0 9 1,2-3-161,4 12 1,-4 3 101,4 9 0,-4 7-227,-2 3 0,-8 13-169,-4 5 0,-3 4 17,-2 2 0,-2 5-222,-5 1 1,5 5-293,-4-5 0,6 2 63,5-3 1,5-5-322,7 0 0,0 0 153,0-6 1,0-4-182,0-1 1,5-5 316,1-1 0,6-7 58,-6 1 0,5-8 406,-5 3 1,0-5-126,-6-2 0,0-5 230,0-1-174,0 1 1,-8 3 59,-4-4 0,-3 3-304,-2-8 0,-1 1-341,1-1 0,-2-4-766,-4 4 0,4-4 541,-4-2 0,-2 0 610,2 0 0,-8-16 0,4-3 0</inkml:trace>
  <inkml:trace contextRef="#ctx0" brushRef="#br0" timeOffset="132">520 552 8385,'48'-46'968,"4"0"0,1 0 1306,11 11 0,1 7-1709,-7-1 1,-4 8-643,-14-2 0,-2 5 77,-15 7 0,0-5 0,-5 7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5:44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139 226 8540,'-9'-8'-4,"-5"4"475,9-8 935,-1 9-798,6-13-565,0 7 0,0-3-318,0 1 349,7 7 1,3-4-223,7 8 1,1 0-208,-1 0 1,0 0-251,0 0 1,-5 0 245,0 0 359,-9 0 0,13 0 0,-7 0 0</inkml:trace>
  <inkml:trace contextRef="#ctx0" brushRef="#br0" timeOffset="569">243 70 8401,'-8'-10'1019,"5"-3"-610,-9 7 0,8-2 753,-2 3-99,4 3-372,2-14 518,0 14-237,0-5-800,0 7 0,0 7 329,0 5 1,0 11 310,0 6 0,-5 5-262,-1 7 0,-13 3-57,1 8 0,-3 0 112,4 0 0,0-6-156,-1 0 0,1-6-590,0 6 1,5-9 179,1-3 1,7-1-477,-2-10 0,-1 6 4,1-6 1,0-6-1148,6-5 1074,0-8 0,0 5-939,0-3 117,8-4 1,1 0 615,9-8 0,5-7 712,0 1 0,7-11 0,-3-4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6:20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8298,'0'-17'436,"0"0"1,0 5 637,0 1 1,0 5 768,0-6-1283,8 1 1,-4-1-7,7 1 0,-5 7-500,5-2 0,-5 4-540,6 2 1,5 2-233,6 4 1,6 4 717,-6 7 0,7 8 0,-3 2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5:48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139 105 8418,'10'-2'-2349,"-4"-4"2349,3 4 0,-5-6 0,8 8 0,-9 0 0,13 0 0,-14 0-15,5 0 1,-7-2 139,0-3 214,0 3-258,0-6 0,0 6 8,0-4-44,0 4-27,8-13 1,-4 13-2,7-4 67,-7-3 22,12 7-85,-14-6 0,11 6 339,-7-4 113,0 5 396,-6-7-250,0 8 2747,0 0-3277,-8 8 0,4-1 26,-8 5 1,1 5-70,-6 0 0,-6 3-420,0 8 1,-14 9 373,2 9 0,-18 12 0,-1 3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6:02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35 226 8142,'-10'0'528,"-5"-8"1,13 4 411,-4-8-498,4 1 1,2-6 171,0-1 1,0 7 342,0-1-459,0 1 1,8-7-55,3 1 0,5 0-188,1 0 0,6 5 139,0 1 1,6 1-289,-6-2 0,6 5-303,-6 7 1,0 0-112,-6 0 0,1 7-409,-1 5 0,-2 3 236,-3 3 0,1 5-345,-7 0 1,0 7 298,-6-1 0,0 4 60,0 2 0,-2-1 505,-4 1 0,2-6 86,-7-1 0,5-7 153,-6 3 0,9 1-39,-3-2 1,4 0 178,2-6 0,0 0-118,0 1 0,2-1-17,4 0 1,1 6 187,5 0 0,3 0-88,-3-5 0,3 1-479,2 4 0,-1-4-72,-5 4 0,3 2-114,-9-2 0,1 0 83,-6-5 1,0 5-91,0 0 1,-2 2 89,-3-2 1,-5-4 47,-7 4 1,-1-10 238,1-1 0,0-8-112,-1 2 0,1-5 698,0-1 1,0-7-85,-1-5 0,3-5 143,3-6 0,5 2-423,7-8 0,0 0-35,0-5 1,13-3-142,4-3 0,7 3-188,-1-3 1,-2 5-939,8 6 1,-3-1 528,3 7 0,-2 0-1146,-4 5 1,-4 3-32,4 3 1640,-3 5 0,-3-1 0,0-2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6:04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8189,'0'-17'0,"0"0"1326,0-1 1,2 7-449,4-1 1,3 6-257,9-5 1,5 1-319,0-1 0,2 1-228,-2 4 1,-4 4-61,4-3 1,-10 3-610,-1 2 250,0 0 1,-1 7 235,1 5 1,-9 3-521,3 3 1,-6 5 225,-6 0 1,3 6-15,-9-6 0,6 2 161,-5-2 1,7-4 267,-2 4 0,4-4 55,2-2 222,0 1 1,2-1 29,4 0 1,4-1-166,7-5 0,0 5 467,0-5 0,1-1 174,-1 1-372,0 1 1,-1 5-193,-5 0 1,3 1-246,-9-1 0,1 2 123,-6 4 1,-8-2-132,-3 8 1,-6-2-164,-6 2 0,1 4 103,-6-5 1,-1-1-75,-6 2 1,3-6 97,3 6 0,2-14 178,4 3 1,9-7 1,-3 1 305,4-5-435,-5-7 0,9-7 13,3-5 0,14-3-327,9-2 0,2-6 129,10-1 0,6-1-81,5 2 1,0 4 42,-5-4 1,-3 10 426,-3 1 1,2 6 147,-8-5 1,0 7 922,-6-2-703,-7 4-168,5 10 0,-13 2-876,4 7 428,-4 0 0,-2 1-872,0-1 0,0-6 39,0 1 1,2-8-367,4 1 0,-2-3 515,7-2 1,1-3 74,5-9 1,2 0 313,4-11 1,-4-2 194,4 2 1,-3 6 552,-3 6 1,0 5-284,1-6 2319,-1 8-1322,0-3 1,-1 14 397,-5 5 0,-3-2-853,-8 1 0,0 1-213,0 5 0,0 0-339,0 1 0,0-7-166,0 1 0,0-7-2023,0 7 1773,0-8 0,0 1-1521,0-10 0,7-7 1827,5-11 0,3-4 0,3-7 0</inkml:trace>
  <inkml:trace contextRef="#ctx0" brushRef="#br0" timeOffset="409">1004 87 8142,'10'-7'2246,"-3"5"-1743,-7-14-635,0 7 0,0-3 234,0 1 282,0 7 111,0-12-166,0 15-316,0-7 148,8 8-465,-6 0 1,7 0 246,-3 0 0,-4 2 45,4 4 0,2-3-58,-3 9 0,7-1 70,-6 7 1,1 1 162,-1 4 0,-2 0-89,8 12 1,-9-1 20,3 18 0,-4-2-46,-2 13 1,0 3-12,0 9 1,0 9-275,0 9 1,0-43 0,0 1 236,0 1 1,0 0 0,0 46 10,0-46 0,0 0 0,0 46 16,0 0 0,2-4 320,4-8 0,3-7-214,9-4 0,-3-11-153,-3-7 1,3-5-85,-4-6 0,5 2-307,1-7 1,-5-3 107,-1-9 0,-7 2-593,2-8 368,3 0-356,-7-6 117,6 0 69,-8-7 208,0 5 128,0-13 142,0 6 219,0-16 0,8-9 0,1-10 0</inkml:trace>
  <inkml:trace contextRef="#ctx0" brushRef="#br0" timeOffset="608">1817 1108 8026,'0'-18'2133,"2"9"-1653,3 3 0,7-2 1476,11 3-1296,-4-1 1,12 0-1622,-8 0 0,-6 0 398,-5 6 0,-6 0-902,5 0 857,-7 0 1,4 10 607,-8 7 0,7 1 0,3 7 0</inkml:trace>
  <inkml:trace contextRef="#ctx0" brushRef="#br0" timeOffset="688">1955 1350 8026,'0'17'-478,"0"0"2059,-8 1 1,7-1-722,-5 0 0,4-5-113,2-1-747,0-7 0,0 11 0,0-5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6:02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36 104 8284,'7'-27'1358,"3"2"1,7 15-854,0 5 1,1 1 356,-1-2-590,0 4 0,1-7-21,-1 3-584,-8 4 105,7-6 1,-12 10-354,7 4 1,-7-2-676,2 7 1,-4 8 566,-2 10 0,-8 4-598,-3 1 1287,-5 1 0,-1 7 0,0 3 0</inkml:trace>
  <inkml:trace contextRef="#ctx0" brushRef="#br0" timeOffset="965">18 519 8261,'-9'11'63,"3"1"432,4-8 0,4 4 3,4-8-325,3 0 1,9 0 76,-1 0 1,0 0 10,0 0 1,-5 0-216,-1 0 1,-5 1-245,6 5 0,-8 11-180,1 12 1,-3 6 253,-2 5 1,-2 4 56,-3 8 1,1 0 114,-8 0 0,3 6-21,-3-1 1,-3 7 47,3-7 0,5 1 319,1-6 0,-2-6-161,2 0 1,1-5 88,5 5 1,-2-8-218,-4 2 0,4-9 239,-4-2-418,4-8 0,2 4-36,0-8-182,0-7 2,0-2-16,0-8 1,0-4-340,0-8 1,-2-1 250,-3-16 1,3 0-314,-4-5 1,4-3 219,2-3 0,2 1 125,4-7 0,3 0 362,9-6 0,7-2 0,3-3 0,11 1-118,1-7 1,8-1 117,-2-5 0,4 0-121,2 0 0,0 7 301,0 5 1,-6 3 685,0 2 0,-2 8-373,2 3 0,-3 5 325,-9 1 0,-1 8-257,-4 4 0,-4 10 64,-8 1-52,0 9-585,1-5 1,-9 16-157,-3 3 0,-6 12 86,-6 6 1,-5 5-655,-12 7 1,-4 1 357,-8 4 0,6 2-8,0-7 0,3-3 151,-3-9 0,6 2-50,11-8-26,-3 0 526,13-6 118,-6 0 1,16-7-192,3-4 1,7-6 251,5-6 0,-2 2-149,8-7 1,-2 1-69,1-2 1,-3-1-173,-7 7 1,-1 0-411,0 6 255,1 0 1,-9 2-274,-3 4 1,-6 9 200,-6 9 1,-5 4-87,-12-5 0,1 8 285,-6-2 1,-7 4-73,-5 1 1,-6-1 154,5-4 1,-5 1 109,6-6 1,-1 4 196,7-5 0,5-1 225,0-11 128,8 4-232,4-13-304,9 6 1,23-18-354,9-7 1,14-2 119,8-10 1,6 0 2,6-5 1,-5-1 179,5 1 0,2 7-34,-3 4 1,-1 3-100,-10 3 1,2 7 47,-8 5 0,-1 3-188,-10 2 1,1 0 143,-6 0 1,-7 6-290,-6-1 1,-7 11 103,2 1 0,-4 0-27,-2 6 1,-8 4-118,-3 2 1,-7-2-129,-5 2 0,2-2 117,-8 1 1,2-3 100,-1-7 0,-5-1 116,4 0 0,4-5 236,2-1 83,4-7 155,2 4 312,7-8-337,2-8 0,16 1 159,4-5 1,3 4-11,2 8 0,0 0 145,1 0 1,1 0-49,4 0 0,-4 8 61,4 4 0,-3 5-33,-3 6 1,-6 4-155,1 7 1,-8 1-160,1 0 0,-3-1-238,-2 1 1,-2 5-232,-3 0 1,-11-1-21,-7-10 1,-7 3-295,1-3 0,2-4-626,-2-2 0,2-4 532,-2-1 1,-1-9-127,6-3 0,-4-6-104,5-6 815,0-11 0,-2-18 0,-2-9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6:10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52 8093,'0'-26'0,"0"8"0,2 11 1414,3 7-915,-3 0 0,6 7 518,-8 5-661,0 11 1,-8 4-88,-3 7 1,-7 1-39,-5 0 1,4 5-90,-4 0 0,4 6-180,2-5 1,-1-1-818,1-5 1,7-7 513,5 1 0,3-8-1875,2 2 2216,0-3 0,15-3 0,4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6:10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8137,'8'-11'990,"3"-1"-561,5 8 1,1-3 96,0 7 0,6 0 40,0 0 0,0 0 55,-5 0 0,5 0-185,0 0 0,-2 1-409,-9 5 0,3-2-111,-4 8 0,-3 1-313,-2 10 0,-4-2 246,-2 8 0,-4 8-108,-8 9 0,-1-2-576,-16 2 1,6-2 310,-6 2 1,2-3 687,-1-9 1,3-5-195,7 0 1,3-8 774,3 2 0,5-10 197,7-1-477,0 0 0,13-3 110,4-3 1,14-4 303,4-2 0,1-2-996,10-4 1,1 2 141,4-7 1,1 1-1677,0-1 0,-6 3 1651,0 8 0,0-8 0,6-1 0</inkml:trace>
  <inkml:trace contextRef="#ctx0" brushRef="#br0" timeOffset="145">1090 796 8182,'0'-17'2991,"1"7"512,5 4 0,-2 12-2955,8 6 1,-9 3-1368,3 2 0,-8 10-3453,-9 8 4272,-8 7 0,-39 25 0,-5 4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6:08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 8375,'-18'0'777,"7"0"-744,-1 0 0,3 7 501,-3 5-400,5 3 1,-1 10 39,-4 4 0,-1 4 135,1 1 0,-3 1 536,4-1 1,3 7-370,2-1 0,4 0 234,2-5 0,0-2-253,0-5 0,2 3-114,4-8 1,2 6-154,3-6 0,4 0-135,-3-6 0,1 1 47,-1-1 0,-2-5-202,-5-1 1,-3 1-526,4 5 1,-4 0 344,-2 1 1,-8-1-471,-3 0 1,-7 0 102,-5 1 1,-2-7-92,-3 1 1,-7-3 192,0 3 0,1-4-12,-7-8 0,3 0 557,-2 0 0,-5-16 0,-6-3 0</inkml:trace>
  <inkml:trace contextRef="#ctx0" brushRef="#br0" timeOffset="148">640 208 8224,'25'-38'0,"4"3"0,4 4 2861,1 14 0,7 5-1422,-1 1 0,2 1-756,-1-1 0,-7 3-900,1 8 1,-2 2-1106,-10 4 1,0 5 1321,-6 12 0,-7 12 0,-3 9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6:11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104 104 8247,'0'-17'1185,"0"0"-32,0 0-279,0-1 0,0 7-19,0-1-355,0 8-123,0-3-202,0 7 1,0 7 106,0 5 1,0 11-231,0 6 0,-8 3 79,-3 3 1,-3 0-683,3-1 0,-5-5-31,5 0 0,1-2-364,-1 2 1,7 1 188,-2-7 1,4 0-1170,2-5 1926,0-1 0,0-7 0,0-3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6:11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107 87 8328,'0'-18'584,"7"9"-500,-5-7 1,14 13 464,-5-9 1,5 8-190,1-2 1,0 3 74,0-3 0,1 4-258,-1-4 1,0 4-233,1 2 1,-1 0 134,0 0 0,6 0-263,0 0 109,0 0 0,-5 0 175,-1 0 0,-6 2-297,1 4 1,-6-2-141,5 7 193,-7 1 279,4 13 1,-8 0 253,0 4 0,-2 1-146,-4-7 1,-4 14 138,-7-3 1,0 16 339,0 8 0,-3 4-232,-3 12 0,-4 7-854,-7 6 0,14-41 0,0 2 377,-1 3 0,1 2 1,0-2-1,2 1-1480,3 0 0,1 0 1466,-3 3 0,1 1 0,3 0 0,-1 0 0,-3 3 0,0 1 0,1 0 0,1 1 0,2 3 0,3 1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6:12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51 8116,'-20'-21'3754,"-3"3"1,6 7-537,0 17-5013,0-5 1368,15 23 0,-21-3 427,-1 19 0,-22 12 0,-7 9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6:20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8 8322,'0'-7'2370,"0"7"-1568,0 7 0,0 11-864,0-1 0,-8 8-1080,-3 4 1,-12 5 1141,-6 6 0,-11 4 0,-4 8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6:12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69 8098,'-8'-17'470,"6"6"823,-3-1-765,3 8 1,2-5 224,0 3-390,0 4 1,-2-6-113,-4 8 1,4 8 89,-4 3 1,-1 11 124,1 1 0,-6 7 220,7-1 0,-7 4-74,6 1 1,-5 3 162,5 3 0,-7-1-1114,1 7 0,-3 0 259,-3 6 1,7 2-700,-1 3 1,9-9 778,-3 4 0,4-4 0,2 4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6:34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15163,'11'0'92,"-1"0"1,-6 2-238,1 3 269,-3-4-628,5 6-382,-6 0 0,6 2-2569,-7 7 3455,0-8 0,0 6 0,0-5 0</inkml:trace>
  <inkml:trace contextRef="#ctx0" brushRef="#br0" timeOffset="82">16 219 8015,'0'16'0,"0"-4"2080,0 3-1348,0-9 0,0 14-219,0-9 0,0-3-90,0 3 0,0-6-423,0 5 0,7 1 0,2 4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6:30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483 218 8141,'0'-15'-38,"2"-1"160,3 1 34,-3-1 1,7 2 0,-6 2 141,2 2 0,2 1 191,-1-1 1,-3-2 430,7 6 2,-6-6-559,10 10 0,-11-4 23,8 6 0,-6 0 140,5 0 0,-6 1-85,1 4 1,2 4-36,-2 7 1,5 5-240,-4-1 1,0 3-218,0-2 0,-3-2-43,8 7 1,-8-7-280,2 1 1,2-2-66,-2-3 0,6-4 202,-6-1 1,2-6-1237,-2 1 378,-3-3 584,5-2 0,-6 0 106,5 0 1,-5-7-228,5-4 0,-5 3 5,-1-3 1,5 1 4,1-6 1,1 2 619,-2 4 0,-3-4 0,4 5 0</inkml:trace>
  <inkml:trace contextRef="#ctx0" brushRef="#br0" timeOffset="1044">842 140 8141,'9'-10'-892,"-2"0"1750,-1-2-391,-4 5 0,7-5 654,-4 6-741,-3-6 0,5 9 632,-7-8-152,0 8-1295,0-4 217,0 7 0,0 7-154,0 3 1,-2 6 120,-3 5 0,-4-2-215,-6 7 1,-1-6 223,0 6 0,1-1-88,-1 1 1,-5 3 245,1-3 0,-1-3-131,5-3 1,1-1 653,-1 2-236,0-10-50,1 9 0,5-13 122,-1 4 1,8-3-43,-3-2-74,5-5-349,1 6 313,0-7-172,7 0 1,1 0 70,8 0 1,-1-5-119,1 0 0,-6 0 78,1 5 1,-1-6-16,6 1 1,-6 0-8,1 5 0,-6 0-39,5 0 90,-6 7 1,3 2-29,-7 6 0,0-4 183,0-1 0,-7 0-107,-4 6 0,3 0 167,-3-1 1,1 1-77,-6-1 0,2 1-57,4 0 1,-4-3-12,4-2 0,1 1 111,-1-7-137,6 7 0,-4-10-25,2 3 1,5-1-454,-5 1 286,5-3 1,8 4 41,3-6 0,4-5 73,1 0 1,6-7 150,0 2 0,5-4-103,-5-2 1,0 2 6,-6 4 1,1 3-25,-1 7 0,-4 0 71,-1 0-15,-6 0 1,3 2-17,-7 3 0,-7 5 41,-4 11 1,-3-2-4,-1 7 1,-6-5 104,0 5 1,-5-5-93,5 5 0,-6-6 132,1 6 0,3-5-94,2 5 1,-1-5-23,1 5 0,-5-7-222,5 2 0,6-6 84,4-4 1,6-3-565,-5-2 303,6-5 19,-3 6 1,14-9 11,4-3 1,3-3-92,1-8 1,8-5 151,3 0 1,8-6 86,3 1 0,1-2 306,-2 2 1,-1 2-97,6 3 0,-4 4 295,4-4 1,-6 9-154,1 1 0,-3 8 4,-2-2 1,-6 3-92,-5 2 0,1 2-58,-5 3 0,1 4-151,-12 6 1,1 1 110,-6-1 0,0 1-251,0 0 0,-2-1 47,-3 1 0,1-1-246,-6 1 1,-2 5 130,-9-1 1,4 1-100,-4-5 1,2-6-70,-2 1 0,2-6-86,-7 5 0,5-6-17,-5 1 0,2-5 135,-2-5 1,2-4 245,3-7 0,5 4 145,1-3 0,1 8-6,9-9 1,-1 4 5,6-3 0,0-1 0,0 0 87,0 1 1,0 4 113,0 1 1,0 5 313,0-6 450,0 8 88,7-11-354,-5 12-159,5-12-115,-7 13-45,0-6-101,0 7-245,0 0 36,0 7 1,0-4-48,0 8 1,0 1 204,0 8 0,5 0-117,0 6 0,6 5 146,-6 5 0,7 9-172,-1 2 1,-3 1-14,3 10 0,-6-8-142,5 2 0,-6-4-281,1-1 1,2-7-65,-2-4 1,2-10 187,-2-5 0,-3-4-288,3-1 312,-3-1-176,-2-6-121,0-2 234,0-7 1,-5-7-153,-1-3 0,-6-6-927,2-5 1345,-4 4 0,-2-19 0,1 3 0</inkml:trace>
  <inkml:trace contextRef="#ctx0" brushRef="#br0" timeOffset="1215">795 1122 8127,'7'-15'0,"-5"-1"580,3 1-261,-3 6 1,0-5 749,3 4-205,-4-4 575,6-2-967,-7 8 0,-1 1-277,-5 7 0,0 2-37,-5 3 0,-8 10-771,3 11 463,-3-3-170,-3 6 1,10-10-421,-4 7 0,4-7 164,-4 2 1,1-9-489,-1-1 0,6-3 1064,0 3 0,-1-4 0,-4-7 0</inkml:trace>
  <inkml:trace contextRef="#ctx0" brushRef="#br0" timeOffset="1477">141 982 8127,'-23'9'445,"4"3"178,-7-7 1,7 7-372,-2-1 0,9 1-60,2-2 1,6 4 14,-1-4 1,3 6 31,2 5 1,7-2 270,4 7 0,4-2-27,6 2 0,3 4-56,7-4 1,7 1-157,4-1 0,0-2-68,4-3 0,-1-5-119,13-1 1,-3-1 133,2-9 0,4 1-554,-4-6 0,3 0 244,3 0 0,-1-2-910,1-3 1,-1-4-6,0-7 1,1-4-1339,-1-1 2086,0-7 0,8-3 0,1-9 0</inkml:trace>
  <inkml:trace contextRef="#ctx0" brushRef="#br0" timeOffset="2207">1746 842 8039,'-16'0'-231,"1"-5"231,-1 0 0,6-1 1295,-1 6-813,8 0 1,-4-1 5,7-5 1,2 5 41,3-5 0,4 0 124,6 0 0,1-1-223,-1 2 1,8-2-152,3-3 1,-2-4-426,2 4 1,-5-2 194,5 1 1,-7-3-776,2 4 0,-6 1 427,-4-1 1,1 5-773,-7-6 1,0 6-404,-5-5 827,0-1 1,0-4 301,0-1 0,-7 6 163,-3-1 0,-4 3 110,-2-3-104,1-3 0,-1 13 321,1-5 1,4 5-119,1 1 0,6 7 370,-1 3 0,2 4-40,-2 2 1,3 1 93,-3 4 0,3 1-170,2 4 1,5 9 113,0-4 1,7 4 394,-1-4 1,-2 5-246,1 0 1,0 6-306,6-6 0,-1 1 4,1-6 0,0-2-451,-1-3 0,1 2-37,-1-7 0,1-2-229,0-9 1,-1 2 282,1-6 1,-1-1-144,1-5 0,-6-7-224,1-3 0,-1-6 124,6-5 1,-6-10-272,0-11 0,-6-8 239,1-2 1,2-8 463,-2-3 0,-6-6 0,-8-9 0</inkml:trace>
  <inkml:trace contextRef="#ctx0" brushRef="#br0" timeOffset="2558">2307 16 10643,'14'2'882,"-4"3"0,3-2-638,-8 8 0,5-6 357,-5 5 0,6 1-195,-6 4 1,2 1-298,-2-1 1,-3 1-279,3-1 0,2 6-543,-2 0 1,5 0-2081,-4-6 2086,6-6 0,-4 3-306,8-7 0,0-6 506,-1-10 1,6-4 505,0-6 0,5-3 0,-5-8 0,5 3 0,-6 3 0,1 4 0,-5 6 0,-1 2 0,1 4 1442,-1-4-514,1 12 1429,-7-5-1609,-2 7 0,-7 7-232,0 4 0,-2 2-297,-3 3 0,-4 1-183,-7 4 1,1-2-205,-1 7 0,-5-5-405,1 5 1,-1-2-926,5 2 1,-1 2 1497,-4-7 0,4 6 0,-6-2 0</inkml:trace>
  <inkml:trace contextRef="#ctx0" brushRef="#br0" timeOffset="3541">2416 405 8138,'-5'11'1788,"0"-1"0,0 6-1429,5 5 0,0-1-130,0-4 0,-6 5 4,1 0 1,0-1 26,5-4 1,0 1 144,0 4 1,0-9-618,0 4-792,0-4-789,7 3 1384,-5-6 0,6-2-377,-2-7 438,-5 0 1,6-2 87,-7-3 1,0-4 12,0-6 1,5-1 131,1 1 0,1-1-74,-2 1 0,5-1 156,11 0 0,-2 1 115,7-1 0,0 1-38,5-1 0,2 0 259,3 1 1,-3 4-172,4 1 0,-4 5 194,-2-6 0,-5 8 501,0-2-207,-7 3 1,2 4-270,-11 3 1,-3-2-92,-7 8 0,0-1-485,0 6 1,-2-1 183,-3 1 1,-4 1-595,-6 4 1,-6-5 328,0-1 0,-1 1-142,1-6 0,4-1-61,-4 1 0,3-6-245,3 1 0,-1-3 447,1-2 0,4-6 352,1 1 180,6-7 1,-1 5-218,10-3 0,-1-2 302,6 7 1,1-6-186,4 6 0,-4-5 1846,-1 4-391,0 1 57,6 5-959,0 0-478,-8 0-592,-1 0 0,-7 2 308,0 3 0,0-1-403,0 6 1,0-5-675,0 6 155,-7-8 0,4 9 434,-8-7 1,6 2-12,-5-2 1,5-1 358,-6 6 0,3 1 205,-3 4 0,-3 1 460,4-1 1,-4 3-407,-2 3 1,1-4 393,-1 4 1,6 1-171,0-1 0,6 5 676,-1-5 0,-2 5-128,2-6 0,0 1 45,5-5 1,1-1-471,4 1 0,-1-6-298,6 1 0,-4-8-423,4 2 0,-5 2 288,6-1 0,-1-3-138,5-8 0,-4-4 123,-1-6 1,-1-6-815,1 0 0,2-1 243,-6 1 1,4-2 55,-5-3 1,0 2-351,-5 3 619,7 4 1,-3-6 279,6 8-73,-6 6 0,4 2-16,-2 7 455,-5 0 464,13 0-495,-12 0 0,7 5 568,-4 1-172,-4 6 127,6-4-459,-7 8 1,0 0-137,0-1 1,0 1-178,0-1 1,-5 1 79,0 0 1,0 6 186,5 4 0,0 3-112,0 3 1,0 1-30,0 3 0,0-3-56,0 3 0,0 2-64,0-1 1,0-1-53,0-5 0,0-1 103,0-4 0,0-4-476,0-6 0,0-1 201,0 1 1,2-7-931,3-4 763,-4 3 0,6-8 53,-7 0 1,0-7 36,0-8 0,-1-2-193,-5-4 1,5 3 44,-4-2 0,3-3 136,2 2 0,0 1-378,0 4 1,0 0 209,0 1 0,0 4 108,0 1 1,0 0 312,0-6 0,0 6 0,0-1 0,0 6 0,0-5 0,0 5 0,0-6 0,0 8 0,0-11 0,0 10 0,0-6 0,0 0 0,0-6 0</inkml:trace>
  <inkml:trace contextRef="#ctx0" brushRef="#br0" timeOffset="3917">2634 998 9413,'-8'-9'2306,"1"2"-1887,7 14 1,2 2 74,3 6 0,-3 6-118,3 0 1,-4 0-536,-1-6 1,0 1-376,0-1-25,0 8 1,0-6-61,0 4-472,7-4-1202,-5-8 1539,5 5 0,-2-14 754,0 0 0,8-7 0,-5-9 0</inkml:trace>
  <inkml:trace contextRef="#ctx0" brushRef="#br0" timeOffset="4270">2728 951 7952,'-9'-16'3573,"2"6"-3562,7 0 0,0 4 236,0-4-224,7 7 490,2-4 0,7 7-63,-1 0 0,-4 0-654,-1 0 0,-1 7 212,1 3 1,-1-1-839,-4 1 467,-3 0 123,5 6 1,-7 0 171,0-1 0,0 1-763,0-1 1,-2 1-341,-3 0 1,1-6 480,-6 0 0,1-4 690,-1 4 0,-4-7 0,3 3 0,3-3 0,-3 2 0,8-3-110,-11 5 59,12-14 0,-5-2 422,7-6 1,7 4 578,4 1 1,-3 0 2,3-6 0,-1 0-382,6 1 0,-6 1-248,1 4 0,-6-3-471,5 8-683,-6 0 699,3 5 1,-9 14-194,-3 7 0,-6 8-285,-10 7 0,2-3-1702,-7 4 2312,7 3 0,-10-8 0,5 7 0</inkml:trace>
  <inkml:trace contextRef="#ctx0" brushRef="#br0" timeOffset="4353">2603 1341 7952,'16'0'-492,"-1"0"-491,1 0 983,7-7 0,8-2 0,9-6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6:39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47 8152,'0'-15'-721,"0"6"186,0 2 1453,7 0-196,-5 6 499,5-6-972,-7 7 0,0 1-143,0 5 0,0-3 242,0 7 0,0-4-148,0 4 0,-2 2 263,-3 9 1,3-4 0,-3 4 1,3-4-245,2-1 0,-5 1-44,0 4 0,-1-4 42,6 4 0,0-9-122,0-1 1,2-1 149,3 6 1,-1-8-371,6-2 0,1 0 49,4 0 0,1-1 12,-1-5 0,1 0 9,0 0 0,-1-7-5,1-3 1,-1-3 66,1 3 0,-2-4-94,-4 4 1,2-4 28,-7-2 1,1 1 75,-6-1 1,0 1-329,0-1 1,-7-5 84,-4 0 0,-3 1 11,-1 4 0,-6 6 145,0-1 1,-5 8-5,6-2 1,-1 3-247,5 2 0,1 0-285,-1 0 1,2 2 96,4 3 1,3 3-528,7 8 1033,0 0 0,0 6 0,0 2 0</inkml:trace>
  <inkml:trace contextRef="#ctx0" brushRef="#br0" timeOffset="192">640 344 8000,'9'0'1041,"-2"0"1,-6 0-551,4 0 1,-3 7 1142,3 3 0,-5 4-1215,-5 1 0,-9 15-1592,-6 6 1173,-15 7 0,2 11 0,-14 2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6:41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 8194,'9'-7'-8,"5"0"1093,-4-4 1,4 4-435,1 7 0,4-1 985,-3-5-1219,10 5 1,-16-4-213,11 10 0,-10 3-177,-6 8 1,-3 0-255,-2-1 1,0 8-122,0 3 1,-4 3 278,-6 2 0,-1 6-807,-9-1 1,2-5 326,3-5 1,-1-2 324,0 2 0,1-3 210,-1-7 0,8-1 736,2 1-70,-2-1-40,6 1 1,2-7 91,10-4 0,4 2-224,2-2 0,6-2 295,4-8 0,-1 3-292,1-3 0,0-2-521,5 2 1,-2-5-539,-3 4 1,2 1-656,-7 5 1,-1 0 231,-4 0 0,0 7-2119,-1 4 3117,1-4 0,-1 13 0,1-2 0</inkml:trace>
  <inkml:trace contextRef="#ctx0" brushRef="#br0" timeOffset="132">779 544 8117,'16'9'4596,"-7"-4"-2196,-4-10-1272,4 3 0,-9-5-1060,0 7 1,-7 12-1677,-9 4 1608,-13 24 0,-4-5 0,-14 18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6:43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47 717 8763,'0'-8'1456,"0"1"1,2 7-430,3 0-650,-3 0-67,5 0-403,-7 0-798,0 0 643,0 7-456,-7-6 230,-2 6 435,-6-7 0,4 0-56,1 0 248,6 0-134,-2 0 56,6 0 1007,0 0-585,0 7 1,1-5 340,4 3 49,-3 4-408,5-7-104,-7 5 145,0-7-24,0 0-1854,0-7-216,0 5-904,0-5 1702,0 7 776,0 0 0,-7 0 0,-1 0 0</inkml:trace>
  <inkml:trace contextRef="#ctx0" brushRef="#br0" timeOffset="967">78 31 10220,'0'-8'1832,"0"1"-1820,0 7 69,0-7 12,0 5 136,0-5 10,0 7-22,0 0-261,0 7 225,0-5-153,0 12 0,0-6 34,0 8 0,0-6-25,0 1 0,0-1 30,0 6-42,0-1 0,0 1 70,0 0 0,0-1-32,0 1 1,0-1-134,0 1 0,0 0 76,0-1 1,0 1-274,0-1 1,0 6 70,0 0 1,0 0 155,0-6 0,0 1 19,0-1 1,0 1 1,0 0 0,0-1 136,0 1 0,0 3-112,0 7 1,0-7 182,0 7 0,0 10-91,0 1 1,0-5-65,0-11 0,0-3-6,0-3 0,0 1-13,0-1 1,0 1-53,0 0 1,0-1-163,0 1 1,0-6 168,0 0 1,0 1 4,0 4 0,0 1 304,0 0 1,0-1-109,0 1 0,0-6 52,0 1 1,0-1-136,0 6 0,-5-1-41,0 1 0,0-1 2,5 1 0,0 0-223,0-1 0,0 1 197,0-1 1,0 1 3,0-1 1,0 1 213,0 0 1,0-1-155,0 1 1,0-1 33,0 1 0,0 0-78,0-1 1,0 1 18,0-1 1,5 1-195,0-1 0,0 1 131,-5 0 0,2-1-55,3 1 1,-3-1 68,3 1 0,-3 0 140,-2-1 0,2 3-155,3 2 0,-3-2 279,3 2-186,-3-2 1,-2-3 18,0 1 0,0-1-28,0 1 1,0-6-24,0 1 0,0-1-109,0 6 0,0-6 76,0 1 0,0-1 342,0 6-278,0-1 1,0 1 100,0-1 0,0 1-34,0 0 1,-6-1 304,1 1-384,0-1 1,5 1-137,0-1 0,-2 1-456,-3 0 371,3-1 1,-5 1-974,7-1 395,0-6-727,0 5 336,0-12 1,0 3-1873,0-10 2985,0-4 0,-6-20 0,-3-4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6:42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186 359 8111,'-9'-16'2783,"2"8"-1216,1 1-219,4 7-686,-5 0 1,5 2 11,-3 3 0,2 10-339,-8 11 0,1 4-145,-6 1 0,1 2-396,-1 3 1,0-3 236,1 3 1,4-8-557,1-2 0,7-5 307,-3 5 1,3-9-325,-2-1 0,3-1-213,-3-4 1,5-3-360,5 3 0,-2-2 368,8 1 1,-1 2-67,6-7 1,-1 2 811,1-2 0,0-3 0,-1 5 0</inkml:trace>
  <inkml:trace contextRef="#ctx0" brushRef="#br0" timeOffset="442">529 78 8128,'0'-15'726,"0"-1"196,0 8 0,7-5-410,3 8 0,2-2 7,-1 2 0,3 3 129,-4-3-377,4 3 1,2 2 46,-1 0 1,1 0-31,-1 0 0,6 0-446,0 0 0,5 2 228,-5 3 1,5-3-303,-6 3 1,6 2 12,-5-2 1,0 8-265,-5-3 1,-1-1-60,1 1-123,-1 0 244,1 6 513,-7 0 397,-3-1-371,-6 1 1,0-6 65,0 1 0,0-6-2,0 5 1,-1-6-52,-4 1 1,3-2 10,-3 2 1,-2-1-16,1 6 0,-4-4 37,5 4 0,-6 0 102,6 6 0,-7 6 73,2 4 0,-4 11-113,-2 4 0,-1 8-71,-4 8 0,2 5-297,-7 21 1,2-5-768,-2 16 1,-2-6 106,7 1 0,2-15-910,9-17 0,-2-7-117,7-18 1829,0 2 0,5-13 0,0 0 0,0-7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6:48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 47 8231,'-8'-6'2305,"-6"-3"-1035,5 0 885,0-5-1542,-4 13-428,11-6 1,-10 14-544,7 3 0,-6 4-1911,6 1 2269,0 8 0,-2 1 0,-2 7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6:48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219 94 8170,'0'-23'1388,"0"6"-339,-7 1 37,5 3-234,-5 4-132,7 0-451,0 2 0,0 9-190,0 3 0,0 6 119,0 9 1,-5 5-165,0 6 1,-2 0 98,2 0 0,3 0-27,-3 1 0,3-1-101,2 0 1,0-2-19,0-3 1,5 2 190,1-7 0,6 5 9,-2-5 1,4-1 108,2-4 0,-1 1-123,1 4 0,-1-9-61,1 4 0,0-4-42,-1 4 1,-4-1-171,-1 1 1,-7-1 24,3 1 0,-5-1-181,-1 1 1,-7-6 7,-3 1 1,-4-1-175,-1 6 0,-1-6-1,0 1 0,-4-8 63,-1 2 0,-5-3-415,5-2 1,-7 0 250,2 0 0,-1-7-1455,1-3 1979,-4-4 0,6-9 0,-7-1 0</inkml:trace>
  <inkml:trace contextRef="#ctx0" brushRef="#br0" timeOffset="204">344 187 8091,'-9'-15'0,"2"6"0,14 2 696,3 7 0,-1-5 973,2 0 1,-6 0-1025,5 5 0,0 0-154,6 0 1,5 0-273,0 0 0,6 5-170,-1 0 0,2 2-764,-2-2 0,3 2 510,-3 3 0,2 4 205,-2-3 0,4 10 0,-6 3 0</inkml:trace>
  <inkml:trace contextRef="#ctx0" brushRef="#br0" timeOffset="362">1201 733 8031,'-16'0'0,"1"7"2594,-1 3 1,6-1-1288,-1 1 0,1 6-1830,-5 5 1,-8 13 522,-3 3 0,-10 6 0,-4 4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6:51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78 16 8208,'-8'-9'3837,"1"3"-2903,7 6 18,0 0-537,0 6 0,0 3-102,0 7 1,0 4 51,0 1 1,-5 0-143,-1-5 0,-4 4-79,5 1 1,-6 2 17,6-3 1,-5-2-111,5 3 0,-1 1-945,6-1 0,0 0 490,0-6 0,0-4-991,0-1 0,2-6 589,3 1 1,6-4 804,10-1 0,3-6 0,7-3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6:22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8177,'29'2'452,"-1"4"0,1 3 701,6 8 1,-1 3-523,1 3 1,-7-2 43,1 7 1,-8-5-318,2 6 1,-10-6-295,-1 6 1,-8-2 51,1 1 1,-5 5-161,-5-4 0,-5 5-526,-7 6 0,-8-3 95,-4 3 0,3-10-241,-3-1 0,6-8 400,-6 2 0,6-6-343,-6-5 531,8-4 303,-4-8 1,16-2 1090,3-4 0,6 2-632,6-7 0,11 5 200,12-6 0,5 9-421,6-3 1,-1 4-436,7 2 0,-8 0-338,2 0 1,-3 2-665,-3 4 1,-7 5 341,-4 12 1,-12-2 681,-5 8 0,-4 7 0,-2 8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6:52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9561,'16'-5'350,"-1"0"1,-4 0 113,-1 5 0,0 0-226,6 0 0,0 0 0,-1 0 0,6 0-366,0 0 0,-1 2 162,-4 3 0,-2-2-17,-4 8 1,4-3 4,-3 3 1,-5 8-397,0-4 0,-5 4 139,-1-3 1,-7 0-33,-3-1 0,-4 6 250,-1 0 1,-1-1 331,0-4 1,-4 0 522,-1-1 1,2 1 28,8-1 296,-2-6-734,11 5 1,-2-12 14,15 3 0,6-5-276,14-5 0,7 1-260,4-6 1,3 1-381,2-1 1,6-2-1921,5 6 2392,-5 1 0,1-2 0,-7-1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6:53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79 8002,'0'-16'-334,"0"1"1,2 1 997,3 3 1,-3 3 394,3 2 148,-4 5-772,-1-6 0,0 9-157,0 3 0,0 3-335,0 8 1,0 1 118,0 4 0,-1-2-319,-4 7 1,3 0 210,-3 5 46,3 0 0,2 1 0,0-1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6:53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94 0 9703,'-9'0'510,"2"0"0,7 7-531,0 4 0,-5 9 134,0 6 1,-6 4-63,6 1 1,-5 0-93,5 0 1,-6 1-217,6-1 0,-5 0 87,4 0 0,1-7-222,5-3 1,0-4-309,0-1 257,0 0 1,0-6-126,0 0 1,2-6 567,3 1 0,4-10 0,6-4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6:54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47 8027,'9'-15'0,"5"6"586,-4 4-327,4-4 1,2 8 158,-1-5 0,1 5 281,-1 1 0,1 0-362,0 0 1,-6 0-128,0 0 0,-1 1-156,1 5 0,2 2 117,-6 8 0,-1-1-423,-5 1 0,0 7-92,0 3 1,-9 3-305,-6 2 1,-1-1 242,-5-4 1,4 1-249,1-6 0,-3 0 490,4-6 1,1-1-88,9-3 0,3-3 191,-3-2 0,10-5-109,5 4 1,11-3 703,5-2 1,10 0 6,6 0 0,-4 5 237,-2 1 0,-3 0 98,-1 0 0,-8 1-360,-3 3 1,-9 9-200,-2-3 1,-8 4-130,-2 1 0,-7 0 39,-9 10 0,-8-3-86,-7 8 0,-2-5-1263,-9-5 0,3 4 300,-3-4 820,-3-4 0,5 8 0,-7-6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6:58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94 63 8053,'0'-16'326,"7"0"150,-6 8 1,8-4 688,-4 7-281,-3-1-309,12 6 0,-11 0 266,8 0-115,-1 0-579,6 0 0,-1 0-200,1 0 1,-6 6 104,1-1 0,-8 7-99,2-2 1,-3 11-880,-2 5 1,0-2 439,0 2 1,-9 0-463,-6 5 1,3-1 470,-9-4 1,7-4 394,-7-6 1,4-1 76,1 1 0,6-6 732,0 1-381,6-8-91,-3 4 1,14-5 539,3 3 1,11-3-292,5 3 1,2-3 196,-2-2 1,3 2-250,-3 3 0,-3-2-175,-2 8 1,-6-6-197,-4 5 1,-4 1-254,-7 4 0,-2 8 38,-3 3 0,-6 8-188,-10 3 1,-3-1-905,-7-5 1,0-5 515,0 0 1,-2-7-1084,-4 2 1793,5-4 0,-7 6 0,8 1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6:57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1 328 8116,'2'-10'-1110,"3"-1"1249,-4 8 59,6-11 68,0 5 1,-3-4 47,6 2-260,-6-3 0,4 13 64,-3-5-232,-3 5 180,5-6-1,-7 5 138,0-5-15,0 7 73,0 0-143,0 7 47,0-5 0,-2 5 33,-3-7-249,3 0 123,-4 0-212,6 7 134,0-6-34,0 6 220,0-7 0,0 2-153,0 3 0,0-1 120,0 6 0,0 0-102,0 6 0,5 0 222,0-1 1,0 6-64,-5 0 0,0 6 48,0-1 0,0 11-171,0 4 1,0 10 8,0 1 0,0 12-116,0-2 1,0 4 79,0-4 0,0 1-69,0-1 1,0-8 167,0-8 0,0-1-13,0-8 0,0-1-7,0-5 0,0-5 128,0 0 0,0-7-126,0 2 0,0-4 200,0-1-308,0 0 1,0-6 244,0 0-222,0-6 12,7 10-326,-5-13 0,6 6-538,-2-7 192,-5 0 1,8 0-9,-4 0 1,-3-1-306,3-5 0,-1-2-386,1-8 1309,-3 1 0,4-15 0,-6-3 0</inkml:trace>
  <inkml:trace contextRef="#ctx0" brushRef="#br0" timeOffset="2184">63 48 8200,'0'-9'-459,"0"2"1,0 5 576,0-3-2,0 3 1,0-6 372,0 3-229,0 3 145,0-5-116,0 7 354,0 0 1,0 7-594,0 3 1,5-1 19,1 1 0,-1 1 8,-5 4 0,0 3 13,0 2 1,5-2-3,0 2 1,0-1-6,-5 2 1,2-3-81,3 2 0,-3 3 62,3-2 1,-3-1 32,-2-4 1,0 5-7,0 0 1,0 5 9,0-6 0,0 1-29,0-5 1,-2 1 3,-3 4 0,3-4-137,-3 4 0,3-4 127,2-1 0,-1-1-97,-5 1 86,5 0 0,-6-1-68,7 1 0,0-1 100,0 1-47,0 0 1,0-1-30,0 1 0,0-1 2,0 1 0,0-1 6,0 1-10,0 0 0,0-1-17,0 1 0,0-6 58,0 1-184,0-1 110,0 6 1,0-1-7,0 1 0,0-6 29,0 1-3,0-1 94,0 6 0,0-1-89,0 1 0,0-6 155,0 0-140,0 1 1,0 4 98,0 1 0,0-6-103,0 1 0,0-6 20,0 5-37,0 1-9,0 4-33,0 1 0,0 0 57,0-1 1,0-4-41,0-1 24,0 0 0,0 6 263,0 0-195,0-1 1,0 1 123,0-1 0,0-4-159,0-1 0,0 0 18,0 6 0,0 0-29,0-1 1,0-4 2,0-1 1,5 0-163,0 6 126,0 0 1,-5-1-58,0 1 1,0-6 157,0 1 35,0-1 0,0 5-61,0 1 0,0-6 317,0 1-284,0-1 1,0 6-20,0-1 1,6 1-124,-1 0 0,0-6 124,-5 0 0,0 1-190,0 4 0,0-4 105,0-1 0,0 1 31,0 4 0,0-4 108,0-1 1,-2-5 194,-3 5 1,3-4-75,-3 4 1,3-5-111,2 6 1,0-6 456,0 5-150,-7-6-425,6 10 0,-6-11 53,7 7-256,0-6 42,0 3-321,0-7-457,0 0-218,0-7 0,7-9 69,3-10 1066,11-10 0,10-11 0,9-8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7:02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78 1 8375,'-9'0'1575,"2"0"1,6 0-833,-5 0 1,3 0-278,-7 0 1,4 1-691,-4 5 0,7 2-506,-3 8 0,-1-1 730,2 1 0,0 6 0,5 3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7:04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203 79 8026,'0'-16'270,"0"0"1,0 6-82,0 0 0,7 6 1430,4-1-563,-4-4-501,6 8-227,-11-6 1,5 15-30,-7 8 1,-7 1-111,-3 9 0,-4 0-52,-2 5 1,-4 2 63,-1 4 0,0-3 0,5 8 0,3-8-196,2 3 0,-1 1 12,7-2 1,1 1-245,10-6 1,2-5 57,8 0 0,6-5-94,4 5 0,4-7 124,1 1 1,0-2-53,0-3 0,0-4-79,1-1 1,-8 1 66,-3 4 0,-4-1-89,-1-4 1,-8 4 43,-3-3 0,-3-3 317,-2 3 0,-3-1-219,-8 6 1,-6-1-164,-14 1 1,0-2 91,-1-4 1,-4 2-72,0-7 1,-6 1-293,6-6 1,-6-2 583,6-3 0,-8-4 0,5-7 0</inkml:trace>
  <inkml:trace contextRef="#ctx0" brushRef="#br0" timeOffset="207">328 266 8148,'-17'-25'2720,"-4"10"0,19 6-984,-3 4-1236,3-4 0,9-5-91,4 4 0,9-4-193,6 4 0,7 3-212,9 2 1,6-2-514,15 2 1,-1-1 508,0 6 0,1 7 0,-1 2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7:11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624 156 7796,'0'-9'-62,"0"-4"0,0 9 622,0-6-191,0 6 298,0-10-22,0 13-152,0-6-14,0 7 14,7 0 561,-5 0-253,4 7-515,-6 1 0,0 8 234,0 0-486,0-1 0,0 1 64,0-1-31,0 1 1,2 0-122,3-1 0,-3-5-927,3 1-306,-3-8 935,-2 11 0,2-12-497,3 3 162,-3-3-448,5-2 94,-7 0 1041,7 0 0,1-7 0,8-2 0</inkml:trace>
  <inkml:trace contextRef="#ctx0" brushRef="#br0" timeOffset="1130">889 63 8062,'9'-7'422,"-3"-2"0,-4-1-651,3-1 0,-1 6-47,6-5 1542,-6 6-423,10-3-418,-13 7-299,6 0-181,-7 0 0,0 7-287,0 4 0,0 2 215,0 3 0,-1 0-136,-5-1 0,-2 3 103,-8 2 1,6-2 27,-1 2 0,-4 3 59,-6-2 0,0 0 12,6-6 1,-3 6 29,-3 0 0,4-2 164,-4-9 1,9 2 18,2-7 36,6 8-168,-9-12 0,11 8 42,-3-4-14,3-3-108,2 5-10,0-7-28,0 0 120,7 0 0,1 0 1,8 0 0,0-5 211,-1-1-228,1-6 1,-1 11 97,1-5 0,-6 5-41,1 1-31,-8 0-25,4 0-23,-7 0 0,0 1 4,0 5 1,-2 2-11,-3 8 0,2-2 107,-8-4 1,1 4-79,-6-4 0,1 4 80,-1 2 0,6-2-65,-1-4 0,6 2-9,-5-7 0,6 2-16,-1-2-185,3-3 87,2 5 28,0-7 1,2 0 87,3 0 1,4-2-41,7-3 0,-1 2 38,1-8 1,-6 6-53,1-5 49,-1 6 1,0-3 46,1 7 20,-8 0 14,4 0 0,-9 7 118,-3 4 0,-3 2 57,-8 3 0,0 5-134,1 0 1,-1 1 47,1-1 1,-3-2-60,-2 7 0,2-5-47,-3 5 1,4-7 13,1 2 0,1-4-162,-1-2 1,2 1 66,4 0 1,-2-6-185,7 0 0,-6-4-252,6 4 320,0-7 1,3 10-215,-3-8 138,3 0-257,-5-5 384,7 0 1,7 0 40,4 0 1,3-5 24,1 0 0,2-8 142,4 3 0,-2-4 95,7-1 1,0 1-99,5 3 1,1-1 49,-1 7 0,-5-5 71,0 4 1,-2 1 93,2 5 0,2 0-141,-8 0 1,0 7-31,-10 4 1,2 2-65,-7 3 0,0 0-100,-5-1 0,0 6-436,0 0 1,-5 1 195,0-1 0,-7-4 31,2 4 1,-4-3 140,-2-3 1,0-4-235,1-1 1,-2-1 12,-4 1 1,3-3 11,-2-7 0,2 0 59,3 0 0,-1-2-180,1-3-1,1-4-19,3-6 0,-1-3 133,7-2 1,0 1-174,5-7 1,0 5 444,0-5 0,2 7-195,3-2 1,-2 2 288,8-2 1,-6 4 16,5-4 0,-1 4 20,1 1 0,-1 2 806,-4 4-74,-3-4-310,5 5 538,0 1-306,-6 1-507,6 7-153,-7 0 1,0 2 2,0 3 0,0-2 9,0 8 1,0-1-27,0 6 0,6 1 61,-1 4 1,5-2-45,-5 7 1,6 0 164,-6 5 0,5 7-73,-4 3 0,-1 10-100,-5 1 0,0 1-23,0-1 0,0-1-167,0 6 0,0-12 29,0 1 0,0-9-182,0-1 1,0-8 50,0-2 1,0-7-102,0 2-464,0-4-228,0-1-199,0-8 105,0-1 3,0-7 1056,0-7 0,-7-8 0,-2-10 0</inkml:trace>
  <inkml:trace contextRef="#ctx0" brushRef="#br0" timeOffset="1314">827 1076 8056,'0'-16'2450,"0"8"-740,0 1-1159,-7 7 1,3 0-343,-6 0 0,-1 7-129,-4 3 0,-6 6-242,0 4 1,-5-1 22,5 7 1,-1-1-193,1 1 0,4-2-850,-4-3 0,4-6 574,1 1 1,1-2 606,-1-9 0,0 7 0,1-3 0</inkml:trace>
  <inkml:trace contextRef="#ctx0" brushRef="#br0" timeOffset="1594">78 1169 8056,'-15'0'118,"-1"7"1,2-3 246,4 6 1,-2-5 221,7 6-117,-1-1 1,13 11-12,4 0 0,-1 1-3,6-1 1,-2 1-102,12 4 0,1 4 25,10-4 0,-3-2 77,8 2 0,1-9-62,9-1 1,4-2-18,6-9 0,5 0-97,1-5 0,5-1-618,-6-5 0,1 3 79,-6-8 0,6 1-141,-1-6 0,-6 1-292,-9-1 1,-2 1-2065,2-1 2755,-4-6 0,6-3 0,-7-6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7:14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0 172 8020,'0'-15'0,"0"-1"267,0 0 0,0 1 434,0-1 1,2 1-467,3-1 1,-1 2-8,6 4 1,0-2-81,6 7 1,0-6-32,-1 6 0,-4 0-262,-1 5 0,-5 2 95,6 3 0,-3-2-179,3 8 0,-3 4 55,-3 6 1,-3 5 0,3-5 1,-3 6 293,-2-1 34,0-3-173,7 6 1,-5-4 160,3 6 1,-3-5-29,-2 0 0,0-2 112,0 2 1,0-2-199,0-3 0,0-4 52,0 4 0,-2-2-23,-3 2 1,3-4-137,-3 4 0,3-9-70,2-1 0,0-1-53,0 6-48,-7-1 129,5 1 1,-6-8-291,3-2-23,3-5-489,-12-1 298,12 0 0,-10-7-229,7-3 924,0 3-148,5-7 57,0 12 0,0 2 268,0 11 1,-2 10 440,-3 5 1,3 3-204,-3 2 1,1 6 367,-1-1 0,4 2-361,-5-2 1,3-3 36,-2 4 0,3-4-384,-3-2 1,3 0 30,2 0 0,2-7-400,3-3 0,-2-4-23,8-1 1,-6-7-284,5-4 0,-4 2 146,4-2 0,-5 0-259,6-5 1,-3-8 114,3-8 1,2-3-719,-2-12 1245,3 3 0,-6-24 0,-1 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6:23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121 259 8257,'17'-42'1114,"-5"13"1675,-1 1-1786,-7 14-749,4 7 1,-8 14-235,0 5 0,0 11 109,0 5 0,-14 5-66,-3 1 1,-10 3-67,4 3 0,0-4-248,6 5 1,0-7 71,-1-5 1,9 1-653,3-7 655,4 0 1,4-5-54,4-1 0,3-8 184,9-3 0,7-4-102,3-2 0,5 0 179,1 0 1,3 0-44,3 0 0,-8 0 2,9 0 0,-15 0 104,9 0 68,-12 0 1,0 2-103,-12 4 1,-3-2-48,-8 7 1,-2 2 281,-4 10 1,3-3-86,-9 3 0,2-4 182,-1-2 1,1-2 345,5-3-315,3 3 0,-6-11 41,8 7-251,0-7 0,8 4-130,3-8 0,-1-8-296,1-3 0,1-5-652,5-1 1,-5-2 455,-1-4 0,0-6-1045,7-11 1,1-4 344,4-8 0,4 1 195,7-1 1,3-5 912,3-1 0,2 6 0,4 6 0,2 8 0,-8-2 0,-2 9 0,-9 3 0,2 7-230,-8-2 0,-2 3 230,-10 3 2309,4 0-192,-13 7 384,6 3-1884,-8 7 0,-13 9-64,-5 8 0,-3 3-175,4 8 1,0-7-42,0 2 1,1-3-437,5-3 0,3 0 131,8 0 1,8-5-321,3-1 0,12-7 29,6 2 1,9-4-224,2-2 1,6 0 190,-5 0 1,3 0-116,-10 0 1,4 0-508,-9 0-402,-4 0 600,0 7 0,-17 3 257,-8 7 1,-10 8 131,-13 4 1,-6 3 140,-11 3 1,-4 5 140,-8 0 1,1 2-107,-1-1 1,0-5 111,1 4 0,7-9 79,3-2 1,7-8 461,5 2 1,10 0 202,7-6 0,9 4-319,-3-10 0,12-3 63,5-2 0,6-2-151,6 1 1,10-3-115,7 4 0,6-10-18,-6-2 1,4-5-139,-9 5 0,3-1-36,-9 1 1,-4 4-481,-2-4-469,-4 4 695,-10 2 1,-9 8 111,-11 3 0,-18 10 119,-5 2 0,-12 6 193,0-6 0,2 2-155,-2-2 0,9-4 155,3 4 1,1-6-7,10-5 1,6 1 459,6-7-692,7 0 1,-2-1 120,12 1 0,11 0-156,12-6 1,3-6-52,3 0 1,5-5-196,0 5 0,1-5 154,-7 5 0,-1 0-135,-5 6 24,-3 0 172,-15 0 1,-18 10 427,-15 7 1,-23 8-171,-11 9 1,-8 1 461,-4-1 0,-8 1-371,-3-1 0,-3 5 375,3-5 0,9 4-196,8-9 1,9-4 42,2-2 1,10-6-97,14-5 1,3 1-109,8-7-788,7 0 1,18-6 386,15 0 0,15-8-492,8-4 1,13-5 29,10-6 0,15 2 224,-35 7 1,0-1 0,1 1 0,0 0 140,-1-3 1,-1-1-1,48-10-156,-4-1 1,-6 8 396,0-2 1,-7 9 241,-10 3 1,-8 7 755,-4-2 1,-11 12-538,-5 6 1,-13 3 341,-5 2 0,-9 6-271,-3 0 0,-9 8-101,-2-3 0,-8 3-227,-9-2 1,-2 3-58,-4-3 0,2 2-323,-8-3 1,3-1-525,-3-4 0,-2-9-515,8 3 0,-7-6 540,1 1 0,2-5-244,-2-7 0,6 0 409,-5 0 1,1-3 540,-2-9 0,4 1 0,0-37 0,-2 2 0</inkml:trace>
  <inkml:trace contextRef="#ctx0" brushRef="#br0" timeOffset="189">1000 1121 8205,'-17'8'1035,"7"3"-770,4 12 0,-1-2-50,1 8 0,0 7 216,6 10 0,0 4 305,0 2 1,0 7 104,0 4-568,0 4 0,-6 8 0,1 0-250,1-3 0,-4 5-180,2-2 0,1-3-38,5-8 0,0-7-194,0-11 1,0-6-642,0-11 1,0-4-417,0-8 464,0 0 1,0-9-70,0-8 1051,0-15 0,0-12 0,0-8 0</inkml:trace>
  <inkml:trace contextRef="#ctx0" brushRef="#br0" timeOffset="343">1069 1362 8155,'-25'0'2453,"-4"8"-1667,-11 3 1,0 10-213,-12 2 0,4 10-353,-9 1 1,1 1-228,-1 5 0,5-4-40,0-1 0,8-1-282,10 1 0,9-6-1306,8-1 0,7-12 1634,10 1 0,15-4 0,4 5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7:15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 62 8197,'0'-15'3273,"0"-1"-3778,7 8 0,1 1 20,8 7 1,-1-5 643,1-1 0,0 1-99,-1 5 207,1 0 1,-2 7-190,-4 3 0,2 4-282,-7 2 1,6 6 75,-6 4 1,0 2-105,-5-2 1,0 2 253,0-7 0,0 5-106,0-6 1,0 6 388,0-5 1,0 0-137,0-6 0,-2-1 210,-3-3-267,4 3-490,-6-6 68,7 1-383,0-2 217,7-7 98,-6 0 581,6 0-213,-7 0 1,-2 5 147,-3 0 1,-3 2 122,-8-2 1,0 4 106,1 7 0,-1-1-117,1 1 0,-1-1-99,0 1 1,8-6-99,3 1 1,-2-6 220,1 5-442,1-6 201,5 10-93,0-13 1,7 11 34,4-6 0,2 1-21,3-2 0,0-4-18,-1 5 1,1 1-168,-1-2 1,1 5 113,0-5 1,-8 8 73,-3-3 0,2-1 3,-1 1 0,-1 0-27,-5 6 1,-2 1 231,-3 4 0,1-4 38,-6 4 1,1-4 59,-1-1 1,-4 0-127,4-1 1,3 1 317,2-1-349,3-6-1,2 5 0,0-11-307,0 8 0,2-8 93,3 2 1,-2-3-178,8-2 0,-1 0-14,6 0 0,-1 0 29,1 0 1,-6 0-97,1 0 200,-8 0 1,4 7 241,-7 3 0,-4 6-74,-6 5 1,0 1 309,-11 4 0,-3 4-158,-2-4 0,1 3 524,-1 2 1,2-1-245,-2-4 1,4 2-42,6-8 0,2 1-135,4-5 0,1-1-112,4 1 0,3-1-262,-3 1 1,9-6 134,1 1 1,7-8-95,-2 2 1,11-3 10,5-2 1,-2-2-5,2-3 1,0-3-19,5-8 0,-5 0-114,0 1 0,-7 1 67,2 4 1,-9-4-101,-1 3 1,-3 3-141,3-3 0,-4 6-136,-7-5 232,0-1 0,-2-3 27,-3 4 0,-4-4 227,-6 4 1,1 1 24,3-1 1,-3 6 190,4-1 0,-2 2-116,2-3 22,-4 5 0,10-6 445,-6 7-344,6 0 1,-4 0 341,2 0-35,5-7-249,-6 5-152,7-5-292,0 7-343,0 0 465,7 0 1,-4 5-93,8 1 0,-6 6 100,5-2 0,-6 4 232,1 2 0,2 6-72,-2 4 1,0 5 94,-5 6 1,0 4-79,0 11 1,0 9 139,0 6 0,0 6-354,0-5 0,0-3 117,0-7 0,0-5-110,0-6 0,0-7 86,0-4 1,0-3-74,0-2 0,0-6 102,0-5 0,5-8 16,1-1-112,-1-8 1,-4 9 2,5-6-161,-5-1 1,6-7 86,-7-3 1,0-4-585,0-6 0,0-3 303,0-2 1,0-5 418,0-6 0,0-7 0,0-2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7:15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0 10091,'-8'0'1935,"15"7"0,-2 0-2244,11 4 0,-4-3 67,3-2 1,1-3-462,-1 7 0,1-4-92,0 4 1,-1-5-1026,1 6 1820,-1-8 0,1 11 0,0-5 0</inkml:trace>
  <inkml:trace contextRef="#ctx0" brushRef="#br0" timeOffset="102">119 328 8008,'0'15'1926,"0"-4"2572,0-1-4055,-7 1 0,5 4-720,-3 1 0,5-6-1293,5 1 1,4-1 1569,6 6 0,1-8 0,-1-1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7:21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248 16 8115,'-16'0'115,"1"0"-354,6 0 568,2 0-160,7 0 0,-2 0 139,-3 0 0,3-2 22,-3-3-70,3 3 340,2-5-247,0 7 140,0 0-299,-7 7 0,4-3 109,-7 6 0,4 6 14,-4 4 0,0 6 216,-6-5 1,6 7-132,-1-2 0,1 3-94,-6 3 1,2-1-665,4 0 1,-2 2 299,7 3 1,-6-3-945,6 3 0,-2-3 320,2-2 0,3 1-41,-3-1 0,5-2 1,5-3 720,-3 4 0,19-13 0,-4 6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7:21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94 8068,'8'-16'-75,"-3"1"1,-1 4-151,1 1 520,-3 0 1,7-4 1366,-4 3-224,-4 4-964,6 7 0,-8 2-327,-5 3 0,3 6-12,-7 10 1,4 3-37,-4 7 0,1 0 11,-1 0 1,3-5-190,7 0 1,0-1 12,0 1 0,0-4-170,0-6 1,7-3 48,3-2 0,-1-2 19,1-4 1,1-4-183,4 5 249,1-5 0,0-2-47,-1-5 1,1-2 21,-1-8 1,-6 1-6,-4-1 0,2 0 8,-2 1 1,-1-8 1,-9-3 1,1-1 112,-6 1 1,-1 3-91,-4 8 0,-1-1 383,1 0 1,-1 8-382,0 3-447,1 3 1,-1 4 542,1 3 0,-1 10 0,0 10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7:21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 16 8109,'0'-9'1839,"7"2"-1444,-6 7 0,6 2-680,-7 3 0,-8 5 285,-8 11 0,-7 10 0,-8 9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7:23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16 8226,'16'0'644,"0"0"1,-3-2-404,-2-3 0,3 3 52,-4-3 0,4 4 45,2 1 0,-1 0 281,1 0-434,-8 0 0,6 0-5,-3 0 1,-3 0-15,3 0 1,-6 6-206,5 5 1,-6 3 102,1 1 1,-3 8-454,-2 3 0,-2-2-21,-3 2 0,-4 0-239,-7 5 1,-4 0 370,-1 1 1,2-8-61,8-3 1,-1 1 181,7-1 0,0 0 177,5-6 0,0 1 587,0-1 1,7-1-358,3-3 1,4 2 985,2-2 1,-1 1 353,1-2-530,-1 4 0,-1-5-441,-3 6 1,-4 1-105,-7 0 1,0-1-306,0 1 0,-9 5-191,-7-1 1,-1 8-768,-9-2 0,0 4 523,-5 1 1,-5-2-1418,-1-3 1,1 4 20,5-4 1620,-1-4 0,-6 8 0,-1-6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7:22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281 63 8046,'0'-23'1736,"-7"6"-792,-1 1-584,-1 9 0,2 9-506,7 3 1,0 4 41,0 7 0,-5 6 113,0 4 1,-6 9 164,6 1 1,-5 6 171,4-6 1,1 6-126,5-6 1,0 0-33,0-5 1,7 1-105,4-1 1,2-2 17,3-3 0,-2-2 149,-4-3 1,4-3-103,-4 2 1,-3-1 9,-1 2 0,-5-3-157,-1 2 1,0-1-163,0 2 1,-7-4-26,-3 4 0,-6-3-244,-4-3 1,1 1-210,-7-1 1,1-6 224,-1-4 0,-3-3-648,3-2 1,-2 0 1059,2 0 0,-3-14 0,5-3 0</inkml:trace>
  <inkml:trace contextRef="#ctx0" brushRef="#br0" timeOffset="166">297 281 8044,'7'-31'0,"1"13"770,8 8 0,6 0 1063,4-1 0,4-3-1142,1-1 0,0 4-171,0 1 0,-1 7-585,-4-3 0,-4 5 86,-6 1 1,-1 0-1048,1 0 1,0 8 1025,-1 8 0,1 13 0,-1 11 0</inkml:trace>
  <inkml:trace contextRef="#ctx0" brushRef="#br0" timeOffset="380">1076 795 8026,'0'-15'3197,"0"6"-1535,7 2-576,2 0-41,-1 5-6,-1-4-1855,-7 6 1,-7 6 533,-3 5 0,-4 4-733,-1 6 1,-1-3 223,0 2 791,1-9 0,-1 3 0,1-6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7:22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390 16 7951,'0'-8'-79,"0"1"-299,0 7 581,-7 0 342,6 0 0,-13 2-259,3 3 0,3-2-2,-3 8 1,-1 1 348,-9 9-412,4-4 0,-5 12-24,6-3 1,-5 4 90,0 1 0,-4 7-119,4 4 1,-5 3 5,5 1 0,0 1-207,6 0 1,-1 0 54,0-1 0,3 1-195,2 0 0,-1-5-1,7-1 1,0-6 6,5 1 0,0-5 82,0-5 1,7 2 9,3-7 0,-1-6 1,1-4 1,0-8 2,6 2 1,1-3 31,4-2 0,-2-7 3,7-3 1,-7-11-113,2-5 0,1-3 110,-1-3 1,-2 0-6,-8-5 0,1 4 40,-7-3 1,0 5 97,-5 5 0,0-2 124,0 7 0,-7 2 364,-3 9 0,-9 3-70,-2 7 0,-7 0-177,2 0 0,-3 3-1006,-2 8 1,7-1-200,3 11 0,3-2 868,3 2 0,-1 3 0,1 7 0</inkml:trace>
  <inkml:trace contextRef="#ctx0" brushRef="#br0" timeOffset="155">593 827 8002,'-7'-17'4715,"7"3"-2889,0 14-887,7 0-1553,9 0-185,-8 7 0,-8 7-2036,-10 6 2835,-4 8 0,-15 3 0,-4 9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7:25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94 6635,'0'-10'-212,"0"0"374,0 6 0,0-5-22,0 4 41,0 4 0,5-8 7,0 4-101,1 3-16,-6-5-31,0 0 1,1 5-317,5-3 242,-5 3-72,6 2 1,-7-1 155,0-4 56,0 3-3,0-5 247,0 7 953,0 0-1282,0 7 1,0-4 6,0 8 1,0-6 72,0 5 0,0 1-63,0 4 1,0 1 189,0-1 1,0 3-67,0 2 1,0 5-40,0 6 1,0-3-9,0 3 1,0-4 6,0 10 0,0-3-19,0 3 1,0-2-24,0 6 1,0 1-92,0 4 1,0 1 108,0 0 1,5 1-103,1 4 0,4 4 37,-5 6 0,2-3 6,-2 3 0,-3-1-7,3 12 1,-3-6-111,-2 6 1,-2-7 33,-3 1 1,3-3-147,-3-1 1,3 4-308,2 1 1,0-1 222,0-4 0,0-3 274,0-2 0,6 2 0,-1-6 0,2 0 0,5-2 0,5-1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7:32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141 30 8057,'0'-9'35,"0"-5"62,0 12 0,0-3 395,0 10 1,0 6 599,0 9-730,0-2 0,-6 11 48,1-3 1,-7 4 38,2 1 1,-4 0-175,-2 0 1,2 0-26,4 0 1,-4-5-287,4 0 1,3-5 167,2 5 1,-2-7-1039,1 2 538,1-4-1553,5-1 1170,0 0 1,2-8-518,3-3 1268,4-3 0,13-9 0,3-1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6:21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500 242 8418,'-17'-18'105,"0"9"0,-2 1 9,-4 8 1,2 8-148,-8 3 1,6 10 94,-6 2 0,-5 8 210,-7-2 1,3 9 114,9 2 0,-3 6 211,3-6 1,4 14-389,2-2 1,4-3-160,2-3 1,7-2-29,5 2 0,-3-4 37,2-7 0,0-1 239,6 1 0,6-6-176,0-1 1,5-5 38,-5 6 1,6-8-93,-7 2 1,3-6-165,-2-5 1,-4 3 158,3-3-144,-3-5 0,4 3-14,0-4-452,0-4 310,-6 5 0,1-16-217,5-9 0,4-3-245,7-13 0,2-6 268,4-18 0,4-3-419,7-8 1,9-2 245,3-4 0,3 6 541,3 1 1,0 6-2,-1 11 1,1 7 212,0 3 1,-2 5-5,-4 1 1,-2 9 452,-4 3 0,-10 4-54,5 1 1,-4 3-189,3 3 0,0-1 468,1 7 0,-6-5-352,-1 5 0,-5 0-74,6 6 0,-8 0-464,2 0 1,-4 0-898,-1 0 778,-9 8 1,5 3-214,-9 12 0,-7-1-89,-9 6 0,-4 1 195,-3 5 0,1-1 111,0-4 0,2-2 164,3-4 1,-1-10 640,7 4-374,0-3 0,8 1 158,4-4 0,3 3-91,9-8 1,-1-1-29,0-5 1,0 6-161,1 0 1,-3 1 49,-4-1 0,3-2-730,-8 7 298,7 1 1,-11 5-154,4 0 1,-6 6 193,-6 0 0,-9 8 99,-8-2 1,-8 3 175,2 3 1,-3-3-123,-3-3 1,8-2 647,4-4 1,10-10 383,1 4-401,9-3 0,-3-5-108,12-3 0,5-6 14,12-6 1,12-5-456,11-12 0,-2 2-435,2-8 0,-6 0 160,6-5 0,-8 0-178,2-1 0,-3 1-964,-3-1 1,-7-1 92,-4-4 1299,-4-4 0,-2-8 0,0 0 0</inkml:trace>
  <inkml:trace contextRef="#ctx0" brushRef="#br0" timeOffset="243">1224 0 8275,'-19'0'-439,"-4"0"1,4 0 539,-4 0 0,9 0 373,3 0 0,5 0-96,-5 0-239,7 0 0,-4 2-92,8 4 1,0 3 98,0 9 1,0 9 71,0 7 0,0 10 45,0 13 1,2 5 199,4 7 0,-4 5-54,3 1 1,-3 7-7,-2-1 0,0-8-147,0 1 0,-2-7-334,-3 8 0,1-6-230,-8-6 0,3-4 308,-3-7 0,-3-10-866,4-7 1,1-3 411,-2-9 1,1 0-482,-6-5 1,-8-3 167,-4-4 0,-3-3 767,-3-8 0,1 0 0,-1 0 0</inkml:trace>
  <inkml:trace contextRef="#ctx0" brushRef="#br0" timeOffset="407">621 1000 8231,'19'-15'227,"4"3"0,-2 4 393,8 8 1,1 4-15,11 8 1,-5 1 148,4 16 0,2 5 406,-1 6-572,-1 8-260,2-11 1,-4 7 208,8-4 1,2-2-552,9 8 0,5-9-625,7-3 0,0-1 157,0-10 1,-1-6-729,1-6 0,2-7 718,4 2 491,-4-4 0,0 0 0,-8-4 0,2-6 0,2 2 0,2 3 0</inkml:trace>
  <inkml:trace contextRef="#ctx0" brushRef="#br0" timeOffset="639">2689 293 8338,'11'0'1750,"1"0"0,-1 2 314,7 4-1417,-1 3 1,-6 3-792,1-1 1,-3 1-924,3 5 1,-3 2 191,-3 4 0,-4-2-1411,4 8 2286,-4-8 0,-2 19 0,0-3 0</inkml:trace>
  <inkml:trace contextRef="#ctx0" brushRef="#br0" timeOffset="806">2534 914 8267,'0'17'0,"0"2"630,0 4 0,6 2-546,-1 4 0,3-3 959,-2-3 1,-4-3-446,3 3 1,-1 1-173,2-1 1,-4 0-584,4-5 1,1-1-1220,-1 0 565,7 0 369,-3 1 1,7-9-637,0-3 0,1-4-17,-1-2 1095,0-16 0,8-3 0,2-15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7:33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 63 8002,'9'-16'369,"5"8"46,-4 3 1,4-2 223,2 1 1,4-4-217,1 5 1,0 0 4,-5 5 0,-1 0-203,1 0 1,-6 0-138,1 0 1,-8 7 82,2 3 1,-3 9-159,-2 2 0,-2 7-222,-3-2 1,-5 5-477,-11 5 1,4-3-329,-4 3 1,0-3 425,5-2 1,-3-6 365,9-5 1,3-2 146,2-3 0,3 1 311,2 0 1,9-6-186,6 0 1,8-1 150,8 1 1,0 3 182,0-8 0,-1 7 467,-4-2 0,1-1 304,-6 1 0,0-1-536,-5 1 0,-8 4-24,-3-3 1,-3 4-237,-2 6 1,0-2-271,0 7 1,-14 0-87,-6 5 1,-8 2-341,-3 3 0,-7-4-647,-4-1 0,2 0 527,-1-5 0,6-4-2330,-1-1 2785,10-3 0,-4-3 0,6 1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7:33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125 1 7961,'0'10'2546,"0"1"0,0-6-2324,0 5 0,-4 7 140,-6 9-362,-7 4 0,-28 1 0,-4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7:33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 32 7952,'0'-9'0,"0"0"135,0 4 817,0 3 247,6-4 1,-2 7-518,6 4 0,-6 9 100,1 7 1,-3 9-179,-2 1 0,-2 0-5,-3 5 0,-4 2-408,-6-1 1,4 4 57,1-4 1,1-3-698,-1-8 0,-2 2-17,6-7 0,-4 0-302,5-6 1,0-4-823,5-1 100,0-7 0,1 4-700,5-7 2189,2 0 0,15-7 0,1-1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7:34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47 7991,'0'-9'-1026,"0"2"978,7 0 509,-5 6 36,5-6-259,-7 0 177,0 5-128,0-5-291,0 7-1050,0 0 1226,0 7 0,0-3-18,0 6-121,0 0 0,0 6-3,0 0 1,5-1 21,0 1 0,0-1-11,-5 1 0,0 0-22,0-1 1,0 2 34,0 4 1,0-2-38,0 7 0,0-5 92,0 5 0,0 0-128,0 5 1,6 0 0,-1 1 1,0 0 32,-5 5 0,2-3-2,3 8 1,-3-6-112,3 6 0,2-6 109,-2 6 1,0-7 111,-5 1 0,2-3-87,3-2 1,-3 5 163,3 1 0,-3 1 16,-2-2 0,0 2 10,0 4 1,0 3-139,0-4 0,0 4 42,0 2 0,1 0-189,5 0 1,-5-2 105,5-4 0,0 4-628,0-3 1,4 3 66,-5 2 514,7 0 0,-10 6 0,5 3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7:31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 79 8005,'-16'-19'0,"1"3"373,6 11 0,2-4 1308,7 4-881,0 3-266,7-4 1,2 6 2,6 0 0,1 0-140,0 0 0,-1-6-227,1 1 0,1 0 65,4 5 0,-2 0-130,7 0 1,-7 0 32,2 0 1,1 2-224,-1 3 0,5-3-9,-5 3 1,1 2-260,-1-2 1,-4 5-124,4-5 1,-9 6 181,-1-6 1,-3 7-4,3-1 0,1-3 44,-7 3 0,2-3 180,-2 3 0,-3 3 19,3-4 1,-3 4 165,-2 1 1,-2 6-40,-3 0 1,1 7 191,-6-2 0,-6 8 74,-4 3 0,-3 6-97,2-1 1,-3 9 3,-7 7 0,0 2-58,0 3 1,1 4-324,4 1 0,-2-2-182,8-9 0,-1-4-221,5-6 1,2-7 49,4-4 0,-2-5-956,7-5-394,0 4 728,5-13 1110,0 6 0,0-22 0,0-2 0</inkml:trace>
  <inkml:trace contextRef="#ctx0" brushRef="#br0" timeOffset="149">670 889 7954,'-1'-17'0,"-4"7"3209,3 6-1010,-5 4-2200,7 0 0,0 2 4,0 3 1,-7 7-4,-3 14 0,-18 7 0,-5 14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7:30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31 437 8076,'-2'-9'667,"-3"4"-484,4 3 0,-6 0 737,7-3-318,0 4-371,0-6-45,-7 7-1087,5 0 661,-5 0 1,7 1 239,0 5 0,0 2 0,0 8 0</inkml:trace>
  <inkml:trace contextRef="#ctx0" brushRef="#br0" timeOffset="465">218 47 8063,'0'-15'-907,"0"6"674,0 2 766,0 0 1,-1 5 11,-5-3-294,5 3-249,-6 2 1,7 2 66,0 3 1,0-1 125,0 6 1,-2 2-81,-3 9 0,3-2 278,-3 7 1,-2 0 13,2 5 1,-7 0-36,1 1 1,-3 6 10,-1 3 1,-1 4 113,1 2 1,1 0-619,3 0 0,-1-6 181,7 1 1,-5-8-576,4 3 0,-4-6 340,5-5 1,0-4-316,5-6 1,-2-6-233,-3 1 331,3-8 1,-3 4-18,10-7 0,4-12 149,6-4 0,8-10 259,3 0 0,3-10 0,2-4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7:38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 31 8031,'0'-8'614,"0"1"-101,0 7 139,0-7-117,0 5 8,0-5-340,0 7 0,0 2 11,0 3 1,5 4 275,0 6 0,0 8-112,-5 3 0,0-2 63,0 2 0,-5 0-102,0 5 0,-6-1-133,6-4 1,-5 3-56,5-3 0,-6-2-189,6 2 0,0-7 54,5 2 1,0-4-167,0-1 0,0-6-564,0 1 318,0-8-285,0 11 257,0-12 190,0 5 1,1-9-243,5-3 1,-3 1-364,8-6 0,-1-2 196,6-9 643,-1 4 0,1-13 0,-1 6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7:40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94 32 8118,'0'-9'1791,"0"2"-1155,7 7 0,-4-5-106,7 0 0,-4 0-157,4 5 0,0 0-254,6 0 0,-2 1 36,-4 4 0,4-3 120,-4 3-143,4 4 0,2 0-221,-1 6 1,-4-4-353,-1-1 356,-6 0 1,8 6-98,-7 0 1,2-1 54,-2 1 0,-3-1 44,3 1 1,-3 1-43,-2 4 0,-2-4-158,-3 4 1,1 2 88,-6-3 0,0 3-72,-6-2 1,0-4 198,1 4 1,5-6-63,-1-4 1,1 3 324,-6-4-241,7-3 0,-3 2 256,7-4-19,0-3-30,5 5 0,9-2-67,6 0 1,3 2 81,8-2 0,-2-1 165,2 6 1,3-5-91,-3 6 0,-3-1 246,-3 6 1,-2-1-130,-3 1 1,-4-1-13,-1 1 1,-6 5-179,1-1 0,-12 8-165,-9-2 1,-1 4 7,-9 1 0,-5-2-380,-6-3 0,-4 2-295,5-7 0,-6-1 328,6-4 0,1-2-2009,9-4 2334,-3-3 0,4 0 0,-6 2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6:07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1716 173 8194,'0'-9'1050,"0"1"-118,0 8-71,0 0-369,-8 0 2,6 0 0,-6 2-74,8 4 1,0 3-42,0 9 1,-2-1-28,-3 0 0,1 1-30,-8-1 0,6 6-28,-5 0 0,1 2 30,-1-2 1,-5-2-223,5 8 0,1-8-208,-1 2 0,5 2-339,-6-2 1,9 6-183,-3-6 0,4 0-2101,2-6 1936,8 1 792,9-9 0,10-1 0,7-8 0</inkml:trace>
  <inkml:trace contextRef="#ctx0" brushRef="#br0" timeOffset="340">2511 87 8184,'0'-35'1881,"-8"16"1,8-2-3976,0 15 1042,0 0 1017,8 6 1,-8 2 294,0 4 0,-6 4 662,1 7 1,-7 8-452,6 4 0,0 4 192,6 1 1,0 1-233,0-1 1,0-5-36,0 0 0,6-8-99,0 2 1,7-4-166,-1-1 1,3-3-154,3-3 0,5-5-47,0-7 1,6 0-362,-6 0 0,7-7 64,-1-5 0,-4-9-172,-2-2 1,-4-8 162,-1 2 0,-3-1 60,-3 1 0,-5-4 118,-7 4 0,-7-2-2,-5 3 0,-5-3-4,-6 8 0,-4 6 96,-8 5 0,1 8 182,-1-2 1,-5 6-282,-1 6 1,-5 11 95,6 12 0,0 4-436,5 2 1,8-1-33,4 1 577,4-1 0,2 1 0,-1-1 0</inkml:trace>
  <inkml:trace contextRef="#ctx0" brushRef="#br0" timeOffset="489">3912 450 8103,'9'-17'3213,"-1"7"0,-8 4-1624,0 12 1,0 6-2635,0 11 0,-8 4-116,-3 7 1161,-12 9 0,-12 8 0,-9 11 0</inkml:trace>
  <inkml:trace contextRef="#ctx0" brushRef="#br0" timeOffset="2362">7855 346 8354,'0'-17'4559,"0"0"-4444,0 7 1,0 10-64,0 12 1,-6 7-994,0 10 0,-7 9 941,1 20 0,-19 3 0,-5 8 0</inkml:trace>
  <inkml:trace contextRef="#ctx0" brushRef="#br0" timeOffset="31698">1223 1918 8258,'0'-9'119,"0"2"0,0 5 787,0-3-758,0 3 239,0-11 21,0 11-530,0-5 187,0 7 870,0 0-557,0 7 1,0 2 6,0 6 1,0 1 214,0-1 0,-5 1 79,-1-1 1,-6 6-236,2 0 0,1 2 22,-1-3 0,1-1-169,-1 7 1,-4-1-150,4 1 1,1 3 31,-1-3 0,4-2-179,-4 2 0,5-5 80,-6 5 1,8-7-119,-2 2-53,-4-4 0,7-1-119,-3-1 1,2-4-71,-3-1 0,5-5-160,-4 6-1361,3-8-338,2 11-556,0-12 2694,7 5 0,8-14 0,10-2 0</inkml:trace>
  <inkml:trace contextRef="#ctx0" brushRef="#br0" timeOffset="33523">3608 1980 9030,'-9'-7'2120,"2"5"-1428,7-5 1,0 14-83,0 4 1,0 4 107,0 6 0,-5-2-228,0 7 1,0-2 3,5 2 1,-2 4-228,-3-4 0,3-4-29,-3-1 0,3 2-231,2-3 0,0 1 122,0-5 0,0-6-719,0 1 0,0-6-92,0 5 0,0-5-1554,0 6 1360,0-8 0,0 6-1654,0-4 609,0-3 1921,0 5 0,7-7 0,2 0 0</inkml:trace>
  <inkml:trace contextRef="#ctx0" brushRef="#br0" timeOffset="113410">69 2151 8029,'0'-16'-444,"0"8"284,0 1-76,0 7 0,0-2 189,0-3 1,2 3-94,3-3 1,-1 3 103,6 2 63,-6-7 0,9 5-36,-2-3 1,-2-2-8,1 2 0,-5-2 23,5 2 1,1 3-35,4-3 19,1-4 0,0 2 9,-1-3 0,1-2-2,-1 7 0,3-6 4,3 6 1,-2-7-3,7 2 0,-6-2 24,6 1 0,0-3 3,5 4 0,6-4-15,-1-2 1,2 1-6,-1-1 1,-3 6 41,8 0 0,-6-1-35,6-4 1,-1 4-37,6 1 0,0 1 7,0-1 1,-1-4-7,1 3 0,12-2-12,3-3 0,4 0-9,-3 1 1,-1-2-26,0-4 0,6 3-88,-1-2 1,3-3 145,-3 2 0,1-1-16,10 1 0,-4-1 27,9-4 0,-3-2 3,-2 7 1,-5-7 9,-1 2 1,1 2 44,5-2 0,0 7 10,0-2 0,-5-1 62,-1 1 1,-1 0-108,2 6 1,-4-1 3,-6 0 1,1 6-12,3 0 1,3 1-1,2-1 0,3-2-28,-8 6 1,3-6-132,-3 2 0,3 1 94,2-1 0,3 5-107,-8-6 0,3 6 79,-3-5 1,-1 4 26,7-4 1,-11 5 57,6-6 1,-6 6-31,11-5 0,-6 5 7,6-6 0,-5 3 25,4-3 0,-6-3 12,2 4 1,-4 1 17,-2-1 1,-1 6 89,-4-1 1,2 3-46,-7 2 1,7 0-62,-2 0 0,-2 0-42,2 0 0,-5 6 47,5-1 0,1 5-83,4-5 0,2 1 40,4-6 1,-3 0-99,8 0 1,-11 0 78,6 0 0,-13 0-7,8 0 1,-6 0 108,0 0 0,2 0-91,-7 0 1,0 0 106,-5 0 1,5 5-15,0 0 0,-1 0 156,-4-5 1,0 5-176,0 1 0,0 6-3,-1-2 1,1 4-91,0 2 0,-6-6 80,1 0 0,-1 6-170,6 5 1,-2 0 85,-3-6 1,3 1-22,-4-1 1,-1-4 0,2-1 0,-8 0-7,3 6 1,-4-6 53,-2 1 0,-2-3 17,-3 3 0,2 3 30,-7-4 1,5 4 14,-5 2 0,-1-1-3,-4 1 0,0-1-41,-1 1 0,-1 0 10,-4-1 0,4 1-7,-3-1 0,-3 1 0,3-1 1,-8 1-8,2 0 1,2-1-6,-2 1 1,1-1 20,-6 1 1,0 0-14,0-1 103,0 1 1,-2-1-96,-3 1 1,-2-1 58,-4 1 0,-2 0-31,2-1 0,3-4 11,-3-1 0,1 0-42,-6 6 1,6 0-2,-1-1 0,3 1-21,-3-1 0,-3-4-11,4-1 1,-4 1-22,-1 4 0,1 1 50,3-1 1,-4 1-18,-1-1 1,1 1 17,-6 0 1,4 1 1,1 4 1,-5-4-10,0 4 1,1 1 2,4-1 0,-1 0-48,-4-5 1,4-1-4,-4 1 1,2-1 18,-2 1 1,2-2 16,-7-4 0,5 4 18,-5-4 0,2-1 24,-2 1 0,-3-4 92,3 4 1,-4-1-107,-1 1 1,0 4 11,0-4 1,-6 4-116,1 2 1,-2-1 104,1 1 1,3 0-77,-8-1 1,6 1 64,-6-1 0,1 1-68,-6-1 0,0 1 55,0 0 0,1-1-9,-1 1 1,-2-6 16,-3 1 1,2 1 7,-7 8 1,2-2 1,-3 3 0,-4-4-10,0-2 1,-2 1 25,-9 0 0,7-1 35,-1 1 0,1-6 80,-2 1 1,2-1-45,-6 6 0,4-3-20,-5-2 1,6 1-32,-6-7 1,7 6 2,-1-6 1,-3 5 16,3-5 0,-2 2-12,1-2 0,2-3-67,-6 3 0,4 2 60,-5-1 1,11 4-141,-6-5 0,3 2 14,-8-2 0,-3-3 28,3 3 1,2-3 43,-2-2 0,0 0-11,-5 0 0,6 0 69,-1 0 0,5 0-68,-4 0 0,-1 0 172,-5 0 0,0-5-82,0 0 1,5-2 113,1 1 0,-1 3-120,-5-7 0,2 4 17,3-4 0,-3 6-65,3-1 1,-1-2-95,1 2 0,2-2 73,3 2 0,4 3-28,-3-3 1,-3 2-137,3-3 1,-2 5 91,1-4 0,4-2-74,-4 1 1,3-1 128,-3 2 1,9 2-8,-3-8 1,1 6 33,-6-5 1,8 1 11,-4-1 1,4-4 74,-3 4 0,5-4-101,0-2 1,5 1 203,-5-1 1,6 6-46,0-1 1,0 1 39,-1-6 0,16 1-147,0-1 1,18 6 6,3-1 0,-32-3-21,-10-1 1,10-4-93,21 8 0,0 3 164,-5-3 0,-9 1-141,9-6 0,-2 1-42,7-1 1,-2-5 72,7 1 0,6-1 49,5 5 1,6 1 20,-1-1 0,-9-7 12,-2-3 0,-3 4-19,4 1 1,6-1 18,4 1 0,8-2 12,3 3 0,4 2 3,-5-3 0,-5-1-102,-5 1 1,-5 0 71,4 6 0,6-1 183,6 1-147,-1-1 0,-3 0 109,3 1-121,-17-1 21,8 1-81,-18 6-246,13 2-987,-5 7 875,19 0 1,-10 2 333,10 3 0,18 11 0,3 8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8:04.3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125 6016 8166,'-15'0'0,"-1"0"0,0 0 0,6 0-303,0 0 246,6 0 0,-8-2 127,7-3-228,0 3 192,5-12 0,1 6-11,5-8 0,-5 4 61,5-4 1,-5 9 103,-1-8 1,6 3-176,-1-4 0,7-5 4,-2 0 1,4-1-123,2 1 0,-1 2 150,1-7 1,5-2-140,-1-8 1,6-4 109,-5-7 1,7-6-47,-2-4 0,-2-1 29,2-4 0,-5-2-133,5-9 0,-5-1 141,5 6 0,-2 4 10,2 2 1,3 3-12,-3-9 0,4 3 7,1-3 1,5-3-60,1-7 0,8-5 49,1 0 0,-22 37 0,1 0-194,3-1 0,1 1 0,-2 0 1,0 0 147,4-6 1,0 0 0,-1 5 0,1 0-212,5-4 1,0-2-1,-2 2 1,-2 0 264,2 2 0,0 0 1,-2 1-1,0 2 70,-1 2 1,0 0 0,0 0 0,-1 1-188,-1-1 1,-1 0 0,2 1-1,-1 1 108,23-36 0,7-2-45,-31 39 0,1-1 0,2 0 0,0-1 47,3-1 1,0 0 0,-2-1 0,0 0-32,2 3 0,-1 1 1,-3-2-1,-1 1 20,0 0 0,-1 1 1,1-2-1,0-1-13,2-3 0,0 1 1,0 2-1,0 1 25,0 1 0,1 1 1,-1 0-1,0 0 5,0 0 1,0-1 0,3 2 0,0 1 25,0-3 1,-1 1 0,2 3 0,0 1-38,32-36 1,-8 6-11,4-6 0,-6 2 22,0-2 0,-3 6 34,-8 10 1,-1-2 29,-3 7 1,3 0-49,-4 5 0,-1 5 32,2 1 1,-1-1 3,6-4 1,0-1 39,0 0 0,5 2-59,0 3 1,1-3 79,-1 4 1,4 1-75,6-2 0,-5 8 43,0-3 1,-6 5-35,1 0 0,-2 1-9,2 0 1,-9 5 215,4 0 1,-9 5-281,3-5 0,-1 6 378,2-6 0,-9 6-329,-7 0 0,-7 2 263,2 3 1,-4 4-334,-2 1 172,-6 7-443,-2-11-77,-7 12 1,0-3 58,0 10 1,-7 11-405,-3 10 728,-11 3 0,-10 9 0,-9 2 0</inkml:trace>
  <inkml:trace contextRef="#ctx0" brushRef="#br0" timeOffset="900">125 5657 8164,'0'-8'-1290,"0"1"996,0 7 721,0 0 1,0 12-251,0 3 1,0 11-34,0 0 0,-5 6 0,0 4 1,-7 4-74,1 6 0,-1 1 0,2 0 0,-2-2-5,7-3 0,-8 1 27,3-7 1,3 1-131,2-6 1,1-7 183,-1-3-84,3-4 0,-4-6 189,6-1-124,0-7 0,1 1-133,4-15 0,6-8-1,10-17 0,10-11-80,10-10 0,18-10-483,9-6 335,-28 32 1,1-1-1,5-1 1,2-1 0,3-3-1,0 1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6:17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35 345 8384,'0'-17'0,"0"0"1058,0 7-396,0 3 228,0-1 325,0-2 187,0-7-459,0 0-433,0 0 0,7 1-197,5 5 0,9 3 31,2 8 0,8 0 191,-3 0 0,1 0-134,5 0 1,-3 0 204,9 0 0,4 0-153,2 0 0,10 0-339,1 0 1,3-2-227,-3-3 1,-1 1 146,7-8 0,-13 8-194,1-1 1,-12 3-319,-5 2 0,-1 0-638,-10 0 0,0 0-2141,-6 0 2341,-8 7 0,-1 3-5,-8 7 0,0-5-174,0-1 480,0 1 0,-2 3 101,-4-4 1,-3-1 182,-8-4 0,-3-4 131,-2 3 0,2-5 199,-3-5 0,4-11 0,2-7 0,-8-7 0,-2 3 0</inkml:trace>
  <inkml:trace contextRef="#ctx0" brushRef="#br0" timeOffset="203">793 138 8384,'-6'-17'0,"1"0"-223,-9 0 255,12 7 1,-5-5 306,7 3 0,0 3 222,0-3 0,-2 7 572,-4-7 446,4 8-384,-6-3-301,8 7-1241,0 0 303,0 7 0,-7 5 8,-5 11 1,-3 11 206,-2 12 1,-14 12-134,-3 5 1,-10 4-271,3 2 0,-7 5 42,2 1 0,-1 6-175,1-7 0,-2 1 154,8-6 0,1-8-330,11-3 1,-3-11-6,8-1 0,0-7-226,6 1 0,1-6 228,5-5 1,1 2-484,5-8 1027,3 0 0,-6-6 0,8 0 0</inkml:trace>
  <inkml:trace contextRef="#ctx0" brushRef="#br0" timeOffset="429">0 897 8366,'10'-25'0,"-2"11"731,-8-3 972,0 12-1083,0-11-500,0 14 0,0-3 682,0 10 0,5 13-236,1 10 1,2 7-66,-3 5 0,-1-2-300,8 8 1,-8-2-172,1 2 0,3 4-455,-2-4 0,5-4 356,-5-2 0,7 2-836,-1-1 1,3-3 264,2-9 0,-5 1-525,-1-7 0,1-2 411,5-9 0,0 1-261,1-7 1015,6 0 0,-4-14 0,4-2 0</inkml:trace>
  <inkml:trace contextRef="#ctx0" brushRef="#br0" timeOffset="746">707 931 8325,'36'-17'367,"4"0"45,-11 0 0,-2-1 372,2 1 1,-6 8-222,5 3 1,-1 4 118,2 2 0,2 0-144,-8 0 0,1 9-188,-1 9 0,-3 1-160,3 10 1,1-1-137,-1 7 1,0-1-31,-5 1 0,-3 5-366,-4 0 0,3 0-500,-8-5 0,-1-1 434,-5 1 1,0-1-353,0 1 1,-7-3 230,-5-3 0,-3-4 72,-2-8 1,-6-2 300,0-3 1,-6-4 328,6-8 0,-6-8 141,6-4 0,2-11 503,10-5 0,-3-5 205,9-1 0,-1 1-417,6 4 1,8-1-294,3 7 1,12-6-123,6 6 0,3 0-152,3 6 1,-1 5 246,1 1-2078,-1-1 1230,8 3 1,-3-1-306,7 4 0,-6 5-1780,6-5 2648,-8-4 0,12 1 0,-6-9 0</inkml:trace>
  <inkml:trace contextRef="#ctx0" brushRef="#br0" timeOffset="1088">2224 500 8143,'-8'-9'1662,"6"1"1,-4 8-1113,12 0 1,4 0-49,7 0 1,8 0 664,3 0-787,5 0 1,11-6 34,8 1 0,-1-7-106,7 6 1,1-5-500,-1 5 0,-3-5-573,-9 5 0,0 0-1795,-11 6 1359,3 0 724,-19 0 0,6 0-1984,-8 0 1006,-7 0 1453,-3 0 0,-7 0 0,-7-15 0,-3-4 0</inkml:trace>
  <inkml:trace contextRef="#ctx0" brushRef="#br0" timeOffset="1287">2792 190 9995,'-9'8'903,"-5"-4"-574,9 7 0,-9 8 104,3 10 0,-1 5 206,-5 7 0,3-1-425,-8 12 1,-5-3 26,-2 15 0,-4-1-320,-1 6 1,-1-2 32,1-4 0,0 2-35,-1-7 0,1 5-198,-1-6 0,6 1-441,1-7 0,7-1 174,-2-4 1,5 0-196,7-12 0,-2 3-974,7-14 926,0 0 789,6-14 0,0-1 0,0-8 0</inkml:trace>
  <inkml:trace contextRef="#ctx0" brushRef="#br0" timeOffset="1498">2327 966 8143,'-17'0'622,"5"0"698,1 0-302,7 0 40,-4 0 1,6 0-354,-3 0 1,3 2 191,-4 3 1,2 7-664,-2 11 0,2-2 7,-7 8 0,7-1-926,-2 7 0,5-6 291,1-1 0,0-1-95,0 2 0,0-2-129,0-4 0,7-4-651,5 4 0,-3-4 449,3-2 1,-1-5 37,6-1 1,3-7 781,3 2 0,3-12 0,9-4 0</inkml:trace>
  <inkml:trace contextRef="#ctx0" brushRef="#br0" timeOffset="1787">2689 1293 8143,'17'0'2332,"-5"0"-1662,-1 0 1,1-6-143,5 1 0,2-7-56,4 6 0,-2-7-28,8 2 0,-6-5-272,5-1 0,-1 0-228,2 0 0,-2 5-229,-4 1 0,-4-1-549,4-5 1,-10 0-253,-1-1 0,-8 7 474,1-1 1,-3 1-7,-2-6 1,-2-1 122,-3 1 0,-5 0 250,-7 0 0,0 7 267,-1 4 1,1 4 348,0 2 0,-2 8 12,-4 4 0,9 5 417,-3 6 1,6 4 297,-1 7 1,-1 1-507,7-1 1,0 1-22,6-1 1,2-1-115,4-5 1,9 3-161,8-8 0,10 8-410,1-3 1,3-1-460,9 2 0,5-8 565,7 2 7,-1-4 0,-5-2 0,0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8:07.8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499 31 8530,'16'-7'-5,"5"0"-1,-1-3 1,8 3 3599,-2 7-2360,3 0 0,4 0-424,4 0 0,-4 0-219,3 0 0,-5 7-840,-5 3 0,-3 4 243,-8 2 1,-1 1-672,-4 4 0,-4 5 431,-12 10 1,-4-1-292,-11 6 0,-1-1-122,-4 2 0,-4 1-271,4-6 1,4-3 489,1-8 1,11 2 391,5-7 1,5 5 741,5-6 0,5 6-501,11-5 1,3 2 428,7-3 1,6-2-262,-1 3 0,-5 1 1029,-5-1 0,-7 0-421,2-6 1,-11 1-285,-4-1 0,-6 8-557,-6 3 0,-11 5-500,-14 5 0,-19 11-262,-13 10 0,-8-1-890,4 1 0,-8-7 346,3 2 0,-5-3 78,-1-3 1100,1-6 0,-5 9 0,4-8 0,7-3 0,5-3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8:06.257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250 217 8647,'0'-29'966,"0"3"-308,0 10 238,0 9-791,0 7 0,5 4-229,1 6 1,-1 6 265,-5 10 1,0 3-57,0-3 0,0 9 93,0 1 1,0-1-174,0-9 1,0 3-48,0-3 0,0 2 89,0-2 0,0 2-530,0-8 0,5 1-414,0-5-412,0-1 840,2 1 1,2-7-59,7-4 0,-1-17 526,1-9 0,-1-14 0,1-5 0</inkml:trace>
  <inkml:trace contextRef="#ctx0" brushRef="#br0" timeOffset="525">624 77 8409,'16'-16'528,"0"8"131,-1 1-111,-6 7 1,-2 9-315,-7 6 1,0 2 66,0 9 0,-7 2-442,-4 8 1,-4 4-62,-6 7 1,-3 0-42,-7 0 1,-1 1 110,1 4 0,0-3-80,0 3 0,1-9 23,4-2 0,4-4-121,6 4 0,1-11 37,-1 1 1,6-10 147,-1 0 0,8-9-531,-2-2 414,3-7 396,2 4-92,7-7 1,-4 0 269,8 0 1,-6 0-172,5 0 0,-6 2 91,1 3 1,-3 6 260,-2 10 1,0 3-155,0 7 0,-2 4-77,-3 6 1,-2 1-156,-3 10 0,-4 3-153,3 2 1,4 2 108,2-2 0,3 2-34,2-7 0,7 5 153,4-5 1,4-5-124,6-5 0,3-8 132,8 3 0,6-11-88,3-6 0,1-9-82,5-6 0,-2-3 12,12-2 1,-7-9-142,2-7 0,2-8-29,-2-12 0,-2-2-324,-9-4 1,1-3 128,-11 4 1,-3-5-78,-13 0 1,-6-1-168,-4 0 0,-7 0 145,-8 1 0,0 4 429,-11 1 1,-3 8 191,-2 1 1,1 10 396,-1 12 0,7 3-361,-1 7 0,2 8 128,3 8 1,1 1-66,3 9 0,5-7 72,6 2 0,8 0-25,8-6 1,6 4-93,9-8 1,8-4-140,2-2 0,4-3-344,2-2 1,1-2-546,4-3 0,-3 3 111,3-3 0,-9-2-573,-1 2 1,-8-6 1225,3 6 0,3-14 0,-1 2 0</inkml:trace>
  <inkml:trace contextRef="#ctx0" brushRef="#br1" timeOffset="724">1918 171 9123,'16'-39'1096,"-1"8"1,-1 12-738,-3 9 0,8 6 363,-4-1 1,4 5-388,-3 5 0,-1 4-248,1 7 1,-2 1-874,-4 4 0,-3 3 317,-7 7 0,0 0-593,0 1 1,0 4 54,0 0-528,0 1 1518,0-13 1,0-2-1,0-6 1</inkml:trace>
  <inkml:trace contextRef="#ctx0" brushRef="#br0" timeOffset="1217">2401 15 9101,'9'-7'868,"5"5"0,-12-3-655,3 10 1,-4 0 359,-1 11 1,0-2-449,0 12 0,0 1 18,0 10 1,-1 3 135,-4 6 0,-4 10-131,-7 6 0,1 7-47,-1 9 0,-5 2-465,1 3 0,-6 2-56,5 3 1,-5 1-91,5-11 1,0 0 46,6-16 0,-1-3 220,0-12 138,1-15 109,-1-2 1,8-15 470,2 1-397,-2-7 350,-1-2 0,0-14 1,3-7-276,6-7 1,0-1-441,0 1 1,1 2 119,4-7 1,9 5-163,7-5 0,7 5 65,-2-5 0,3 5 40,2-5 1,8 0 109,2-5 1,-1 5 4,1 0 1,1 2 150,5-2 0,5-2 335,0 8 0,-4-1 47,-1 5 1,-9 6-174,9-1 0,-9 8 89,4-2 1,-8 3-124,3 2 1,-10 9-192,-1 6 0,-8 3 63,-3 8 1,-6 0-41,-9 5 1,-2 2-58,-3 3 0,-6-3-162,-9 3 1,-5-5 69,-6-5 1,-2-3 136,-3-7 1,5-3 462,0-2 0,1-6-219,9-10 1,2-6 475,9-9 0,3-6-357,7-11 1,9-4-188,6-11 1,8 3-259,8-3 0,0 4-579,0 1 0,1 12-674,-1 4 0,5 10 668,0 1 1,-4 4 629,-6 6 0,0-4 0,5 5 0</inkml:trace>
  <inkml:trace contextRef="#ctx0" brushRef="#br0" timeOffset="2258">16 1246 8491,'-5'-10'168,"0"-1"0,0 6 483,5-5 0,7 5-107,3-6 1,4 1-143,2-6 1,6-6-95,4-4 1,10-4 16,6-1 1,5-2-84,5-3 1,-4 8-18,4-3 0,2 12-1003,-2 3 0,2 2 778,-2 9 0,3 0 0,7 5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8:20.0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16 406 8181,'-8'-7'-1115,"1"5"773,7-5 123,0 7 138,0 0 82,0-7 101,0 5-25,0-12 107,0 6 1,0-3-76,0 1-71,0 6 0,0-4 171,0 3 32,0 3-126,0-5 0,0 5 138,0-3-43,0 3-16,0-5-322,0 7 196,0 0-201,7 0 77,1 0 0,8 0 26,0 0 0,-1 0 15,1 0 1,-1 0-13,1 0 1,-1-5-1,1 0 1,0 0 20,-1 5 0,1 0 8,-1 0 1,-4 0 26,-1 0 0,1 0 2,4 0 1,1 0-16,-1 0 0,1 0 4,0 0 0,1 0-13,4 0 1,-4 0 2,4 0 0,1 0-23,-1 0 1,7 0 24,-2 0 0,-4 0-60,-1 0 1,2-2 51,-3-3 1,6 3-62,-5-3 1,5-2 88,-5 2 0,0 0 3,-6 5 0,3-2 24,2-3 1,-2 3 14,2-3 0,-2 3-50,-3 2 1,3 0-2,2 0 1,-2-5-39,3 0 0,-2-1 47,1 6 0,-2 0-66,2 0 1,5-5 21,1 0 1,1 0-13,-1 5 0,4 0-36,-4 0 0,3-5-4,2-1 1,1 0 65,-1 0 1,-5 5-22,0-5 0,-6-1 125,6 2 0,-6-2-74,0 2 0,-2 3 99,-3-3 0,1 4-75,-1 1 1,1-6 15,0 1 0,4 0-75,1 5 0,0 0-13,-6 0 0,3 0-103,3 0 0,-4 0 85,4 0 0,1 0-100,-1 0 1,7 0 55,-2 0 0,-2 0 58,2 0 0,0 0-17,5 0 1,-5 0 6,0 0 0,0 0 26,5 0 0,-1 0 10,-4 0 1,3 0 39,-3 0 1,2 0-57,-2 0 1,3 0 73,-3 0 0,4-5-63,1 0 1,-5-1 5,0 6 1,0 0-4,5 0 1,0 0 1,0 0 0,0 0-9,1 0 0,4 0-5,0 0 1,1 0-11,-6 0 1,2 0 87,3 0 1,-3-1 6,3-5 0,-8 5-3,-2-5 1,-2 3 13,2-2 1,2 3 21,-7-3 0,0-2 163,-6 2 1,1 0 22,-1 5-8,1-7 1,0 5-114,-1-3 1,-4 3-32,-1 2 0,0-5-201,6 0 1,-1-1 110,1 6 0,0-1-75,-1-5 1,1 5 1,-1-4 1,1 1-113,0-1 1,-6 3 134,0-3 8,-6 3-1022,3 2 1010,-14 0 0,-36 21 0,-16 5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0:52.9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397 1211 8232,'-23'-8'0,"-1"-1"-132,3-1 0,-4-5-37,2 3 1,0-1 0,6-1 147,0 3 100,-1-1 1,7-3 12,-1 3-13,8-3 0,-5 5 28,3-7 0,4 0-5,-4 0 0,4-6 27,2-1 0,0 1-24,0 6 1,0 0-98,0 0 1,0-1 89,0 1 0,2 0-240,4-1 0,4 1-19,7 0 1,0-1-28,1 1 0,1-2 73,4-4 1,-2 4 9,8-4 1,-6-2 73,6 2 1,0-8-44,5 2 0,-5 2 137,0-2 0,0 2-108,5-1 0,1-3 161,-1 8 0,1 0-101,0 5 1,-7 3 7,1 4 1,-2-5-16,2 5 0,4 1 4,-5-1 0,5 1-10,2-2 0,-1-3 3,1 3 1,5 3 35,1-3 1,5 1-36,-6-6 1,6-1-13,-6 1 0,8 0 5,-1-1 1,-3 1 0,2 0 0,-6 5 17,6 1 1,-7 1-1,1-1 0,-3-3 86,-3 8 1,-5 1-89,0 5 0,-6 0 148,6 0 0,0 0-141,5 0 0,-5 2 4,0 3 1,-6 3-51,6 3 0,0 5-141,5-5 1,3-1 113,3 2 1,-4-3-14,5 3 0,-5 3-103,-1-3 0,-2 1 78,-5-1 0,5 3 58,-4-4 1,-2 3-55,2-3 1,-8 5 158,2-5 0,2 5-11,-2 1 1,0 0 92,-6 1 0,0 5-130,1 0 0,5 6 17,0-6 0,0 5-27,-6-5 0,1 6 17,-1-6 1,0 6-135,0-6 0,1 6 85,-1-6 0,-5 6-14,-1-6 1,-1 8 18,1-2 1,-1 1-10,-4-1 0,-5 2 7,5-8 0,-4 8 12,-2-3 1,0-1 16,0 2 1,0-2-24,0 2 1,0 4 64,0-5 1,-2 3-32,-4-2 1,3 4 0,-9-5 0,1 3-16,-7-2 1,5-2 2,-4-4 0,7-2 22,-13 8 0,6-6 2,-12 6 1,0 0-54,-6 5 1,1-5 32,-1 0 1,1-6-28,-1 6 0,0-8 65,1 2 0,5-4 2,0-2 1,0 1-51,-5-1 1,-1-2 5,1-3 0,-7 3 25,1-3 0,-8 5 3,2 6 1,-4-4 47,-2 4 1,0-3-54,0-3 0,0 0-1,0 1 0,1-3 6,-1-4 1,2 5-58,4-5 0,-4-3 50,4-2 0,1 1 6,-1-1 1,2 0-12,-2-6 1,-4 0-7,4 0 0,-2-8-29,2-3 0,-4-10 30,4-2 0,-2-8 138,1 2 0,-3-4-107,4-1 1,-4-1 1,-1 1 1,-1-1 23,0 0 0,6 1 11,0-1 0,5 1-79,-5-1 1,2 6-3,-2 0 0,4 6-81,7-5 0,2-1 113,4-6 1,-3 6-252,3 1 0,4-1 127,2-6 0,4-5-62,1-1 0,7-5-79,-1 6 1,9-8-153,-3 2 0,12-4 46,5-2 326,12 0 0,12-8 0,9-1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1:19.5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1 347 8379,'0'-18'-150,"0"1"0,2 2-225,3 3 0,-1-3 449,8 3 1,-8 3-34,1-3 1,3 1-117,-2-7 0,1 7 146,-1-1 1,-4 7 10,4-7 1,-2 8 12,2-2 0,-5 3 114,5-3-8,-4 4 230,-2-6 299,0 8 45,0 0-547,8 8 0,-6 2 7,3 7 1,-3 0-85,-2 0 0,0 3 4,0 3 1,0 2-14,0 3 0,0 3-26,0-8 0,0 8-128,0-2 1,0 2 11,0-3 0,0 5-110,0-4 1,0-2 47,0 2 1,0-8-166,0 2 0,2-10 56,4-1 111,-4-8 1,6 5 3,-8-3 5,0-4 1,0 4 267,0-12 0,0-4-59,0-7 1,2-8-282,3-4 1,-3-2 128,4 3 1,-4-5-3,-2 4 0,6 4-63,0 2 1,5-2-179,-5 2 0,5 0 166,-5 6 1,8 5-142,-3 1 0,-1-1 113,1-5 1,-1 5 11,1 1 1,5 5 157,-5-6 0,-1 7-71,1-7 0,-5 6 340,6-5-285,-8 7 362,11-11 183,-13 13-108,13-6 179,-13 8-446,13 0 1,-11 8 187,8 3 1,-6 5-127,5 1 1,-7 0-153,2 1 0,-2-1 8,1 0 0,-3 0-84,4 1-183,4-1 0,-6-2-292,7-3-544,-7 3 281,11-13 291,-13 6 1,12-10 50,-9-4 0,7 2-77,-6-7 0,5-6 204,-5-7 0,7 1-8,-1 6 1,-2-6 271,1 0-90,1 0 1,3 11 644,-3 1-206,3 7 1,-11-4 272,7 8 0,-7 8-194,2 4 1,-4 3 253,-2 2 0,2 6-315,3 0 0,-3 0 67,4-5 0,2 1-760,-2 4 1,1-4 271,-1 4 1,4-2-1296,7 2 0,-6-3 694,1 3 1,5-4-2210,6-2 2810,0 1 0,2-1 0,2 0 0</inkml:trace>
  <inkml:trace contextRef="#ctx0" brushRef="#br0" timeOffset="257">1280 468 8195,'0'-19'223,"0"-4"0,2 19 387,4-8 252,-4 8 911,6-3-374,-1 7-956,-5 0 1,12 2-325,-9 3 1,3 5 7,-2 7 1,-4 6-613,4 0 0,-3 2 171,3-2 0,-2-3-179,8 3 1,-7 2-144,7-2 1,-6 0-1619,5-6 2254,1 0 0,5 1 0,0-1 0</inkml:trace>
  <inkml:trace contextRef="#ctx0" brushRef="#br0" timeOffset="516">1765 295 8269,'0'-12'256,"0"1"144,0 7 188,7-4-248,3 8 29,7-7 1,0 5 322,1-4 0,1 4-397,4 2 0,-4 0-273,4 0 1,-2 0-789,2 0 0,-3 0 434,3 0 0,-2 0-617,2 0 1,-6 8 71,0 3 877,1-3 0,-9 15 0,9-4 0</inkml:trace>
  <inkml:trace contextRef="#ctx0" brushRef="#br0" timeOffset="702">1989 589 8218,'-9'0'1361,"1"0"-665,16-8 1,1 6-293,9-4 1,-1-1 43,0 1 0,6-2-124,0 3 0,8 3-446,-2-4 0,2 4-357,-3 2 1,9 0-482,-8 0 0,5 0 317,-11 0 0,6 0 643,-6 0 0,8 0 0,-4 0 0</inkml:trace>
  <inkml:trace contextRef="#ctx0" brushRef="#br0" timeOffset="1743">2819 122 8427,'0'-17'-1003,"2"-1"593,4 1 0,-4 6 1123,4-1 0,-4 6 597,-2-5 366,0 7-857,0-12-634,0 15-20,0-7 325,0 8 4813,0 0-5390,7 0 0,-3 2 77,8 4 0,-6-5-21,5 5 0,1-2-10,5 2 0,-6-4 21,1 4 0,-1 1-16,7-1 0,-1 6 33,0-7 0,1 3 9,-1-2 0,-2-2-94,-3 7 1,3-5-9,-3 5 0,-3-5 78,3 6 0,-8-7-4,1 7 0,-3-6-291,-2 5 0,0 1 75,0 5 0,-2-5-18,-3-1 1,-5 1 127,-7 5 0,0 0 157,-1 1 0,1-3-168,0-4 239,7 5-238,-5-7 99,13 9 0,-6-7 164,8 1 1,2-8-84,4 1 0,3 3 318,9-2 0,7 2 17,3-3 0,5-3 34,2 4 1,-1 2-123,1-3 1,-6 3 160,0-2 1,-6 2-71,5 3 0,-8 4-107,-3-3 1,-2 3-242,-9 3 0,0-1 122,-6 0 1,-8 2-421,-3 5 1,-12 2-226,-6 9 0,-6 0-516,-5-1 1,-4 1 14,-8-1 1,6 1-2213,-1 0 3030,1-1 0,-6 1 0,1-1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2:16.6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1124 8230,'-7'-11'0,"-3"-1"-376,0-1 0,-11-1 268,4 3 0,-4-4 200,3 3 57,1-3 0,-6-1 62,0 5 1,0-5-72,6 5 1,5-5 3,1-1 0,5 6-49,-6-1 0,9 1-207,-3-7 16,-4 1 1,8 0 126,-4-1 0,5-1-85,1-4 0,0 2 73,0-8 1,5 2-139,1-2 0,8-5 117,-3-1 0,-1 1 21,1-7 1,1 5-32,5 1 1,0 3 12,1 3 1,-1-2-42,0 8 1,0 0 47,1 6 0,5-1-53,0 1 1,2 0 36,-2-1 1,2 1-11,4 0 1,3 0 14,-3-1 1,4 3-5,1 3 0,7-3 43,-1 3 0,1-3 10,-7-2 0,6 1-1,1 5 1,5-4-35,-6 3 0,8 4-2,-2 3 1,2 1-21,-1-2 1,1 4-4,-8-4 1,6 4-27,-6 2 1,1 6-11,-7 0 1,1 5 8,0-5 0,-1 6-13,1-7 1,-1 7 36,1-6 1,-2 5-14,-5-5 1,5 6 45,-4-7 0,4 9-33,1-3 0,-1-1 4,-4 1 1,1-1 36,-7 2 0,2 3 6,-2-4 1,-3 5 15,3 1 1,-4 0 8,-2 1 0,-5 1-18,-1 4 1,1-4-21,5 4 1,0-2-22,1 2 1,-7 2-27,1 4 1,-3 4-7,3-4 0,1 5 30,-7 7 1,0-5-11,-6 5 1,0 1 8,0-2 1,0 8-4,0-2 0,-8-1 27,-3 1 1,-5-8-25,-1 2 0,-6 3 160,0-3 1,-8 6-112,2-6 1,-9 1 9,-3-7 0,-5 3-48,6 3 0,-8-3 3,2 3 0,-2-5 41,2-6 0,-10 3-4,4-3 1,-4-4 16,5-2 1,-7-4-37,0-1 1,-5-3 139,5-4 0,-5 3-116,5-8 0,0-1 8,7-5 1,-1-15 39,0-8 0,-2-10 102,-4-7 0,10-4-119,-4-8 0,4-13-320,-3-5 1,-1-10 355,0-1 0,2 2-35,4-1 1,0 3-48,11 2 1,-1 2-211,12 15 0,3 2-369,10 10 1,3-2 166,8 8 378,0 0 0,-2 5 0,8 0 0,7 1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2:25.6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17 121 8584,'10'-7'494,"-2"3"-412,-8-8 0,0 7 195,0-7 1,5 6 43,1-5 222,0-1 1,-4-3-112,4 3 1,-5 3-15,5 3-105,4 4-319,-8-6 30,13 8 0,-11 0-146,8 0 1,-9 10 118,3 7 1,-4 10 217,-2 13 0,0 8-383,0 16 1,-8 1-340,-3 16 0,-3 2-82,3 9 1,3-38 0,0 1 588,3 5 0,-1 1 0,-5 2 0,-1-1 0,-2-1 0,1-1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2:24.790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242 225 8559,'-17'-17'0,"1"9"0,5 8 25,-4 0-188,5 16 0,-2-7 1110,1 9-670,7-1 1,-4 0 76,8 1-454,0-1 1,0 0-232,0 0 0,8-5 260,4 0 0,3-7 65,2 7 0,1-8-333,-1 1 1,0-3-497,0-2 1,6-7 535,1-5 0,-1-3 299,-6-3 0,-6-7 0,1-3 0,-1-5 0,7-2 0,-1 1 0,0-1 0,-5 1 2,-1-1 1,1 8 126,5 4 1,1 6 118,-1 5 1,-6 5 170,1 7 1,-6 0 31,5 0 1,-7 2-77,2 3 1,-2 7-73,1 11 0,-3-2-147,4 8 1,-4 0-131,-2 5 1,-2-3-7,-4 4 0,-3-5-252,-9 11 1,-1 1 4,-4-2 1,-4 8-118,-7-2 0,-7 4 94,1 2 0,-8-2 2,2-4 0,4 2 193,1-7 1,5-1 55,1-5 1,2-6 196,5-1 0,5-7-124,11 3 1,-1-5 144,7-2 1,0 2-39,6 4 1,0-2-73,0 8 1,2-6-17,4 6 1,-2 0 8,7 6 0,-5-1 95,5 1 1,-7-1-29,2 1 1,-4-2 10,-2-5 1,0 11-132,0-5 0,0 5 13,0-5 1,6-1-20,-1-4 1,3 2-25,-2-8 0,-2 0-47,7-6 1,1-5 88,5-1 1,8-7-223,4 2 0,11-6 68,6-6 1,4-11-74,2-12 0,6-10-20,-1-1 0,1-6-245,-6 6 0,-10-3 110,-7 3 0,-2 3-68,-10-3 0,-8 0 298,-9 5 0,-4 4-123,-2 14 0,-2 2 706,-4 3 1,-6 5-89,-11 7 1,2 7 131,-8 5 1,8 5-135,-2 6 0,4-2 90,2 8 0,1-8-550,5 2 1,-3 2 285,9-2-351,6 0 0,15-5 61,7-1 1,10-7-644,1-5 0,10-3 14,14-2 0,3-2 691,9-3 0,14-13 0,5-9 0</inkml:trace>
  <inkml:trace contextRef="#ctx0" brushRef="#br1" timeOffset="207">1591 277 9454,'0'-23'1066,"0"0"31,-8 0 574,6 14-1142,-5 1-785,7 8 0,7 0 167,5 0 1,-1 6-155,7-1 0,-5 11-750,10 1 1,4 0 472,2 6 1,-2 2 499,2-2 1,-1 0 0,7-5 0</inkml:trace>
  <inkml:trace contextRef="#ctx0" brushRef="#br1" timeOffset="666">2110 208 9503,'0'10'561,"0"5"108,0-3 0,6 5-295,-1 6 0,1-2-138,-6 8 0,0 2-234,0 9 1,0 6 132,0 12 0,-2-2-386,-4 7 0,-3 6-234,-9 6 0,-8 8 44,-9-3 1,-2 3 134,-9-2 0,6-6-95,-6-12 1,6-5 271,-7-12 0,7-6-44,-6-11 1,8-6 743,-3-11 0,5-5-296,1-7 0,8-2 384,4-3 0,6-7-302,5-11 0,5 2 24,7-8 0,3 0-180,9-5 1,15 1-281,19 4 1,8-2-604,9 8 1,-5 0 357,11 6 0,-4 2-103,5 3 0,-9-1 38,-3 7 1,-5 0 394,-1 6 1,-2 2-60,-4 4 1,2-2 124,-7 7 0,-7 1-259,-5 5 482,-8 0-119,4 8 1,-15-6-107,-4 4 0,-4-9 460,-2-3 1,-8-1-162,-4 2 1,-3-3 287,-2-3 1,-1-4-185,1 4 1,-2-4-36,-4-2 1,4-8-172,-4-4 0,5-3-24,7-2 1,-3-8-859,9-4 0,-1-4 391,6-1 1,0-1-1056,0 0 1,8 9 641,3 3 1,4 3-627,3 3 1,5 5 1273,0 1 1,15-1 0,-1-5-1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9:21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321 1 12137,'16'2'862,"-5"3"0,5-3-384,-5 4 0,5 2-142,1-3 0,0 1 64,0-6 1,1 0 210,-1 0-305,8 0 0,-6 0 108,4 0-325,-4 0 0,-1 0-663,-1 0 539,0 0-1707,1 0 516,-1 0 625,-7 8 0,-3-4-225,-7 7 1,0 1-328,0 5 1,-2 8 376,-3 4 776,-5 4 0,-15 1 0,-2 1 0</inkml:trace>
  <inkml:trace contextRef="#ctx0" brushRef="#br0" timeOffset="692">62 969 8242,'-21'10'628,"4"-5"1,9-1 670,-4 2-843,8-4-728,4-2 1,10-8 224,7-3 1,6-5-77,1 5 0,0 1 235,0-1 0,-5 7 141,4-2 0,2 4-305,-2 2 0,0 2 117,-6 4 0,-1 9-82,-5 8 1,3 14 21,-9-3 0,7 5 9,-6-5 0,-1-1 114,-5-4 0,0 2 150,0-8 0,2 0-173,4-6 1,-4-5 9,4-1 0,-2-7-157,1 2 1,-1-4 98,8-2 1,1-16-187,10-7 1,-2-17-122,8-12 0,6-6-170,5-5 1,2-6-32,-1 0 1,-5-1 229,5-5 0,1 6 134,-2 6 0,3 3 86,-3 8 0,-4 8 85,5 4 1,-7 5-114,-5 6 1,2 6 104,-8 12 0,0-3 40,-6 9 1,-1 1 138,-5 10 0,3 3 163,-9 8 0,1 8-58,-6 4 0,-2 4-222,-4 2 0,3 7-92,-9 4 1,2 2-16,-1-2 1,-4 4 89,3-4 0,-1-2-84,1 2 1,4-9 21,8-2 0,0 3-13,0-9 0,0 5-23,0-11 1,2 1-15,4-7 1,4 0-2,7 0 1,6-1 0,0-5 0,8 3-120,-2-9 0,-2 1 137,1-6 1,-5-2-67,6-3 0,-6 1 21,6-8 0,-8 1-4,2-7 1,-5 1 41,-7 0 1,-3-2-8,-8-4 1,0 3 54,0-3 1,-2 4 23,-4 2 0,-3-1 129,-9 1-123,1 0 0,0 7 1,-1 3 167,1-1 1,6 6 25,-1-4 1,6 4 428,-5 2-598,7 0 1,-2-2-39,12-3 0,3 1 167,9-8 1,1 6 136,4-5 0,-2-1-188,8-5 1,-8 0-15,2 0 1,2 5-37,-2 0 1,0 7-219,-5-7 1,-1 8-350,0-1 1,0 3-172,1 2 0,1 0-561,4 0 0,-4 0 259,4 0 0,-3 2-462,-3 3 0,0-1-164,0 8 1516,-7-1 0,5 7 0,-5-1 0</inkml:trace>
  <inkml:trace contextRef="#ctx0" brushRef="#br0" timeOffset="879">2293 952 7927,'-10'0'4241,"4"0"-3890,12 0 0,-4 2 115,4 3-1731,3-3 1,-5 6-540,8-8 150,-8 0 1654,3 0 0,-7 0 0,0 0 0</inkml:trace>
  <inkml:trace contextRef="#ctx0" brushRef="#br0" timeOffset="987">2345 1367 7927,'0'11'1228,"0"1"262,0-1 1,0 1-386,0-1-587,0-7-518,0 4 0,7-8 0,3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9:38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52 347 8075,'12'0'344,"0"0"0,5 0 540,6 0 0,6 2-258,-6 4 1,6 1 151,-6 5 1,0 1 842,-6-7-1131,0 7 1,-1-9-207,-5 8-442,-3-8-781,0 11 415,-7-13 1,7 8-1873,-8-5 1375,0-3 1,-2 14-1144,-4-5 2164,-3 4 0,-8 3 0,-1-1 0</inkml:trace>
  <inkml:trace contextRef="#ctx0" brushRef="#br0" timeOffset="441">18 745 7926,'-10'11'0,"5"1"885,3-1 0,2 6-97,0 1 0,0-1 45,0 0 0,0 1-193,0-1 1,0 0 90,0 0 0,0 1-390,0-1 1,0-5-246,0-1-104,7 1 0,1 5-395,3 0-464,5-7 598,-7-2 0,9-8-423,-1 0 1,2-2 251,4-4 0,-2-10-94,8-7 1,0 0 93,6 6 1,-1-4 186,1 4 0,-8-3 193,-4 15 1,-4-1-291,-2 6 1355,1 0-423,-1 0 1,-7 2 335,-5 4 0,-3-3-407,-2 9 1,0-6 875,0 5-1404,0-7 0,2 4 51,4-8 0,-2 0-255,7 0 1,1-2-247,5-4 0,8-4-551,4-7 0,5 0 517,7 0 1,-3 1-97,8 5 0,-9 3 392,-3 8 1,-1 0 302,-10 0 1,0 2 192,-5 4 0,-9 3 438,-3 9 0,-4-1 41,-2 0 0,0-5-284,0-1 0,-2 1 184,-4 5 1,2-7-495,-7-5 0,-1-1-499,-5 2 1,5-4-258,1 4 1,5-6-681,-5-6 0,5 2-1974,-6-7 3234,8-1 0,-3-13 0,7-2 0</inkml:trace>
  <inkml:trace contextRef="#ctx0" brushRef="#br0" timeOffset="1789">1972 36 7951,'12'0'3142,"-1"0"-2044,-7 7-568,11 3 0,-11 5 454,8-3-1233,-9 3 0,5-11 236,-8 7 0,0-5-2023,0 6 1649,8-8 0,-4 5-361,7-3 1,-5-4-15,6 4 0,-1-6-35,6-6 0,1-2 669,-1-3 1,6-3 127,0 8 0,0-5 132,-6 5 0,-5 0-226,-1 6 1478,1 0-639,-2 0-226,-3 8 1,-7 2-85,0 7 0,-7 0-58,-5 1 0,-9 1-207,-2 4 1,-8-4-274,2 4 0,2-4 70,-1-1 1,6-1-200,-1 0 0,6-5-118,6-1 254,-5-7-172,14 12 136,-5-15 1,14 7 57,5-8 1,3 0 54,2 0 1,7-2 10,-1-4 1,0 5-46,-6-5 3,8 4 35,-6 2-17,6 0 0,-15 2 46,-5 4 0,-5 3 31,-5 8 1,-5 1 8,-7-1 1,-6 0 32,0 1 0,-6 5 146,6 0 0,0 0 100,5-6 0,1-5-93,0-1 1,7-5-413,4 5 282,-3-7-190,7 4 0,2-8-21,11 0 0,5 0-39,1 0 0,6-2 22,0-4 1,6 2-143,-6-7 1,0 7 78,-5-2 1,-1 4 81,0 2 1,-5 0 92,-1 0-157,-7 0 326,4 8 0,-18 7 68,-7 8 0,-2 1 60,-10-7 0,0 8-40,-6 4 0,1-2 75,-1 1 1,-3-7 279,3 3 0,-1-5-193,13-2 0,-6 0-3,6 1 0,5-3-108,7-3 1,5 1-295,-5-7 1,7 1-327,-2-1-354,4-4 434,2 6 0,8-8-182,3 0 0,12-2-253,6-4 1,6-9 278,5-8 0,6-2-83,12 2 1,-2 1 21,7-6 1,-7 7 160,1-3 1,-3 7 171,-2 6 0,-6-3 137,0 8 0,-9 1 16,-3 5 1,-1 0 269,-10 0 1,-6 7-83,-5 5 1,-8 3-41,1 3 1,-3-1 240,-2 0 1,-9 6-145,-8 0 1,-1 2 29,-5-2 1,-2-3-232,2 3 1,-6-4-223,6-2 1,-6-2-21,6-3 1,0 1-290,6-7 0,0 0-327,-1-6 1,3-2 357,4-4 1,-5-3-85,5-9 0,1-7 186,-2-3 0,7 1 323,-7-2 0,8 0 0,-1-6 0,1 7 0,-2-1 0,4 8 0,-4-2 0,4 3 0,2 3 0,-7 0 0,5 0 0,-12 5 534,9 0-45,-1 9 34,6-5 0,-2 8 276,-4 0 108,4 0-594,-5 8 0,7 1 38,0 9 0,1 1-8,5 4 1,-2 4-123,8 7 1,-7 3 222,7 3 1,-6 4-62,5 8 0,-7 2-257,2 4 1,-4-3-189,-2 9 1,0-7-336,0 7 0,0-14-5,0 2 1,-2-12-516,-4 0 1,4-5 286,-4-6 0,4-4 200,2-8 0,0-5-667,0-1 695,0-7 1,0 2 107,0-12 0,0-4 294,0-7 0,0-8 0,8-10 0,2-9 0</inkml:trace>
  <inkml:trace contextRef="#ctx0" brushRef="#br0" timeOffset="1979">2387 952 7909,'-17'0'0,"5"6"1228,1 0 0,-1 7-544,-5-1 1,0 3-106,-1 2 0,-7 6-149,-4 0 1,-3 8-409,-3-2 0,1-2-170,-1 2 1,2-8-358,5 2 1,-3-4-65,8-2 0,0-1-643,5-5 0,7-3 353,-1-8 1,8-2-35,-1-4 893,-5-11 0,1-18 0,-9-9 0</inkml:trace>
  <inkml:trace contextRef="#ctx0" brushRef="#br0" timeOffset="2175">1747 900 7909,'-23'2'0,"0"4"0,-8 3 381,2 9 1,-1 5-55,1 0 0,-2 6 45,8-6 0,0 8 78,6-3 1,7-1 156,4 2 1,4 0-182,2 5 0,10 1 13,7 0 1,8-3 193,10-3 1,13 2-236,4-8 0,11 0-581,1-6 1,9-7 188,2-4 0,7-12-1242,-1-6 1,2-3 269,-3-2 1,1-1-478,-12 1 1,2-6 1442,-13 0 0,3-2 0,-5 2 0,0-6 0,1-4 0</inkml:trace>
  <inkml:trace contextRef="#ctx0" brushRef="#br0" timeOffset="2759">2975 883 7879,'-8'10'0,"6"-3"0,-5 1 599,7 3 1,7-1-188,5 2 1,5-7 277,6 7 0,0-8-270,12 1 0,-2-3-60,13-2 1,-2-7-197,2-5 1,4-5-142,-4-6 1,2 4-186,-2-4 0,-5-2-385,-13 1 1,3 1-303,-8 6 1,-7 6 420,-11-1 0,-3 6 51,-2-5 1,-2 7 33,-3-2 1,-5-1 310,-7 1 1,-3 0-23,-3 6 0,4 0 98,-4 0 1,4 2 102,2 4 1,-1 3 183,1 9 1,5 1 20,1 4 1,7 2-136,-2 4 1,4 3 225,2-3 0,0 10-162,0 1 0,6 0 156,0-5 0,7-2-35,-1-5 1,3 3-157,3-8 0,5 0-196,0-6 1,2-5-244,-2 0 1,-4-9-310,4 3 1,-2-6 312,2-6 1,-4-5-647,4-12 0,2 2 360,-1-8 0,-1-8-257,-6-9 0,-2-6 732,-3-5 0,3-5 0,-5-7 0</inkml:trace>
  <inkml:trace contextRef="#ctx0" brushRef="#br0" timeOffset="4042">4013 1 7879,'15'2'794,"-4"4"0,3-3 517,-8 9-876,7-8 1,-9 11 19,7-3 1,-7-3 87,2 3 0,2-1 132,-2 7 1,-1-1-465,-5 0 0,0 1-367,0-1 1,6 0-973,0 0 1,2-1 342,-3-5-521,5 5 0,7-14 603,0 3 1,7-5 132,-1-5 1,7-7 180,-1-11 1,4 2 212,1-8 1,1 8 223,0-2 1,-9 6-39,-2 5 0,-5-1 497,-2 7 0,-5 0-249,-1 6 585,-7 0 0,4 2-361,-8 4 0,-2 3-15,-4 9 1,2-1-175,-7 0 0,-7 1-208,-5-1 1,-2 2-54,2 4 1,2-4-257,-8 4 0,2-3-813,-1-3 0,-5 4 534,4-4 0,2 5-221,-2-11 1,8 2 48,-2-1 675,4 3 0,4-11 3,3 8-7,4-8 0,8 11 277,0-3 1,0 3 346,0 2 0,6 0 477,0 1 1,0 1-436,-6 4 0,0-4-51,0 4 1,0-3-122,0-3 1,0 6-19,0 0 0,-2 0-272,-4-6 0,4-5-167,-4-1 0,4 1 29,2 5 1,0-5-439,0-1-316,0-7 469,0 11-155,0-13 86,0 6 209,0-8-10,0 0 0,8-8-91,4-3 1,3-6-465,2-7 1,8 3 138,4-7 0,4 4 11,1-4 0,1 6 260,-1-1 1,-5 4 316,0 2 1,-2 5-39,2 1 1,2 7-141,-8-2 1,5 4 819,-5 2-536,1 0 0,-9 2 124,-4 4 0,-1-4-102,-4 4 0,-4 3-158,3 3 1,-3-3-101,-2 3 0,-7 0-218,-5 5 0,-9 0-70,-2 0 0,-2 1 78,2-1 0,4-7 29,-4-5 1,3-1-89,3 2 401,0-4-44,0 6 138,7-16 71,2-2-168,8-7 1,2 5 181,4 1-181,-4 7 418,13-4-149,-13 8 274,6 0-312,-8 8 1,0 2-101,0 7 0,-8 0-64,-3 1-209,-5-1 0,-1 0 6,0 0 0,5-7 167,1-4-351,7 3 194,-12-7 226,15 14 1,-13-7 41,8 9 0,-5-1 299,5 0 1,-6 6-57,7 0 0,-7 8 165,6-2 0,-5 4-134,5 1 1,-2-5-143,3 0 0,3-8-269,-4 2 1,4-4 284,2-2-660,0-7 0,0 0-38,0-5 0,2-3-285,4 4 0,3-12 165,9-5 0,-1-6-321,0-7 0,1 3 110,-1-7 0,0 1 220,0-2 1,1-2-36,-1 8 1,-2-6 115,-3 6 0,3 2 356,-3 9 1,-3-1 232,3 7-22,-8 0 1,9 8 74,-7 4 0,0 4 421,-6 7 1,0 2-208,0 4 1,0-2-154,0 8 0,0-2 32,0 2 1,0 4-272,0-4 1,-6 1-246,0-1 1,-1-2 71,1-4 0,2-4-225,-8 4 0,7-9 142,-7-3 1,8-5-78,-1 6 0,-5-9 379,-2 3 0,3-4-142,-3-2 1,6-2 232,-5-4 0,5 3-46,-5-9 0,5 1 256,-6-7 0,9 1-139,-3 0 1,4-1-1,2 1 0,2 0-106,4-1 1,-3 3-7,9 4 1,-1-5-63,7 5 0,-1 1 42,0-1 1,1 5-549,-1-6 0,0 6 247,0-5 1,1 7-2105,-1-2 884,0 4 1,-5 2 1339,-1 0 0,1 0 0,5 0 0</inkml:trace>
  <inkml:trace contextRef="#ctx0" brushRef="#br0" timeOffset="4519">5344 606 7864,'8'18'1425,"7"6"-1078,8 5 0,6 4 485,-6 2 1,2-1-370,-2 1 1,-6 1 81,1 5 0,-3-5-326,-9 4 1,5-7-7,-5 2 0,0-10-824,-6 9 0,-2-3 429,-4 4 1,0-7-623,-11 1 0,4-8 325,-10 2 1,2-5 54,-3-7 0,3-3 201,-7-8 0,6 0 255,-1 0 0,-2-8 670,2-3 0,2-12-422,10-6 0,-3 2 628,8-2 1,1 6-360,5-6 0,9 6-210,9-6 0,7 8-208,9-2 1,1-2-142,-1 2 0,7 0-215,-1 6 0,8-1-521,-2 1 1,2 6 745,-2-1 0,4 1 0,-6-7 0</inkml:trace>
  <inkml:trace contextRef="#ctx0" brushRef="#br0" timeOffset="4877">6434 157 8018,'17'9'463,"-8"-1"1,13-8 693,-5 0 0,10 6-429,-4-1 0,2 7 112,-2-6-837,-4-1 0,6 1-69,-8 0 75,1 0 0,-7 0-413,1-1 1,-8 9-826,1-3 0,-10 5 1229,-7 1 0,-11 8 0,-4 2 0</inkml:trace>
  <inkml:trace contextRef="#ctx0" brushRef="#br0" timeOffset="5881">6278 624 8004,'2'9'1222,"4"-3"1,3-2-1308,9 1 0,-1-3 22,0 4 1,0-4 217,1-2 0,-1 2 18,0 4 1,1-2 155,-1 7 1,-8 1-243,-3 5 1,-4 2-154,-2 4 1,0 4 164,0 8 0,-8 5-6,-3 0 1,-4 7 414,-3-7 0,7 0-176,-1-5 1,3-1 36,-3 1 1,2-6-191,5 0 0,3-8-193,-4 2 0,4-4 99,2-2 0,0-5-561,0-1 140,0 1 0,0-1 184,0 1 1,0-6 300,0 5-198,0-7 1,0 12 207,0-5 1,-2-1 45,-4 1 1,3 1 173,-9 5 0,6 0-92,-5 1 1,7-1 65,-2 0 0,-2 6-401,3 0 0,-7 0 176,6-5 1,1-7-685,5 1 0,0-7 100,0 7 11,0-8 0,2 2-85,3-12 1,7-13-299,11-16 0,6-9 171,11-14 0,4-9 141,8-8 1,-23 33 0,0-1 60,0 0 1,-1 0 0,30-36 105,-6-1 0,-2 3 585,-4 7 0,-4 5-241,-7 13 0,-1 8 104,1 4 1,-6 11 189,0 6 0,-8 4 334,2 1 1,2 3-163,-2 3 1,0-1 277,-6 7 1,1 0-254,-1 6 0,-6 0 868,1 0-1217,-1 0 0,1 8 95,0 4 0,-9-3-403,3 3 0,-4-1-33,-2 7 0,-2 1-221,-4 4 0,-3-4 176,-9 4 1,1 2-182,0-2 0,-6 6 174,0-6 1,-6 6 114,6-6 0,0-2 289,6-9 0,-1 3-47,1-3 529,7-5-241,3 1-219,7-8 1,2 0-138,3 0 0,5 0-89,7 0 0,2-8-93,5-3 1,-5 3 41,4 2 0,-4 2 5,-2-1 1,-5 3 25,-1-4 1,-5 4-36,6 2 108,-8 8 1,1 1 96,-10 9 1,-5-1-59,-7 0 0,-6 0 138,-1 1 1,-4 5 99,5 0 1,-6 0-90,6-6 0,0-1 260,5-5-110,1 5-693,7-15 80,3 15 1,11-14-114,7 4 1,3-12 117,14-6 1,7-3-63,5-2 1,8-1 64,-1 1 1,-5 5-23,-2 1 1,-3 7 199,-3-2 0,-7 4-130,-4 2 0,-4 2 439,-1 4 0,-9 4 271,-3 7-106,-4 0 0,-2 6-283,0 0 0,-2-5-108,-4-7 0,-3 1-355,-9 5 1,1 0 177,0 1 1,0-7-36,-1 1 1,1-9 34,0 3 1,-1-4 655,1-2 165,7 0 270,-5 0-210,13 0-190,-6 0 1,10 8 96,4 3 0,-2 11-158,8 1 0,-7 7 36,7-1 0,-8 10-120,1 1 0,-3 0-159,-2-5 0,0 5-66,0 1 0,0-7-76,0-5 0,-5-8-53,-1 2 0,-8-4-192,3-1 1,-5-9-225,-1-3 0,0-4 207,0-2 0,-3-2-1386,-3-4 1,2-3 83,-8-9 1505,1-7 0,-7-9 0,0-10 0</inkml:trace>
  <inkml:trace contextRef="#ctx0" brushRef="#br0" timeOffset="6569">8111 727 8989,'17'0'3615,"1"0"-4098,-9 0 384,-1 0 1,-2 8 24,-1 3 1,1 5 100,-6 1 0,2 0-116,4 1 0,-2 5 145,7 0 1,1 0-20,5-6 1,0 6 45,1 0 1,-1 0 26,0-5 0,1 5 208,-1 0 1,-6 0-96,1-6 0,-8 2-247,1 4 0,-3-3 145,-2 3 1,-9 2-241,-8-2 1,-3 6 22,-9-6 0,6 0-10,-5-6 0,-1-2 123,-6-3 1,6-4-65,1-8 1,6 5 358,-1 1 1,4-2-101,2-10 1,0 2 232,-1-7-163,9 7-306,1-11 97,8 13 1,2-6-149,4 8 0,3-6 103,9 0 1,-1 1-30,0 5 0,2 0-19,4 0 0,-3 0 30,3 0 1,2 0-448,-2 0 1,2 0 183,-2 0 0,-2-2-768,8-4 0,-6 2 444,6-7 1,-8-1 193,2-5 0,-4-6-141,-2 0 1,1 0-40,-1 5 0,-6 1 121,1 0 0,-8 5 442,2 1 524,3 7-471,-7-4 1,6 10 1257,-8 4 0,6 3-321,-1 9 0,1 1 14,-6 4 1,0-2-383,0 8 1,0-8 92,0 2 0,6-4-608,0-1 0,-1-1 195,-5 0-2415,0-7 1741,0-2 1,8-16-1435,4-4 1,1-9 1805,-1-2 0,11-15 0,-4 1 0</inkml:trace>
  <inkml:trace contextRef="#ctx0" brushRef="#br0" timeOffset="6984">8855 226 7850,'-10'0'1329,"2"0"1,6 2-1399,-3 3 373,3-3 1,-6 8 14,8-4 0,0-2 309,0 7-345,0-7-157,0 11 30,8-5 7,-6 7 263,5 1-236,-7-1 0,0 0-147,0 0 1,0 1 68,0-1 0,0 0 34,0 1 1,0 1 26,0 4 1,0-2 22,0 8 1,0 0-161,0 5 1,0 3 98,0 3 1,0-1-120,0 7 0,0 5 143,0 7 0,0 15-1,0 2 1,2 8 24,4 3 1,-2 1 488,7-1 1,1 6-999,5 1 0,0-1-194,1-6 1,-3-9-99,-3-8 1,1-1 375,-7-11 0,5-7-181,-5-10 1,0 1 120,-6-7 0,0-3-1025,0-14 256,0-7-477,0-2 1328,0-24 1,0 5-301,0-12 0,0 2-168,0-2 0,0 1 688,0-6 0,8-1 0,1-6 0</inkml:trace>
  <inkml:trace contextRef="#ctx0" brushRef="#br0" timeOffset="7149">9806 1471 7782,'-25'9'0,"-4"15"2657,-11-1 1,3 9-1611,-3 9 1,-3-5-3725,3 4 2677,-16-3 0,3-2 0,-17-1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6:30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53 8195,'8'-27'977,"-4"10"14,7 11 1,1 4-695,5 2 0,0 2 141,0 4 0,1-4 385,-1 3-569,0-3 1,0 4-96,1 0 0,-1 7-132,0-1 0,-5 3-262,-1 2 0,-5 2-402,5 4 1,-7-2 15,2 8 0,-12 2 272,-5 9 1,-5-4 180,-1 5 0,8-5-87,3-2 0,-2 1 440,2-1 0,8-1-56,10-4 0,11-5 59,6-6 1,5-1 92,6 0 1,2-5 180,4-1 0,-4-5-489,-7 5 0,-3 1 155,-3 5 0,-6 0-545,-11 1 1,-5 6 170,-7 5 0,-9 4 140,-9 1 1,-12 3 95,-10 3 0,-10 4 158,-2 8 1,-1-1-115,-11 1 1,9-2 721,-3-4 1,7 4 13,5-5 1,5-2-278,13-3 1,5-4-66,11-1 1,5-1-296,7 1 1,3-3-220,9-3 1,7 2 153,16-8 1,1-2-74,4-10 1,10-3-16,7-8 1,1 0-395,-6 0 1,5-2-633,0-4 0,-5-4 451,-6-7 0,-13 0-273,1 0 1,-13 0 431,-4-1 0,-7-5 227,-10 0 1,0 0 63,0 6 1,-2 2 189,-4 3 0,-3 5 124,-8 7 0,-6 7 495,0 5 0,5 11 603,7 6 1,5 3-539,-5 3 0,7-3 51,-2-3 0,6 7-302,6-7 0,3 5-94,9-11 0,-1 0-200,0-5 0,8-1-16,4 0 1,-3-5-314,3-1 1,6-7-566,5 2 0,2-4-1447,-2-2 0,4 0 2157,8 0 0,0-16 0,-1-3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9:37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10855,'10'7'327,"3"3"161,-7 7 0,0 0-15,-6 1 0,0 1-55,0 4 0,0 4-239,0 7 1,0 3-46,0 3 0,0-3-414,0 3 253,0-3 0,0-8 14,0-1 0,0-7-85,0 3 1,-2-5-45,-4-2-60,4-7 236,-5 5-62,7-13 1,0 4 439,0-12 1,0 2-185,0-7 0,0-3-121,0-9 0,0 2-170,0-8 0,0 2-278,0-2 1,7-3 39,5 3 0,3-4-203,3-1 0,1 5 188,4 0 1,-4 8 15,4-2 0,-4 4 122,-1 1 0,5 3-35,0 3 318,0-3 0,-6 11 60,0-7 163,1 7 0,-3-2 51,-3 12 0,-3-2 227,-3 7 0,-2 1-41,7 5 0,-7 2-192,2 4 0,-4-2 2,-2 8 0,2-6 7,3 6 1,-3-2-6,4 2 0,-4 2-367,-2-8 0,0 0-274,0-6 1,2 0-93,4 1 0,-4-7-436,3 1 0,-1-9-111,2 3 1,-2 2-230,7-2-1550,1-1 2682,5-12 0,8-11 0,2-8 0</inkml:trace>
  <inkml:trace contextRef="#ctx0" brushRef="#br0" timeOffset="374">969 191 7814,'0'-18'-765,"7"9"382,-5 1 192,6 1 1152,-8 5-178,0-6 240,0 8 6,0 0-199,8 0 163,-6 0-304,13 8 1,-7-5-268,3 9 1,5-8-22,-5 2 1,5-5-270,1-1 0,2 6-219,4 0 1,-4 0 1,4-6 1,2 0-303,-2 0 1,0 0 212,-5 0 0,-3 2-341,-3 3 1,3-3-822,-3 4 0,-3-2-161,3 2-193,-8-4 1690,3 5 0,-7-7 0,0 0 0</inkml:trace>
  <inkml:trace contextRef="#ctx0" brushRef="#br0" timeOffset="608">1159 104 8862,'0'-11'-166,"0"-1"0,2 6 375,4-5 171,-4 7 1,7-4 1325,-3 8-616,-4 0-541,13 0 0,-11 8-36,8 4 0,-9 5 40,3 6 0,-4-2-189,-2 8 1,0 0-125,0 5 1,0-5-321,0 0 0,0-6-376,0 6 0,6-8-1048,0 2 1,-1-4 771,-5-1 0,2-9-701,4-3 0,-2-4 168,8-2 1265,-1 0 0,6-15 0,1-5 0</inkml:trace>
  <inkml:trace contextRef="#ctx0" brushRef="#br0" timeOffset="833">1712 1 9927,'10'0'1591,"-2"0"1,-6 0 135,3 0-1259,-3 0 0,8 5 1,-4 1 0,-4 8-157,3-3 0,-3 10-52,-2 2 0,6 14-677,0-3 0,0 5 325,-6-5 0,0 1-1597,0 0 0,0 1 201,0 4 1488,0-3 0,7 5 0,3-7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9:36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17 225 8572,'-9'0'905,"9"8"-878,2-6 1,13 7 1405,-3-3-895,-5 4 0,7 1-30,-8 1 0,5-6-7,-5 5 1,5-5-1022,-5 5 1,6-5 295,-7 6-2444,1-8 1704,-6 3 1,2-7 963,4 0 0,-4 0 0,5 0 0</inkml:trace>
  <inkml:trace contextRef="#ctx0" brushRef="#br0" timeOffset="540">363 0 10346,'0'10'114,"8"5"0,-6-5 1,4 7 1,-4 1-16,-2-1 0,0 6 23,0 0 0,-6 10-139,0 1 105,0 9 0,-1 8 0,-5 3 82,-3 4 0,-3-2-182,1 7 0,-6-1 64,0 1 1,-6 2-141,6-7 1,0-6-22,6-6 1,-4-10-167,3-1 0,-3-2 202,10-10 1,-3-6 117,3-5 192,-5-9-229,7 5 0,-7-10 97,5-4 0,3-3-41,8-9 0,0 1-9,0 0 0,0-2-122,0-4 0,8 3-255,3-3 0,5-2 81,1 2 1,8 0-74,4 6 0,3 2-55,3 3 0,0-3 80,-1 3 1,3-1 40,3 1 1,4-1 70,8 7 0,-8-6 6,-3 7 0,1-1 95,-2 6 1,-1 0 156,-10 0 0,1 2-6,-7 4 0,0-3 199,-5 9 0,-9-1 181,-3 7 0,-4-1-181,-2 0 0,0 1 372,0-1 0,-8 4-127,-3-4 0,-10 5 16,-2-11 0,0 2 62,5-1 1,1-2 172,0-5 1,-1-3-274,1 4 0,2-6-18,3-6 1,-1 2-1026,7-7 1,0-6 383,6-6 0,2-6-310,4 6 0,-2-6-157,7 6 0,1-6-693,5 6 0,0 0 431,1 6 0,5 1 890,0 5 0,8-12 0,-5 3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9:31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190 347 8222,'10'-8'1720,"0"6"-1236,-5-4 139,-3-3-333,6 7 0,-6-12-54,4 9 1,-4-3 182,3 2 0,-3 4-44,6-5-163,-6 7 61,6 0 1,-8 2-42,0 3 0,0 5 21,0 7 0,-8 1 71,-4-1-350,-3 0 62,-2 8 0,-1 0 274,1 4-291,0 4 18,0-14 0,-1 11-17,1-6-226,0-1 167,-1-6 0,3 0-540,4 0 330,-5 1-46,14-9 1,-11 1-747,7-4 331,0-4-263,6 5 569,0-7 1,2 0-127,4 0 0,-2 0 516,7 0 1,-5 2-82,6 4 0,-7-2 597,7 7-291,-8 1 133,11 5 1,-13 2 376,4 5 1,-4 2-307,-2 9 1,5 0 176,1-1 0,0 3-27,-6 3 0,0-9 46,0 3 0,0-9-487,0 4 97,0-8-25,0-3 0,0-3-271,0-4 1,0-1 170,0 2-790,0-9 350,0 5-128,0-8-3868,0 0 3703,0-8 0,0 5-481,0-9 1,-6 1 1117,0-7 0,1-7 0,5-2 0</inkml:trace>
  <inkml:trace contextRef="#ctx0" brushRef="#br0" timeOffset="930">519 191 8069,'12'0'190,"-1"0"1,-5-6 401,5 1 0,1-1-227,5 6 1,-5 6 65,-1-1 0,1 7 5,5-6 0,-5 5 187,-1-5 0,-5 6-23,5-7-367,-7 1 176,4 2-406,0-6 56,1 5-15,1-7 0,-2 2 26,-8 4 0,1-4 124,5 4-489,-4-4 230,6-2 0,-8 7 30,0 5 1,-2 3 602,-4 3-239,-3 6-146,-9 3 1,7 8 376,-1 0 0,1-3-119,-7-3 0,7 2-4,-1-8 1,9 6-225,-3-6 0,2 0-182,-2-6-81,4 0-568,-5 1-1001,7-9 1222,0-1 1,7-8-365,5 0 0,-3-2 132,3-4 1,-1-9 30,7-8 1,-1-8 118,0 2 0,1 2-73,-1-1 0,0 6 325,0-1 0,-5 6 199,0 6 1,-7-3 468,7 8-509,-8 1 1377,3 5-699,-7 7-185,0 3 1,0 7 229,0 0 1,0 1-27,0-1 0,-2 6 172,-3 0 1,1 0-345,-8-6 0,8 1 57,-1-1-1107,3 0 0,2-5 331,0-1-781,0-7 0,2 2 407,3-12 0,-1 2-91,8-7 1,-1-1 205,7-5 0,-1 0-931,0-1 743,1 1 560,-1 8 77,0 1 458,-7 8-313,-3 0 461,-7 8-219,0 1 44,0 16 0,-7-4 413,-5 8 1,-3 0-342,-2 6 1,-3-7 66,-3 1 1,4 0-142,-4 6 1,-2-3-176,2-3 1,-2-4-366,2-8 112,4 1 63,-6-1 0,7-2-184,1-3 0,0 1-534,0-7 109,-1 0 0,1-6 157,0 0 0,7-8-287,4-3 1,-1 1 428,1-2 1,0 1 121,6-6 0,0-1 174,0 1-20,0 0-116,0 7 214,0-5-24,8 5-48,-6 1 739,13-7-509,-13 14 0,13-11 89,-3 7 1,-3-2 255,3 3-323,0 3-48,5-6 0,6 8 67,0 0 1,8 0 44,-3 0-144,5 0-48,9 0 1,-5 2-54,3 4 1,3 3 147,-3 9 1,2 7-22,-1 3 1,-7 5-91,1 2 1,-3-1-2,-9 1 1,-1 7 69,-11 4 1,-3 4 10,-8 2 0,-4 0-194,-8 0 0,-1 2 85,-16 3 1,2-9-76,-2 4 1,-1-11-32,7-1 1,0-9-250,5-3 0,1-12-308,0 1 1,5-11-1487,1 0 2086,7-4 0,-12-18 0,7-3 0</inkml:trace>
  <inkml:trace contextRef="#ctx0" brushRef="#br0" timeOffset="1322">1833 1 8080,'18'0'210,"5"0"150,0 0 1,6 0 30,-6 0 0,2 6 313,-2-1 1,-4 7 239,4-6-221,-12 7-645,5-3 0,-14 7-353,4 0 1,1-5-220,-1-1 0,0 1-1439,-6 5 1933,-8 1 0,-2 7 0,-7 1 0</inkml:trace>
  <inkml:trace contextRef="#ctx0" brushRef="#br0" timeOffset="2139">1937 416 8075,'0'10'823,"0"-3"0,0-5 35,0 4-91,0-4 1,0 13-300,0-3 1,0 3-36,0 2 1,-6 1-279,1-1 1,-3 0 75,2 1 0,4-1-275,-4 0 0,4 0-334,2 1-253,0-1 293,0 0 0,8-7-470,4-4 0,3-4 411,2-2 0,6-14-120,0-3 0,8-10-510,-2 4 518,-4-8 196,0 20 1,-8-12 233,1 11 0,-3 2-10,-3-1 52,3 7 0,-13 4 14,4 12 0,-12 5 268,-6 6 1,-5 6-191,-6 11 1,-2-1 72,-4 7 0,-4-6 91,5 6 0,1-7-57,-2 1 1,10-9 226,1-2 1,3-14-122,9 2-393,0-11 1,8 2 107,4-8 0,4-2-128,7-4 0,2-4 60,4-7 0,2-6-95,4 0 1,2 0-3,-8 6 0,6 1 47,-6 5 0,0 3 422,-6 8 0,-5 0 153,-1 0 0,-5 2 237,6 4 1,-9 5-228,3 12 1,-4-4 167,-2 5 0,0 1-77,0-2 0,-6 0 711,1-6-646,-1 0-388,6 1 0,2-3-416,3-4 0,-1-3-22,8-8 0,-1-2-197,7-4 0,-1-11 155,0-12 1,1 2-277,-1-1 1,-6-1-25,1-6 0,-8 1-316,1-1 0,-3 6-74,-2 0 495,0 8 172,0-4 0,-7 16 129,-5 3 0,-3 4 16,-2 2 0,-3 8 111,-3 3 1,-4 12-87,-7 6 1,-1 11 100,1 7 0,-7-3 222,1 2 1,0-8 335,5 3 0,0-5 457,1-1 0,5-1-439,0 1 0,8-6-67,-2 0-489,4-8-803,1 4 589,9-16 69,1-1 1,8-10-161,0-4 1,2-3-285,4-9 1,3 1 287,9 0 0,1-1 139,4 1 0,-4 2 295,4 3 1,2 5-88,-2 7 1,6 0 148,-6 0 0,0 7 198,-5 5 1,5 5 461,0 6 0,5-4-214,-4 4 1,6-3 166,-1-3 0,4-2-540,1-3 0,1-4-41,0-8 1,1 0-663,4 0 0,-3 0-145,3 0 1,3-8-491,-3-4 0,-2-3 498,-9-2 1,4 5-225,-4 1 1,-4 5-20,-2-6 809,-4 8 0,6-11 0,2 5 0</inkml:trace>
  <inkml:trace contextRef="#ctx0" brushRef="#br0" timeOffset="2567">3580 174 7978,'17'9'1095,"6"-1"1207,0-8-1586,0 0-353,2 8 1,-5-6-96,3 4 0,-4-5-540,-2-1 1,-5 6 231,-1 0 1,-5 0-331,5-6 0,-7 2-164,2 3 1,-4-1-464,-2 8 1,0 1 996,0 10 0,-15 4 0,-5 8 0</inkml:trace>
  <inkml:trace contextRef="#ctx0" brushRef="#br0" timeOffset="3009">3338 883 7978,'0'9'848,"8"-1"204,3-8 1,4-2-1024,3-4 1,5 3 50,0-9 0,8 6-46,-3-5 0,5-1-26,2-5 1,-8 5-16,-4 1 1,2 1-140,-2-1 1,5-5-388,-4 5 0,-1 1 121,-6-1 1,-6 5-1347,1-6 710,-8 9 1048,3-13 0,-7 14 0,0-3 0,0 10 0,-5-1 0,-1 8-72,-8-1 0,7 7 20,-5-1 1,-1 2 393,7 4 0,-7-4 297,1 4 0,2 4-76,-1 2 0,-1-2-190,-5 2 0,0-2-181,0 2 0,1 1-131,5-7 0,-5 2-282,5-2 0,3-9-32,2 3 0,2-9-883,-1 3 836,3-7 1,2 0-127,11-16 0,7 7 107,5-13 0,-2 7 166,8-1 0,-6-1 447,5 7 0,1 0 58,6 6 1,-6 2 335,-1 4 1,-4 4-70,4 7 1,-6-5 468,1-1 1,2 1-479,-2 5 0,2-6-59,-2 1 0,-4-8-465,4 2 1,2-5 69,-2-1 1,2-3-756,-2-9 1,-2-1-280,8-16 0,-6 0 878,6-6 0,-8-7 0,4-2 0</inkml:trace>
  <inkml:trace contextRef="#ctx0" brushRef="#br0" timeOffset="4015">4911 18 9474,'18'8'2332,"-7"2"-1663,1 7-656,-8-8 79,3 7 0,-1-7 71,0 9 1,0-7-92,-6 1-426,0-1 0,-2 7 218,-4-1 1,4-6-2013,-4 1 481,4-8 682,2 3 0,8-10 985,4-9 0,3 1 0,2-12 0,1 1 0,-1-1 0,0 6 0,0 0 0,1 1 0,-1 11 157,-7-1 485,5 6 213,-13 0 642,6 0-1027,-8 0 1,0 2 70,0 4 1,0-3-406,0 9 0,-2-1 41,-4 7 0,-2-1-333,-3 0 1,-5 3 176,5 3 0,-5-2-690,-1 8 1,-2-1 176,-4 7 1,4 0-93,-4-1 0,3 1 474,3-1 0,2 5 343,3-5 1,-1 9-213,7-15 1,0 9 117,6-8 0,0-2 312,0 1 1,2-6-183,4 1 0,2-4-14,3-2 1,4 0-169,-3 1 0,3-1-178,3 0 1,-3 6 150,-3 0 0,3 0-47,-4-5 0,-3 1 79,-2 4 0,2-2-71,-3 8 1,1-6 112,-6 6 1,0-8 60,0 2 0,0 2 176,0-2 1,0 6-106,0-6 1,0 6 107,0-6 0,0 0-76,0-6 1,2 1 265,4-1-439,-4-8 1,7 5-124,-3-8 0,-2-1-112,7-5 0,-5-2 1,6-3 0,-1 1-22,7-8 1,-1-1 25,0-10 1,6 4-186,0-4 1,0 3 89,-5 3 0,-3 0-356,-3-1 261,3 1 1,-7 0-814,3 0 629,4 7 0,-13-5 109,4 3 0,2 2 5,-2-1 1,-1 5 184,-5-5 1,0-1 13,0-5 1,-2 0-15,-3-1 1,1 1 108,-8 0 0,1-1 296,-6 1 0,-1 2-164,1 3 1,5-1 1133,1 7-191,-1-8 238,-5 13-520,0-7 42,7 8-445,2 0 1,8 8-88,0 3 1,0-1-13,0 1 0,2 1 14,4 5 0,-2-2 203,8-3 0,-7 3-81,7-3 0,-1 3-41,7 3 0,1-7-312,4 1 1,-2-9-271,8 3 1,0-4-317,5-2 0,7 0-873,-1 0 0,6 0-1690,-6 0 3146,8-8 0,-3 7 0,7-7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9:52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87 6372,'0'-9'182,"0"1"-153,0 8 143,0 0-177,0-8-7,0 6 0,0-7-46,0 3 70,0 4 0,2-6 127,4 8-116,-4 0 21,6-7-47,-8 5 7,0-6 20,0 8 975,0 0-925,0-8 68,0 6-61,0-5-71,0 7 873,0 0 1,-6 2-781,0 3 1,0 5-35,6 7 0,-2 8-56,-3 4 0,3-2 57,-4 2 1,-2 5-695,2 7 0,-1-1 624,1-5 0,-4-1 0,-7 1 0</inkml:trace>
  <inkml:trace contextRef="#ctx0" brushRef="#br0" timeOffset="552">191 53 6758,'0'-10'276,"0"2"468,0 8 1394,0 0-1953,0 8 1,0 2-205,0 7 1,0 2 131,0 4 0,-6-2-278,0 8 1,-7 0-86,1 6 0,-3-7-38,-2 1 1,-1 0 29,1 6 1,0-1-343,0 1 600,-1-8 0,1 5 0,0-5 0</inkml:trace>
  <inkml:trace contextRef="#ctx0" brushRef="#br0" timeOffset="1078">104 295 7451,'0'-10'1589,"0"2"-1358,8 8 0,-4 0-47,7 0 1,-5-1-42,6-5 1,-6 4-3,5-4 0,1-2-13,5 3 1,0-7-37,0 6 0,1-7-123,-1 1 1,6 5 53,0 1 1,0-2 77,-5 2 1,-7 1-158,1 5 0,-1 0 98,6 0-108,-7 0 195,5 0-3,-13 0-70,6 0 6,0 0-135,-6 0 149,5 7 253,-7-5-152,0 6-392,0-8-1002,0 0-167,-7 0 1384,-3 0 0,-7 8 0,-1 1 0</inkml:trace>
  <inkml:trace contextRef="#ctx0" brushRef="#br0" timeOffset="1454">139 87 6776,'0'-9'1364,"0"1"-1071,0 8 0,0 2-117,0 4 0,0-3-10,0 9 1,0 7-261,0 10 1,-8 4-742,-3 1 835,-5 9 0,-9 1 0,-1 8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9:57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224 295 8341,'-18'0'160,"9"-2"170,3-4-187,4 4 1,4-5 11,4 7 1,3 0 450,9 0 0,7-2-181,4-4 1,5 4 250,6-4 0,5 4-89,7 2 0,7-2-78,5-3 1,1 3-383,-2-4 0,1 4-181,-12 2 0,1-6-728,-12 0 1,-1 1 545,-5 5 0,-8 0-1054,-4 0 0,-10 0-199,-1 0 648,-9 0 1,-3 5 283,-11 1 0,-6 0 557,-6-6 0,3 0 0,-20 0 0,3 0 0</inkml:trace>
  <inkml:trace contextRef="#ctx0" brushRef="#br0" timeOffset="244">743 53 8296,'0'-18'212,"0"9"1,5-1 446,1 4 0,2 5-209,-2-5 62,-5 4-461,7 2 0,-8 2 114,0 4 0,0 3-75,0 8 0,-2 8-6,-4 4 0,1 6-171,-13 5 0,-3 0 57,-13 12 0,-1-2-45,0 14 1,-7 1-317,-4 10 1,-4-2 383,-2 8 1,0-1-379,26-37 0,0 1 0,-23 40 51,2-3 1,1-4-127,12-8 0,-3-7 22,14-5 1,-4-11-111,10-5 1,-2-12 547,13-6 0,-2-12 0,3-5 0,3-6 0,-4-6 0,12-11 0,3-10 0</inkml:trace>
  <inkml:trace contextRef="#ctx0" brushRef="#br0" timeOffset="476">258 796 9084,'0'12'1204,"0"-1"0,0 1-689,0 5 0,0 2 12,0 4 0,0-1-63,0 6 0,-2 1-143,-3 6 0,3-1-225,-4 1 0,4 0-268,2-1 1,0 1-403,0-1 1,2-1 16,4-4 0,3 2-729,9-8 0,-7 0-227,1-6 562,-1-7 1,6-3 179,1-7 771,-9-7 0,7-11 0,-7-9 0</inkml:trace>
  <inkml:trace contextRef="#ctx0" brushRef="#br0" timeOffset="795">881 814 8234,'17'-18'2006,"0"9"-1270,1 1 0,5 8-174,0 0 1,8 0-65,-3 0 0,-1 8-297,2 3 1,-6 7 63,6 5 1,-14-2-616,3 8 1,-13-1-101,1 7 1,-4 0-363,-2-1 1,-4 1 245,-7-1 1,-1 1-581,-11-1 1,-4-7 615,-2-4 1,3-5 139,-3-7 0,8-3 361,-2-8 1,1-8-105,-1-3 0,10-12 737,-4-6 0,11-4-398,0-1 1,4 1 833,2 4 0,10-4-360,7 5 0,2-3-119,10 2 1,0 4-222,6 8 1,1-1-357,4 1 1,-3 2-284,3 3 1,-3-1 274,-3 7 1,-1 0-1342,-4 6 1,-4 0 1364,-8 0 0,8 0 0,2 0 0</inkml:trace>
  <inkml:trace contextRef="#ctx0" brushRef="#br0" timeOffset="1026">1936 399 8294,'17'0'1151,"8"0"-1050,4 0 0,11-6 1415,6 0 1,10-7-671,2 1 0,5 2-887,-5-1 0,-3 5-349,-8-5 0,-1 7-344,-12-2 1,3 4 375,-14 2 1,0 0-618,-6 0-1151,0 0 724,-7 8 1001,-2-6 1,-16 3 400,-3-10 0,-5-5 0,-9-15 0,-2-2 0</inkml:trace>
  <inkml:trace contextRef="#ctx0" brushRef="#br0" timeOffset="1212">2472 122 8262,'-17'-10'0,"5"-3"0,0 7 868,1 0 0,-1 6 404,1 0-708,7 0 1,-9 10-211,7 7 0,-6 2-56,7 10 0,-9 2-72,3 9 1,-5-1-32,-1 7 0,-6 2-203,0 10 1,-8-3 135,2 9 1,2-1-527,-2 6 0,1-5-121,-7-1 0,6-7-312,0 1 0,14-3 229,-2-2 1,3-8-313,-3-3 1,7-11 290,5-1 1,3-13 622,2 1 0,-8-11 0,-2 1 0</inkml:trace>
  <inkml:trace contextRef="#ctx0" brushRef="#br0" timeOffset="1413">1936 831 10870,'-12'2'1345,"1"4"0,7-3-993,-2 9 0,4-1-229,2 7 0,2 5 105,4 0 0,-4 8-16,4-3 1,-5 3-598,-1-2 1,0 4 324,0-5 1,0 3-1289,0-2 1,0 2 78,0-8 0,6 0-95,0-6 0,7-7 1364,-1-4 0,3-12 0,3-4 0</inkml:trace>
  <inkml:trace contextRef="#ctx0" brushRef="#br0" timeOffset="1712">2212 1004 8236,'8'9'455,"-4"1"56,7-4 0,1-2 13,5 7 1,8-7 381,4 2 0,4-4-693,1-2 0,7 0 51,-1 0 1,6-2-433,-5-4 0,-1 0-139,-6-11 1,-5 4-176,0-11 0,-2 3 203,2-2 1,-4-2-86,-8-4 1,-2-3 13,-3 3 0,-4-2-144,-8 2 1,-8-1 658,-4 7 0,-5 1-161,-6 11 1,-2-3 642,-4 9 1,-3 1-224,3 10 1,4 5 5,2 12 1,4 2-22,1 4 1,3 4 158,3-4 1,-1 3-124,7 3 1,0-1-152,6 1 1,8 0-237,4-1 1,3-5 57,2 0 0,8-8-1028,4 2 0,4-4 248,1-2 0,9-7-88,3-4 1,4-4 751,2-2 0,7-8 0,3-2 0</inkml:trace>
  <inkml:trace contextRef="#ctx0" brushRef="#br0" timeOffset="2047">3786 18 8388,'10'17'1921,"-5"1"1,3 1-1243,-2 4 1,2 2 1,-3 4 1,-3 2-551,4-8 0,-4 5 51,-2-5 1,0 6-208,0-6 1,0 2-316,0-2 0,0-3-1294,0 3 187,0-4-1143,-8-2 1115,6-7 908,-5-3 0,12-16 567,1-8 0,8-1 0,-5-7 0</inkml:trace>
  <inkml:trace contextRef="#ctx0" brushRef="#br0" timeOffset="2220">4097 87 9620,'-9'0'2625,"1"8"0,2-4-2418,1 7 1,-3 1-244,2 5 0,-4 2 90,-7 4 0,0-1-137,0 6 1,-3 1-1060,-3 6 0,2 1 671,-8 5 0,6-3-634,-5 8 0,-1-2 1105,-6 3 0,-7 10 0,-2-3 0</inkml:trace>
  <inkml:trace contextRef="#ctx0" brushRef="#br0" timeOffset="2681">3336 987 8254,'-1'9'2042,"-5"-3"1,4-6-1467,-4-6 1,12 2-188,5-7 1,12-1-394,6-5 0,12-2-288,5-4 1,-2 3 108,2-3 0,-6 2 201,7-2 1,-9 6-270,2 0 0,-3-1 117,-3 7 0,-7 1-123,-4-1 1,-3 7-497,-3-2-26,-8 4 496,-1 2 0,-8-2-3,0-4-24,0 5 0,-8-7-231,-3 8 465,-4 0 1,-3 0 139,1 0 1,5 6 621,1-1-394,-1 9 0,-5 1 208,0 8 0,0 10 252,-1 1 1,1 3-299,0 9 1,-1 2-19,1 10 1,6-4-21,-1 3 0,8 3-346,-2-3 1,4-5-42,2-6 1,4-7-146,8 1 1,1-3 116,16-3 0,0-7-212,6-4 0,5-11-1,0-6 0,8-5 32,-2-1 0,-1-7-230,1-5 0,-8-11 142,2-6 0,-5-3 20,-6-3 1,-2-1 285,-4-5 0,-6 5 210,0-5 0,-5 1 30,-6 5 0,-4 5 378,3 12 0,-3 1 139,-2 0-194,0 7-868,-7 3 0,5 14 263,-4 5 1,4 3-534,2 2 0,8 3-281,3 3 0,5 2 818,1 4 0,8 11 0,2-4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09:56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190 346 8140,'-9'0'-236,"1"0"-155,8 0 242,0-8 0,0 4 280,0-7 1,2 7 524,4-2-39,-4-3-395,5 7 0,-7-8 79,0 4-5,8 4 148,-6-5-120,6 7-176,-8 0 1,2 0 157,3 0-195,-3 0 0,14 0-4,-5 0 1,1 0 11,5 0 1,-2 0-3,14 0 0,-6 0 17,6 0 0,2-6-121,9 0 1,-3 0-34,3 6 1,-2-5-125,3-1 1,-5 0 62,5 6 0,-5 0-180,-1 0 0,-3 0 139,-3 0 0,2 0 15,-8 0 0,2 0-32,-2 0 1,-4 0-31,4 0 173,-4 0 0,-1 0-122,-1 0 1,-5 0-305,-1 0-42,-7 0-441,4 0 187,-8 0-261,0 0 666,0 8 1,-14 1 312,-3 9 0,-12-1 0,2 0 0</inkml:trace>
  <inkml:trace contextRef="#ctx0" brushRef="#br0" timeOffset="346">0 640 8245,'10'0'-655,"5"0"1,-5 0 997,7 0 1,2-6-137,4 0 1,-4-1 57,4 1 0,4 4 22,2-4 1,-2 2-71,2-1 1,0 3 3,5-4 1,1 4-117,0 2 1,1 0 15,4 0 1,-1 0-24,7 0 0,-6 0-182,6 0 1,0-6-23,6 0 0,0 1 73,0 5 1,-6-6-305,0 0 0,-7 0 121,1 6 1,-9-5-145,-2-1 1,-8-2 10,2 2 0,-4 5-47,-2-5 0,-7 2 92,-4-2 1,-4 2 303,-2-7 0,0-1 0,-8-5 0,-2 0 0</inkml:trace>
  <inkml:trace contextRef="#ctx0" brushRef="#br0" timeOffset="750">657 69 8245,'0'-9'-450,"0"-1"300,0 4 676,0 4-213,0-13-224,0 13 1,6-8 138,0 5-18,7 3 1,-3-6-56,7 8 1,-5 0-56,-1 0 1,1 0-27,5 0 1,-2 2 55,-3 4 0,3-2-54,-3 7 0,9-5 39,2 5 0,2-1-1,-2 2 1,4 3-38,7-4 1,-5 5-3,0 1 0,6 0 44,5 1 1,0 5-22,-5 0 0,-6 0-98,0-6 1,-2 6 23,1 0 1,-3 2-23,-7-2 0,-3-2 37,-3 8 1,-5-6-2,-7 6 1,-2-6-26,-3 6 0,-13 0-8,-11 5 1,-9-5-217,-2 0 0,-8-6-137,1 6 0,5-8-671,2 2 1,0-4 1018,5-1 0,-3-9 0,11-1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0:03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1 831 8166,'17'0'856,"0"0"213,1 0 1,5 0-413,0 0 0,2 5 85,-2 1 0,-4 2-289,4-2 0,-10-5-49,-1 5 0,-6-2-720,5 2 236,-7-4-294,4 5 1,-8-5-1295,0 4-76,0-4 1,-2 15 1743,-4 1 0,-11-1 0,-10 8 0</inkml:trace>
  <inkml:trace contextRef="#ctx0" brushRef="#br0" timeOffset="448">35 1367 8053,'-17'0'930,"7"7"1365,5 5-1885,3 3 0,2 3 21,0-1-668,0 0 203,0 0 0,5 1-328,1-1 267,0-7 0,-4 3-506,4-7-278,-4 7 238,13-11 1,-11 12 311,7-9 1,-5 1-45,6-6 1,-7 0 411,7 0 0,-6 0-111,5 0 1,1 0-13,5 0 0,0 0-140,1 0 454,-1 0 0,0 0 298,1 0 351,-1 0-488,0 0 1,-5 0 111,-1 0 0,-5 0-160,5 0 1,1-2-91,5-4 1,1-3-303,-1-8 0,8-8 120,4-4 1,3-2-646,3 2 0,0 4 335,-1 8 0,1 0 210,-1-1 0,-5 9 257,0 3 0,-2 12 357,2 5 1,-4 7 488,-8 5 0,-6 2-460,1 3 0,-8 11 32,2-5 0,-5 9-209,-1-9 1,-5 3-419,-1-14 0,-6 0 85,7-6-487,-9-7 365,5-3 0,-3-7-567,1 0 0,5 0-880,-6 0 0,8-13-650,-1-4 1,3-10 2114,2 4 0,0-16 0,0 3 0</inkml:trace>
  <inkml:trace contextRef="#ctx0" brushRef="#br0" timeOffset="999">1799 260 8150,'0'-10'227,"8"-3"478,3 7 0,-1 0-204,2 6 1,1 0-99,10 0 0,-4 0 518,4 0 1,-5 8 251,-7 4-558,5 3 0,-9 2-500,5 0 1,-3-1-528,-3-5 0,-4 5 192,4-5-49,-4-3-757,-2 7 1,-2-13-286,-4 4-1776,4-4 2280,-6-2 1,14-2 806,0-4 0,15-11 0,-2-10 0</inkml:trace>
  <inkml:trace contextRef="#ctx0" brushRef="#br0" timeOffset="1934">2162 277 8250,'18'0'0,"5"0"107,0 0 0,0 0 459,-6 0-100,0 0 0,1 0 295,-1 0-476,-7 0 146,-3 8-216,-7 1 0,-9 9-9,-9-1 0,-5 2-186,-5 4 1,-5-3-455,4 3 1,-4 2 250,-1-2 1,-1 5-218,1-4 0,7 0 173,4 0 1,9-11-206,3 4 233,7-3 107,-4 3 0,16-5 25,3-1 0,7-7 145,5 2 1,4-4 84,7-2 1,-1-2-98,-4-4 0,1 4 59,-7-4-104,8-3 0,-12 7 41,4-4-73,-11 4-2,-4 2 1,-10 8 23,-4 3 1,-4 5-12,-7 1 0,-2 6 71,-4 0 0,2 6-61,-8-6 1,6 0 191,-6-6 0,8 1-9,-2-1 42,11 0 1,-1-5-85,7-1-378,0-7 200,6 4 0,8-8-239,4 0 0,-3 0 124,3 0 1,-1 0 111,6 0 0,1-6 9,-1 0 1,-5 0-51,-1 6 0,-5 0 301,5 0-114,-7 0-18,4 0 1,-8 8 55,0 4 1,-8-3 148,-3 3 0,-5 5-41,-1 6 0,-2 2-151,-4-2 0,2-2 85,-8 8 0,6-6-54,-6 6 0,8-8-133,-2 2 1,4-6 33,1-5 0,1 3-17,0-3 0,5-4-166,1-3-478,7-3-38,-4-2 1,12 0 286,7 0 1,5-9 77,18-9 1,-1 1 93,13-6 0,6-2 162,6 2 1,5-6-49,-5 6 0,5 0-43,-5 6 1,-6 5 160,-6 1 1,-8 7 259,3-2 0,-13 4 327,-5 2-428,-3 0 1,-5 8-117,-3 3 1,-7-1-15,-10 2 0,-1 1 19,-11 10 1,1-4-13,-13 4 1,1-2-48,-7 3 1,0-5-354,1 4 1,1-10-18,4-1 0,-1-8-41,6 1 0,-4-3 134,5-2 1,0 0-171,5 0 0,1-7 37,0-5 0,1-3 54,5-3 0,3 1 289,8 0 0,-6-6 43,1 0 0,1 0 0,9 5 0,-1 1 0,8 0 0,-6 1 387,5 5-185,-7-4 749,4 5-315,-1 0 150,-5 3-67,6 7-251,-8-8 1,-2 6 104,-4-4-378,4 4 0,-5 4-173,7 4 1,0 6 103,0 11 1,5 3 166,1 9 1,8 7-107,-3 4 1,5 4 136,1 2 1,-6 6-175,1 0 0,-3-3-14,3-9 1,3 2-248,-3-7 1,-2-1-445,1-5 0,-7-8-94,2-4 0,1-4-58,-1-2-19,0-7 143,-6-3 324,0-7 0,-2-1-147,-4-5 0,2-6-186,-7-11 0,7-4 264,-2-7 1,-1-3 327,1-3 0,-8-4 0,5-8 0</inkml:trace>
  <inkml:trace contextRef="#ctx0" brushRef="#br0" timeOffset="2091">2283 1211 8152,'0'12'329,"0"-1"1,-5 1 533,-1 5 0,-2 0-258,2 0 1,3 1-196,-9-1 1,1 0-126,-7 1 0,1-1-28,0 0 0,-1 1-152,1-1 1,0 0-123,-1 0 0,1-5-342,0-1 0,5-7-199,1 2 0,1-2-1922,-1 2 2480,-5-4 0,7-2 0,-9-10 0</inkml:trace>
  <inkml:trace contextRef="#ctx0" brushRef="#br0" timeOffset="2372">1038 1453 8152,'-27'0'888,"2"6"-88,8 0-441,8 7 0,1-3-85,8 7 0,8 6-46,3 0 1,18 8 240,5-2 0,13 3 265,-1 3 0,17-2-38,6-5 0,6 3-368,0-8 1,2-2-188,4-9 1,9 1-226,-4-7 0,5 0-13,-5-6 0,-1-2 142,-5-4 0,9-3-893,-8-9 1,-1-5-183,-11 0 1,3-8-1876,2 3 2905,-2-13 0,4-1 0,-6-8 0,3 2 0,7 0 0,9 2 0</inkml:trace>
  <inkml:trace contextRef="#ctx0" brushRef="#br0" timeOffset="3116">3546 744 8105,'0'-17'0,"0"5"1618,0 1-1111,0 7 1,9-6 0,9 6-85,9-1 1,-1-1-287,3 6 0,-2 0 115,2 0 0,2 8-139,-8 3 0,0 5 97,-6 1 1,-1 2-299,-5 4 0,-1-2-148,-5 8 1,-3-2-294,4 2 1,-10 3 283,-1-3 1,-11 4-97,-1 1 0,0-5 28,-6 0 0,3-8-25,3 2 197,0-11 0,-1 1-44,1-7 1,6-2 216,-1-10 0,2-3-95,-1-9 1,3 1 71,8 0 99,0-1 231,0 1-268,0 7 0,2 5-22,4 10 1,-4 13 315,4 11 0,-4 5-140,-2 7 0,0 1 338,0 4 0,0 4-166,0-4 1,0 4-123,0 2 1,0-8-159,0-4 0,0-9-222,0-2 1,0-8-140,0 2-286,7-11 0,-3-5 119,8-7 0,-7-2 141,7-3 1,-6-7-97,5-11 1,-5-6-64,5-11 1,-1 1-160,2-7 1,1-6 230,-7-5 0,2-16 357,-3-2 0,-3-8 0,6-3 0</inkml:trace>
  <inkml:trace contextRef="#ctx0" brushRef="#br0" timeOffset="4248">4116 104 8105,'18'0'0,"-1"0"1858,0 0-1253,1 0 0,-1 0-193,0 0 1,1 0-215,-1 0 0,0 6-48,0 0 0,1 7 47,-1-1 1,0 3-79,1 2 0,-1 1-353,0-1 0,-5 0 195,-1 1 0,1 5-477,5 0 0,-2 0 237,-3-6 0,1 0 87,-7 1 1,6-1 181,-7 0 0,7 1 319,-6-1-340,-1 0 1,-5 0 227,0 1-103,0-1 0,0 0-6,0 1 1,-5-7-77,-1 1 0,-7-3 53,1 3 0,2-3-157,-1-3 0,-1-2 75,-5 8 1,0-7-17,-1 7 0,1-8-12,0 1 1,1-1-36,5 2 126,-4-4 0,11 8-69,-8-5 148,8-3-125,-3 6-159,7-8 1,2 6 81,3-1 1,5 1 42,7-6 0,1 0-16,-1 0 1,0 0-77,0 0 183,1 0 0,-1 0-102,0 0 1,-7 2 31,-4 4 1,1 4-16,-1 7 1,-2 0-156,-10 0 0,2 8 116,-7 4 0,-6-2 36,-6 2 0,-8-2 34,2 2 0,4-4 105,2-8 0,4 0 558,1 0-227,1 1-483,7-9 1,3 1 202,7-4-158,0-4 0,7 5 44,5-7 0,5-5-22,6-1 1,-3-6-40,3 7 1,2-3-138,-2 2 0,0 2 44,-6-7 71,0 7 74,1-4-39,-1 8 1,-6 0-27,1 0-84,-8 0 1,3 0 59,1 8 1,-6-4-19,4 7 1,-4-5 93,-2 6 0,0-1-57,0 6 1,-8 1 214,-3-1 1,-5 8-71,-1 4 1,-6-2 102,0 1 1,0-1 60,5 2 1,1 2 142,0-8 0,1 0-57,5-6 1,3 1 32,8-1 0,0-6-397,0 1 0,0-6 280,0 5-407,8-7 0,7 4 85,8-8 0,2 0-27,-2 0 1,4-8-163,8-3 0,-2-5-193,-5-1 0,5-6 113,-4 0 1,-4 0-103,-2 5 1,-4 1 105,-2 0 0,-1 5-307,-5 1 534,5 7-210,-14-11 160,5 13 78,-7-14 0,-2 14 154,-3-3 0,1-3-60,-8 2 1,6-2 192,-5 3 0,5 1 137,-5-8 1,1 7-123,-1-7 1,-3 6 99,8-5 1,-5 5-69,5-6 0,-2 9 199,3-3-356,3-4 1,-8 8-40,4-3 78,4 3-266,-5 2-184,7 0 76,0 0 484,0 7 129,0 3-5,0 7 1,0 1-197,0-1 0,0 2 93,0 4 0,0-2-125,0 8 0,0 0 5,0 5 1,2 9-17,3 3 0,-1 4 24,8 2 1,-7 5-274,7 1 0,-6 5-312,5-5 0,-5 5-429,6-5 0,-9 0 325,3-6 1,-4-2-230,-2-4 0,0-10 328,0-7 0,0-2 152,0 2 1,0-10 99,0-8 0,0-5-240,0 6 354,0-8-47,0 3 1,-2-14-29,-4-5 0,5-3-288,-5-3 0,-2-5-1009,2 0 1416,1-15 0,-3 9 0,-2-13 0</inkml:trace>
  <inkml:trace contextRef="#ctx0" brushRef="#br0" timeOffset="4873">5517 727 8151,'8'-10'458,"1"3"-382,9 7 1,1 0 687,4 0 1,4 7-198,8 5 0,5 11-118,0 6 0,1 1-130,-7-1 1,-1 10-42,-4-5 0,-4 5-210,-8-5 1,0 1 130,1-1 0,-9 1-548,-3 0 0,-4-1 265,-2 1 1,0-6-534,0-1 0,-8-1 239,-3 2 0,-5-4 24,-1-8 1,0-1 144,-1-5 1,-5-3 111,0-8 1,-2-2 402,2-4 0,4-11-164,-4-12 0,6-5 266,5-7 0,-1 7-159,7-1 1,0 0 282,6 7 1,8 3-332,3 2 1,12 11-326,6 6 1,-2-1 136,2 1 0,0 0-160,5 6 0,7 0-739,-1 0 0,0 0 433,-5 0 0,0 0-1704,-1 0 2157,-7 0 0,6-8 0,-6-1 0</inkml:trace>
  <inkml:trace contextRef="#ctx0" brushRef="#br0" timeOffset="5206">6762 35 9043,'10'8'2420,"7"-4"-1826,0 7 0,1-7-73,5 2 1,-4 1-428,-2-1 1,-5 2 101,-1-2 0,1-4-550,5 3 0,-5-1 200,-1 2-933,-7-4 1,6 13 366,-5-3 1,-3 3-733,4 2 1452,-12 8 0,-11 2 0,-10 8 0</inkml:trace>
  <inkml:trace contextRef="#ctx0" brushRef="#br0" timeOffset="6348">6745 571 8058,'-10'10'289,"3"-3"0,9-7 84,3 0 1,5 0-239,7 0 0,1 0-25,-1 0 1,0 0 191,0 0 1,-5 14-99,0 3 0,-7 12-188,7 0 1,-8 4 32,1 1 0,-3 8-35,-2 4 1,-2 3 33,-3-3 0,3 2-151,-4-8 1,-2 0 164,3-5 1,-1-8-16,6-4 0,0-4-127,0-2 0,0 1 138,0-1-106,0-7 1,0-1 143,0-3 6,7-4 148,-5 6 303,6-8 65,-8 0 166,0 0-617,-8 7 0,5 3 12,-9 7 1,6-1-63,-5-5 0,5 4-144,-6-3 1,9-2 101,-3 1-293,4-7-329,2 4 229,0-8-137,0 0 262,0-8 1,0-2-74,0-7 1,2 0-43,4-1 0,1 1-7,5 0 1,3-6 18,-3 0 0,3-8-147,2 2 1,1 2-104,-1-2 1,0 3 144,1-3 1,-1-4 1,0 4 1,2-3 168,4-3 1,-3-1 229,3-5 0,4 3 0,1-8 0,-1 7 0,2-1 0,-8 3-44,2 3 1,-3 1-33,-3 4 0,0-1 839,0 6 0,1 7-392,-1 6 0,-2 5 1311,-3-6-541,3 8-133,-5-3-172,-1 7-441,7 0 0,-12 6-311,7-1 1,-7 3-185,2-2 1,-4-2-327,-2 7 1,0-5 284,0 5 0,0 1-292,0 5 1,-2 1 121,-4-1 0,2 2 47,-7 4 1,-5-4 265,-1 4 1,-4-3 173,9-3-112,-3 0 0,3-1 574,1-5-265,7 4-324,-4-13 0,10 6-89,4-8 1,4 0 97,7 0 0,0-8-196,1-3 1,-1-3-7,0 3 0,0-3-178,1 9 101,-1-9-13,0 12 292,-7-5-163,-2 7 184,-8 7 0,0 3-114,0 7 1,-10 1 201,-7-1 1,-1 2 17,-5 4 1,2-4 131,-2 4 0,4-3 4,-4-3 0,4 0 147,1 0 1,7-5-672,-1-1 168,8-7-312,-3 4 35,7 0 1,7-6-217,5 3 1,5-10 147,6-7 1,6-3-73,12-3 1,-3 1 141,8 0 0,-7 1 100,1 5 1,-4-3 344,-1 9 0,-6-1-113,0 6 0,-8 0 192,2 0 1,-10 8 2,-1 3 1,-8 1 35,1 5 1,-3-7-112,-2 13 0,-2-8-68,-3 8 0,-5-4-108,-7-1 0,-6-1-199,0 0 1,-6 0-207,6 1 1,-8-3 183,2-3 1,4 1 228,2-7 0,4 0-85,2-6 1,5 0 710,1 0-230,7 0 36,-4 0-295,8-8-4,0 6 96,0-6-116,8 8 1,1 0 106,9 0 1,-7 2 63,1 4 0,-1 4 186,6 7 0,-5 6 8,0 0 0,-3 8 207,3-2 0,1 1-207,-7-1 0,0 2-51,-6-8 1,0 6-333,0-6 1,0 0 277,0-6-305,0 1 1,-8-1 136,-4 0 0,-3-5-640,-2-1 1,-6-7-134,0 2 0,-6-4-408,6-2 1,-8-2-461,2-4 1,-3-6 169,-3-11 1292,8-3 0,-6-17 0,7-1 0</inkml:trace>
  <inkml:trace contextRef="#ctx0" brushRef="#br0" timeOffset="6972">8267 554 7973,'7'-10'206,"-5"-5"1,14 11 226,-5-7 0,-1 7 1402,1-2-1383,1 4 1,5 2 423,1 0-433,-1 0 0,0 0-110,0 0 0,-5 0-387,-1 0 1,-5 8-95,6 3 0,-6-1-54,5 1 1,-7 7 128,2 5 1,-4 7-164,-2-1 0,2-2 135,3 2 1,-1 0-64,8 5 0,-7-5 209,7 0 0,-6 0-66,5 5 1,-5-5 199,6 0 0,-9-6-46,3 6 1,-4-8 20,-2 2 1,0 2-85,0-2 1,0 0-69,0-5 1,-8-1 33,-3 0 0,-10 0-11,-2 1 1,0-1-112,5 0 1,-5-5 106,0-1 1,-6-7 201,6 2 0,-6-4-82,6-2 1,0-8-43,6-3 0,0-5-46,-1-1 1,9 0 7,3-1 1,4 1-201,2 0 1,2 5 145,4 1 1,5 5-237,12-6 0,-1 9 67,6-3 0,-1 4 295,2 2 1,4 0-103,-4 0 1,-2 2 55,1 4 1,-7-3-151,3 9 1,-5-6 9,-2 5 1,0-5-227,1 6 1,-7-9-423,1 3 0,-7-4-1653,7-2 1655,0 0 1,5-8-808,0-3 1506,0-4 0,8-10 0,2-2 0</inkml:trace>
  <inkml:trace contextRef="#ctx0" brushRef="#br0" timeOffset="7123">8959 831 7973,'9'7'2016,"-1"3"0,-8 1-1732,0 1 0,0-6 440,0 5-694,0-7 1,2 9 195,3-7-2348,-3 0 1319,6-6-1452,0 0 2255,1-8 0,1-9 0,-2-10 0</inkml:trace>
  <inkml:trace contextRef="#ctx0" brushRef="#br0" timeOffset="7622">9080 122 7973,'0'-18'279,"0"1"154,0 0 0,0-1 144,0 1-83,0 7 219,0-5-149,0 13-46,0-6-304,7 8 1,-3 0 241,8 0-83,-9 0-302,13 8 0,-12 0-41,7 3 0,-7-1 42,2-4 1,1-2-177,-1 7 1,0-5 88,-6 5 1,6-5-119,0 6 1,-1-1 103,-5 7 0,2-7 54,4 1 0,-4-1 29,4 6 1,-2 1 13,1-1 0,-3 6-64,4 0 1,-2 2 10,2-2 0,-4 4-1,3 8 1,-1-1 30,2 1 1,-4-1 71,4 1 0,-5 5-19,-1 1 1,0 1 9,0-2 1,6 5 21,0 6 0,0 1 151,-6 0 0,0 0 94,0 0 1,0 2-97,0 3 1,0 3-199,0 3 0,2-1 116,3-5 1,-3 3-550,4 3 1,-2-1 157,2-4 0,-4-7-8,3 1 1,-1 0 58,2-6 1,-4-2 27,4 3 1,1-3 59,-1 2 1,0 2-37,-6-8 1,6 3 111,-1-3 1,1-4-92,-6 5 1,0-10-134,0-3 1,0-7-423,0 3-640,0-5 719,0-2 1,0-5-1072,0-1-81,0-7 940,0 4 758,0-8 0,-7 0 0,-3 0 0</inkml:trace>
  <inkml:trace contextRef="#ctx0" brushRef="#br0" timeOffset="8065">10204 1436 7917,'-10'-8'588,"-5"6"233,13-5 390,-14 7-652,14-8-529,-13 6 0,11 0 450,-7 8 1,7 7-107,-2-1 1,4 3-225,2 2 1,0 1 80,0-1 1,0 0-193,0 1 1,8-9 28,3-3 0,5-4-116,1-2 1,0 0 27,1 0 0,-1-2-158,0-4 1,-5-3-309,-1-9 319,1 1 1,3 0 291,-3-1 1,-5 1-102,-7 0 0,-2 0 294,-3-1 0,-3 1 52,-4 0 0,-3-1 24,4 1 1,-7 7-417,-5 5 1,2 3-415,-8 2 1,6 7-3186,-6 5 3621,-7 3 0,-8 10 0,-8 2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0:01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191 225 8414,'-2'-10'1180,"-4"5"223,4-5-580,-6 8-366,8-6-3,0 8-160,8 0 0,2 0 172,7 0 1,0 2-147,1 4 0,-1 4 162,0 7 1,1 0-119,-1 1 0,0-1-448,0 0 0,-1 1-61,-5-1 0,3 0-212,-8 0-627,7 1-1455,-11-1-312,6-7 1959,-8-3 0,0-9-609,0-3 1401,0-5 0,0-23 0,0-3 0</inkml:trace>
  <inkml:trace contextRef="#ctx0" brushRef="#br0" timeOffset="534">571 0 8336,'10'0'969,"-1"0"-483,-3 0 472,-4 0 99,6 0-668,-8 8 1,0 2 98,0 7 0,0 6-142,0 0 1,0 10-241,0 1 1,-6 8 24,0 10 0,-7 6-220,1 0 1,-5 7 8,-6-2 0,2 10-308,-8 2 1,8-5-385,-2-7 0,-4-5 407,-2 5 1,4-9-165,2-2 1,-2-10 146,2-13 1,0-4 160,6-8 0,-6-7 73,0-5 0,-2-3 160,2-2 0,1-2 14,-6-3 0,6-3 465,-1-4 311,4-3-341,2 5-282,7-7 1,3 6-77,7-1 1,13 6-264,4-5 1,14-1 21,4-5 1,1-2-124,10-4 0,2-4 114,10-8 1,3 1-147,9-1 0,-3-5 269,-4-1 1,12 1-296,0 5 1,0 8 437,0 4 0,-10 6-60,-1 6 1,-14 5 480,2 12 1,-12 5-160,0 12 0,-11 4-21,-6 8 1,-11-1-174,-7 1 0,-5 1-186,-5 5 0,-7-5 201,-11 5 1,2-7 148,-8-5 0,0 2-38,-5-8 0,-1-2-155,1-10 1,-1-3 433,0-8 0,7 0-159,-1 0 0,10-8-140,1-3 0,3-12-356,9-6 0,2 2-443,10-2 1,6 0-390,11-5 1,3 1 488,9 4 1,0 4-341,-1 8 0,1 0-29,-1 0 775,1 7 0,7-5 0,2 5 0</inkml:trace>
  <inkml:trace contextRef="#ctx0" brushRef="#br0" timeOffset="1032">1799 502 11125,'17'9'1513,"-5"7"-1189,-1-5 1,-5 5-281,6 1 1,-8 0 113,1 1 1,-3 1 35,-2 4 0,0-2-117,0 8 0,0-6 57,0 6 0,0-6-275,0 6 0,-6-8-55,1 2 1,-1-10-416,6-1 223,0-8-35,0 3 439,0-7-145,0 0-152,0-7 0,0-3 65,0-7 1,2-6-163,4 0 0,3-1 44,8 7 0,-5-8-34,0-4 0,-1 4 91,6 2 0,1 2 44,-1-2 0,4 4 168,-4-4 0,5 6-125,-11 5 1,4-1 530,3 7 0,-7 0 61,1 6 0,-1 0 253,7 0 0,-7 0-175,1 0 1,-1 8 292,6 3 0,1 5-58,-1 1 1,-2 8-273,-3 4 1,1-2-104,-7 1 0,8 1-96,-3 6 1,-1-6-143,1 0 1,1-8 127,5 2 0,-5-4-676,-1-2 1,1-5-171,5-1 1,-5-7-561,-1 2 0,1-4 488,5-2 0,-6-2-233,1-4 1,1-9 920,10-8 0,-3-16 0,5 3 0</inkml:trace>
  <inkml:trace contextRef="#ctx0" brushRef="#br0" timeOffset="1292">2854 606 8093,'0'-10'2361,"0"2"-1860,0 8-204,8 0 1,-5 0-33,9 0 1,-1 6 325,7 0 1,-1 0-191,0-6 0,6 0-184,0 0 0,8 0-159,-2 0 0,6-2-223,5-4 0,-4 2 182,5-8 1,-5 7-78,-1-7 0,-8 6-648,-4-5 0,2 7 289,-2-2 0,-6 4-1589,-5 2 787,-1 0-297,-1 0 1518,-2 0 0,-16 8 0,-2 2 0</inkml:trace>
  <inkml:trace contextRef="#ctx0" brushRef="#br0" timeOffset="1514">3200 415 8093,'-18'0'-122,"7"0"481,-1 0 0,9 2 551,-3 4 1,4 4-245,2 7 0,0-6-188,0 1 1,0-1 235,0 7 1,6-1-389,-1 0 1,1 1-313,-6-1 0,6 0 35,0 1 0,-1-1-155,-5 0 0,0 0-42,0 1 0,2-1-504,4 0 1,-4-5-510,4-1 0,-4-5 467,-2 6 0,2-7-868,3 7 986,-3-8 0,14 3 576,-5-7 0,5-7 0,1-3 0</inkml:trace>
  <inkml:trace contextRef="#ctx0" brushRef="#br0" timeOffset="1730">3736 398 8062,'0'-17'1229,"0"7"0,2-3 201,4 7-640,-5 0-300,15 6 0,-14 2 221,4 4 0,1 11-269,-1 12 1,0 4-31,-6 1 0,2 3-317,3 3 0,-3-2-207,4 9 1,2-7-1359,-2 6 1,-1-9 839,-5-3 1,0-1-1012,0-10 1,0 6 1640,0-6 0,8 0 0,2-6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0:24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277 104 8046,'-7'-10'0,"5"1"0,-4 3 0,4 2 165,2-7 1,0 5 325,0-6-109,0 9 1,0-7 392,0 4 270,8 4-662,-6-5 1,7 7 53,-3 0 0,-4 7 60,4 5 0,2 3-181,-3 2 0,1 8-126,-6 4 1,0 2 55,0-2 0,0 4-241,0-5 1,0-1-84,0 2 0,0-6-72,0 6 1,0-8-15,0 2 0,0-9-208,0-3 1,0-5-26,0 5 26,0-7 660,0 4-176,0-8 98,0 0-227,0-8 0,0-1-125,0-9 0,0 1 18,0 0 1,0-2-227,0-5 0,2 3 32,4-7 0,-2 1 64,7-2 1,1-2-84,5 8 1,-6-2 4,1 2 1,0 4 354,5-4 0,-6 3 89,1 3 1,-6 6 259,5-1-94,-7 1 257,11 1-143,-13 2-89,6 8 46,0 0 0,-6 2-57,3 4 0,-3 6 39,-2 11 0,0-2-177,0 8 1,0-1-171,0 7 0,-5-6 107,-1 0 0,-2-2-172,2 1 0,2 3-179,-7-8 0,7 0 135,-2-6 1,3-5-333,-3 0 79,4-9 235,-6 5 73,8-8 0,-6-2 15,1-4 1,-1-3-18,6-9 0,0 1 14,0 0 1,0 0 205,0-1-179,0 1 1,2 2 161,4 3 1,-3-1-53,9 7 202,-1 0 0,7 6 16,-1 0 0,-5 0 18,-1 0 1,-5 8-153,5 3 0,-7-1-30,2 1 1,-4 1-379,-2 5 0,0 1 137,0-1 1,0 2-619,0 4 1,-8-2 350,-3 8 0,-3-6-453,3 6 0,-5-6 208,5 6 1,-5 0 73,-1 5 1,0-5 305,0 0 1,-1 0 156,1 5 1,0-5 179,-1 0 1,1-6-115,0 6 1,-2-2 468,-4 2 0,3-4-264,-3-8 0,6 0 350,5 0 0,-3 1 246,4-1-373,-5-7 1,5-3 302,-1-7 7,8 0-650,-3 0 76,7 0 1,1-9-378,5-9 1,4-1 176,7-10 0,8 2-267,4-1 1,4-5 153,1 4 0,-1 4 87,-4 2 0,1 4 91,-7 2 1,6 5 432,-6 1 347,0 7-569,-5-4 1,-3 10 310,-3 4 0,-3 3-143,-3 9 0,-4-1 184,4 0 0,-4 1-165,-2-1 0,0 0-173,0 0 0,0 1 83,0-1-302,0-7 1,2 3-320,3-7 1,-1 0 196,8-6 1,-1-8-192,6-4 0,1-5 135,-1-6 0,2 2-348,4-8 0,-3 8 160,3-2 0,-10 0 23,-1 5 0,-9-3-321,3 10-116,-4 3 396,-2 0 1,-2 8 131,-4 0 0,-5 4 202,-12 8 1,2 1-86,-8 16 1,0 0 357,-6 6 0,3-1-76,3 1 0,-4-3 57,5-3 0,-5 10 7,-2-5 1,6 3 213,1-8 1,-1 3-146,-6-3 0,1 2-79,-1-2 1,6 1-542,0-7 0,6 0 211,-5-5 1,8-7-242,3 1 1,0-8-560,5 1 151,4 5 1,1-10 129,7 0 1,0-10-159,0-13 1,7 4 364,5-4 1,5-2 190,6 2 0,-3 0 107,3 6-61,-4-1 1,-2 1 74,0 0 144,1 7 1,-3 1 619,-3 3-41,3 4-55,-5-6 0,1 8 254,1 0 1,-1 2-342,6 4 1,1-2 343,-1 7 0,6 1-294,0 5 0,8 2 32,-2 4 0,3-3-22,3 3 1,5-4 28,1-2 0,7-5-308,-2-1 1,2-7-132,-2 2 1,4-4 114,-4-2 1,-2 0-29,2 0 0,-5-2-2319,5-4 0,-8 2 989,3-7 0,-5 5-75,-1-6 0,-3 3 1197,-3-3 0,4-11 0,-6 4 0</inkml:trace>
  <inkml:trace contextRef="#ctx0" brushRef="#br0" timeOffset="716">2076 606 7976,'8'9'0,"1"-1"507,9-8 0,-7 0 75,1 0 1,-7 0-42,7 0 1,-1-8-198,7-3 1,-3 1 77,-3-1 1,3-1-598,-3-5 0,1-6 200,-1 0 0,1 0-80,-7 5 1,-1-5 108,-5 0 0,0 0-382,0 6 1,0-1 109,0 1 1,-7 0-7,-5 0 1,-3 5 132,-2 1 0,-1 7 212,1-2 1,0 4-19,-1 2 1,1 2-36,0 4 0,-2 3 133,-4 9 1,3 1-22,-3 4 1,-2 2 56,2 4 1,-6 9-40,6-3 1,-5 9 69,5-4 0,-1 1-57,7-7 0,0 5 125,0-5 0,7 3-253,4-14 0,4 6 65,2-6 0,0-6-535,0-6 1,2-1 106,4 2 0,-2-3-42,7-3 0,1-4-54,5 4 151,0-4 0,1-2 1,-1 0 1,2-6-167,4 0 1,-2-13-38,8 2 0,-6-7 103,6 1 1,0-3-123,6-9 1,-7 8 61,1 4 0,-8 4 803,2 1-83,-3 1 0,-3 8 389,0 3 0,-5 6-38,-1 6 0,-5 5 662,6 12 1,-7 2-290,7 4 0,-6 4-479,5-5 1,-5 3 269,5-2 0,-5 2-355,6-8 1,-1 0-438,7-6-444,-1 0 1,2-1-438,4-5 1,-4-3 48,4-8 1,-1 0-908,1 0 1,-2-10 232,8-7 1,-6-2 1446,5-10 0,-6 8 0,3-4 0</inkml:trace>
  <inkml:trace contextRef="#ctx0" brushRef="#br0" timeOffset="1151">3096 865 7898,'0'-10'907,"0"-5"1,0 5-637,0-7 30,8 7 0,-4-5 241,7 4 1,1-3-59,5 3 1,0 3 70,1 8 0,-7 0-225,1 0 1,-1 0-114,7 0 1,-7 8-219,1 3 41,-8 12 0,9-4 97,-7 4 1,-1 2 13,-5-1 1,0 4-142,0-5 1,2 0 120,4-5-471,-4-1-340,6 0 52,-1-7 1,-3-2 291,8-8 0,-6-2-115,5-4 0,-1-6-254,1-11 0,5-4 705,-5-7 0,5-1 0,1 1 0</inkml:trace>
  <inkml:trace contextRef="#ctx0" brushRef="#br0" timeOffset="1304">3304 346 7954,'-18'-8'3179,"9"7"-1774,1-7 986,8 8-996,0 0 0,8 6-1624,3-1 1,5 3-1840,1-2 2068,8-4 0,-6 5 0,6-7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0:22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8558,'15'-2'2334,"-3"-4"-1212,3 4 176,-13-5-429,13 7-746,-13 0-401,14 0 0,-13 0-426,9 0 1,-6 0 75,5 0 0,-7 2-741,2 3 0,2-1 1369,-3 8 0,1 7 0,-6 8 0</inkml:trace>
  <inkml:trace contextRef="#ctx0" brushRef="#br0" timeOffset="110">156 277 8037,'0'18'641,"6"-7"163,0 1 1,0-7-69,-6 7 1,0-6 196,0 5-820,0-7 1,5 6 229,1-5-1150,0-3 807,-6 6 0,8 0 0,1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6:32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173 448 8056,'17'-34'597,"1"-1"1,-7 8-418,1 4 0,7 4 519,10 2 0,-3 0-279,3 0 1,-8-1-530,2 1 0,-6 0-219,-5 0 154,3-1 0,-13 1 18,4 0-62,-4 0 1,-10 0-33,-3-1 0,-10 7-232,-2-1 1,-8 8 473,2-1 1,-3 3-95,-3 2 1,3 0 244,3 0 1,-2 7 104,8 5 0,0 3 118,6 3 0,2 4-143,3 1 1,5 0 48,7-5 0,9-1-105,8 0 0,10 0-184,13 1 0,4-9-54,8-3 0,0-4 23,0-2 1,-8 6-492,-4-1 0,-11 3 184,-6-2 1,-6 3 24,-6 9 0,-3 1 382,-8 4 0,-15 5 377,-8 13 1,-8 3 240,-4 7 1,-5 7-343,0-1 1,-8 3-113,2-3 0,4-1 161,2 7 0,4-6-6,1 6 1,8-5 44,4 5 1,6-7-102,6 1 1,3-5-114,8-6 1,2 2-15,4-8 1,3 0-165,8-6 0,1-1 64,-1-4 1,8 1-31,3-7 1,-1-5 234,2-7 0,-6-7-288,6 2 0,-1-4-7,7-2 0,-3-8-91,-3-4 1,4-5-57,-5-6 1,-3-4-223,-2-7 1,-9-2 54,-3-5 1,-7-1-139,2-4 0,-6 4 518,-6 8 1,-4 1-159,-7 4 0,-2 5 1207,-4 6 0,10 9 467,-5 3 16,5 4-837,3 2-537,3 0 1,9 6-218,3 0 1,7-1 96,11-5 0,4 0-375,7 0 1,3 0 208,3 0 0,-2-2-1922,8-3 0,-8 3 268,3-4 1,-7 4-1655,-5 2 3372,-4 0 0,-8 0 0,0 0 0</inkml:trace>
  <inkml:trace contextRef="#ctx0" brushRef="#br0" timeOffset="259">880 1396 9611,'11'0'1024,"1"0"0,-6 0-532,5 0 0,-5 0 679,5 0 0,-5 0 267,6 0-265,-9 0-1041,13 0 1,-9 8-272,5 3 1,-5-1-669,-7 1 0,2 1 575,4 5 0,-4-5-641,4-1 183,-4 0 100,-2 7 1,0-7-44,0 1 530,0-8-462,0 3 335,0-7 0,0-2-314,0-3 0,7-5-1150,5-7 1694,3-8 0,2-2 0,1-7 0</inkml:trace>
  <inkml:trace contextRef="#ctx0" brushRef="#br0" timeOffset="404">1156 965 8056,'-18'0'4471,"9"0"1,3 0-3751,12 0 1,-2 2 138,7 4-1048,1-4 0,5 5-553,0-7 1,-5 6-4260,-1 0 5000,1 0 0,5 1 0,0 3 0</inkml:trace>
  <inkml:trace contextRef="#ctx0" brushRef="#br0" timeOffset="946">2086 69 11847,'-11'10'4036,"-1"7"-3632,1 8 0,-12 15 199,0 0 0,-8 2-184,2-1 0,-3-5-555,-3 4 1,7-4-54,-1-1 0,6-6-266,-6-1 1,14-1-3,-2 2 1,11-4-1779,0-8 1238,4 0 0,12-7 353,7-4 1,16-6 212,13-6 1,9-9 190,3-8 0,5-6 191,-6 6 0,1 6 129,-7 5 1,-7 8 209,-3-1 1,-11 3-175,-1 2 0,-8 2 131,2 3 0,-11 5-179,-7 7 1,-3 2-242,-2 4 0,-2-2-891,-3 8 1,-7-6 1063,-11 6 0,-4-1 0,-7 7 0</inkml:trace>
  <inkml:trace contextRef="#ctx0" brushRef="#br0" timeOffset="1109">2103 793 8133,'-17'0'1710,"2"2"-1325,3 4 0,5 3 1122,7 8 1,-6 10-370,0 8 1,1 3-102,5 14 1,0-5-559,0 11 1,0-10-148,0-2 1,0 0-646,0 5 1,0-5 276,0 0 0,0-5-1263,0 5 0,0-14 744,0 3 0,0-7-2964,0 1 3519,0-4 0,0-16 0,0-1 0</inkml:trace>
  <inkml:trace contextRef="#ctx0" brushRef="#br0" timeOffset="2199">2845 224 8158,'-10'-34'4004,"-5"7"-2417,13 2-575,2 8-11,2 7-696,5 3 1,-7 8 181,0 5 0,-7 11-83,-5 12 0,-3 4 24,-2 1 1,5 6-130,1 1 1,7 5-588,-2-6 1,4 0-1,2-6 0,8-1-256,3-4 1,5-4 177,1-8 1,8-8-347,3-3 1,5-4-56,1-2 1,3-8 214,3-3 1,-9-4-246,3-3 1,-5-7 300,0-3 1,-6-5 47,-12-1 0,3-1 306,-9 1 0,1 1 189,-6 5 1,-6-3-81,1 8 0,-9 8 150,3 9 1,-5 4 582,-1 2 1,0 8-312,0 3 0,-1 14 294,1 9 1,-2 9-224,-4 8 0,4 1 218,-4 0 0,4 5-155,1 1 1,-1 5-41,-4-6 0,4 3-254,-4-3 1,6-5-163,5-1 1,-3 1-386,4-6 1,-3-4 265,3-2 1,1-9-336,4-2 1,5-8 214,-5 2 1,2-6-1463,-2-5 1285,4-5 0,-7-7 268,3 0 0,2-7-31,-7-5 0,5-3 171,-6-2 1,9-3 635,-3-3 0,4-2-348,2-3 0,0-5-94,0 4 1,15-11-219,8-6 0,8 2-369,3-2 0,8-2-47,4-9 0,10 1-764,1-7 0,7 2 656,-7-2 1,-1 5-156,-10 12 1,1-1 450,-6 6 0,-1 7-32,-6 5 1,1 8 804,-1-2 1,1 6-423,-1 5 0,1 5 771,-1 7 1,6 0-307,1 0 0,1 7 131,-2 5 1,2 5-356,4 6 1,-2-2-142,-4 8 1,-3 1-276,3 11 0,-6-5 72,-5 4 0,-4 2 207,-8-1 1,0 5 25,1-6 0,-9 2 249,-3-2 0,-4-3-232,-2 3 0,0-2 62,0 2 1,0-3-150,0 3 1,-6-8-198,0 3 1,-7-10-555,1 9 1,-3-5 383,-2 0 0,-2-4-875,-4-8 0,2-6 354,-8 1 1,0-6 23,-5 5 0,-1-7 261,1 2 0,-6-4 213,-1-2 1,1-2-64,6-4 0,-1-4 106,1-7 1,-1-2 2,1-4 1,5 4-28,0-4 0,8 2 11,-2-2 1,6 4-15,6-4 1,-3 3 67,9 3 14,-1 0 1,6 0 234,0 0-202,0-1 1,2 1 99,3 0 1,-3 5 537,4 1 0,-4 5 96,-2-5 1527,0 7-1470,0-4 1,-8 8-122,-3 0 1,-10 8-381,-2 3 1,-2 5-201,2 1 1,4 0 106,-4 0 0,9-5-256,3-1-2316,7 1 1889,-11 5 1,15-7-1276,0-5 0,9-3 500,14-2 0,4 0 239,8 0 1,5-2 567,0-3 1,6-3 494,-6-4 0,-7 5-73,-10 7 0,-4 0-140,-2 0 1754,-7 0 1,-3 2-1013,-7 3 0,-7 5 2097,-5 7 1,-11 0-1098,-5 1 1,1-1-606,-2 0 1,2 4-735,-2-4 1,-1 5-551,7-11 1,0-3-256,6-3-515,7 5 1130,2-8 0,8 6 0,0-8 0</inkml:trace>
  <inkml:trace contextRef="#ctx0" brushRef="#br0" timeOffset="2880">4930 17 8116,'0'-9'5967,"0"1"-5063,0 8-124,0 0-536,0 8 1,0 1-390,0 9 0,0-7 176,0 1 1,2-7-799,4 7 0,-5-6-365,5 5 85,-4-7 0,0 4 564,4-8 0,-2 0-16,7 0 0,1-2 241,5-4 1,2 2 175,4-7 1,-10 7 294,5-2-315,-5 4 752,-3 2 1,-3 2-154,-7 4 0,-7 3 63,-5 9 1,-11 1-357,-6 4 0,-3-2-48,-3 7 0,1-5-249,-1 6 1,1-6-537,-1 6 1,9-6-909,3 6 0,4-6 1537,1 5 0,-7-7 0,-1 4 0</inkml:trace>
  <inkml:trace contextRef="#ctx0" brushRef="#br0" timeOffset="3514">4671 724 8116,'-17'27'0,"0"-4"0,-6 4 2540,0 1 0,0 3-1239,6-2 0,5 3-422,1-3 1,7-2-497,-2 1 0,4-5-365,2 6 1,0-8 171,0 2 1,0-4-62,0-1-124,0-1 1,0 0-547,0 0-1826,0-7 1688,0 5 0,8-13-332,3 4 1,5-6 118,1-6 0,8-3-99,4-9 1,3-5 451,3 0 1,-7 0-9,1 6 0,-8 6 319,2-1 0,-9 8 139,-3-1 2385,-7-5-1906,3 8 1,-14 0 1473,-5 8 1,-3 2 759,-2-3-634,0 5-759,-1 7 150,1 0-893,0 1-681,7-9-570,3-1 1,14-8 575,5 0 0,5-2-1213,6-4 1,4 2 150,7-7 1,1-1-54,-1-5 0,1 0 715,-1 0 1,-1-1-407,-5 1 813,5 0 0,-14 2 208,4 3 1274,-11 4-1013,-5 8 1069,-7 0 1,0 2-441,0 4 1,-2-4 718,-3 4-1252,3 3 1,-6-5-35,8 8-708,0-9 0,2 5 327,4-8 1,-3 0-898,9 0 1,-1 0 465,7 0 0,-1 0-463,0 0 1,-5-2 303,-1-3 1,1 3 315,5-4 1,-6 4 654,1 2 1187,-8 0 405,11 0 1,-13 2-915,4 4 0,-3-3 1168,3 9-1607,-4-1 0,13 7-639,-3-1 1,-2-6-147,1 1 0,1-8-62,5 1 1,6 3-251,0-2 1,0 0-2206,-6-6 443,0 0 806,0 0 0,-5 0 289,-1 0 864,-7 0 0,4 1 585,-8 5 0,0-2-209,0 8 1,0-7-87,0 7 0,0-1 20,0 7 0,8-1 0,1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0:21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7093,'0'-10'932,"0"-5"-837,0 13 0,0-8 103,0 5 0,5 1 220,1-8 245,0 8-202,-6-11 204,0 13-243,0-13 334,0 13-184,0-6-187,0 8 45,0 0-551,8 0 160,-6 0 0,7 6-42,-3 0 1,-4 7 44,4-1 0,-2-3-47,1 3 1,-3-1 98,4 7 1,-4 1-3,-2 4 0,0-2 28,0 8 1,0 0 16,0 5 1,0 1-38,0-1 1,-6 1 7,0 0 0,-1-3-3,1-3 1,2 4 2,-7-4 1,7-4 80,-2-2-89,-4 3 1,8-6 83,-3 3-111,3-12-13,-6 5 119,6-14-9,-6 5-134,8-7 100,0 0-360,0-7 106,0-3 1,0-7-134,0-1 1,0 1 65,0 0 0,6-6-140,0 0 1,7-6 30,-1 6 1,1-8 19,-1 2 1,7-2-86,-7 3 1,7-5 98,-8 4 0,3 4 202,-3 2 1,5-2 33,-5 2 0,-1 0 144,1 6 0,-5 5 56,6 1 0,-7 1-94,7-1 1,-6-3 14,5 8 0,-7-1 3,2 1 258,4 4-263,-1-6 122,8 8 0,-5 8-18,-1 3 0,-7 5 104,2 1 0,-4 0-88,-2 1 0,0 1 93,0 4 0,0-4-159,0 4 1,0 2 46,0-2 1,0 0-181,0-5 0,0-1 94,0 0 1,0 1-258,0-1-98,0-8-77,-8 7 240,6-14-134,-5 13-40,7-13 117,0 6-201,0-8 175,0 0 8,0-8 1,5-2-171,1-7 1,8-2 50,-3-4 1,5 2-169,1-8 0,-2 0 148,-3-5 1,3 5 75,-3 0 0,5 6 128,6-6 1,-8 8-101,8-2 0,-7 4 268,7 1 0,-6 1 100,-5 0 1,3 7 68,-3 4 1,-3 4 194,3 2 1,-6 0 57,5 0-193,1 0 0,3 8-43,-4 4 1,5 11 390,-5 5 0,-3 1-216,-2 6 1,-4-4 425,-2 9 0,0-2-248,0 3 1,0-5-27,0 5 1,0 1-414,0-2 1,0-1 13,0-10 1,0 1-736,0-7 0,0 6 325,0-6-1357,0 0 0,2-5-25,3-1 0,-1-8-462,8-3 1,-1-6 2063,7-6 0,7-11 0,2-10 0</inkml:trace>
  <inkml:trace contextRef="#ctx0" brushRef="#br0" timeOffset="404">1228 640 6933,'8'-10'1079,"-6"-5"-654,4 3 0,-3 3 173,3-3-322,-4 1 1,6-1 253,-8 1 0,6 5 1,-1-6 0,1 7-41,-6-7 1,6 6-180,0-5 1,1 7-240,-1-2 190,-4 4-320,13 2 1,-7 8 35,4 4 0,-3 5 121,-3 6 0,-4-2 28,4 8 1,-4-6-74,-2 6 1,5-2 194,1 1 1,2 3-96,-2-8 1,-3 0-54,9-5 1,-6-1 78,5 0 0,-5-1-634,6-5 1,-7-3 90,7-8 1,-6 6-124,5-1 0,-5-1-205,5-10 1,1-5-1644,5-12 2334,-7-4 0,13-8 0,-4 1 0</inkml:trace>
  <inkml:trace contextRef="#ctx0" brushRef="#br0" timeOffset="586">1470 190 8044,'-9'0'4930,"1"0"-4317,8 0 4037,0 0-4419,0 8 0,2-6-1836,4 4 1,3 1 540,9-1 1064,-9 8 0,14-5 0,-3 9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0:27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87 8157,'0'-9'2854,"8"1"-1689,2 8-239,-1 0-593,7 8 0,-13-6 209,9 3 0,-6 3 302,5-2-826,1 7 1,5-5 148,0 3 1,1-1-182,-1-4 0,0-4-130,1 3 1,-1-3-152,0-2 1,6 0 162,0 0 0,0 0-471,-5 0 28,-1 0 0,0 0 181,1 0 0,-7 0-894,1 0 850,-9 0 1,5 2-255,-8 4 1,0-2 122,0 7 0,-2-5-84,-4 6 0,-3 5 653,-8 6 0,-8 8 0,-2-4 0</inkml:trace>
  <inkml:trace contextRef="#ctx0" brushRef="#br0" timeOffset="257">70 744 8119,'-18'12'0,"1"-1"0,5-5 819,1 6-54,7-8-687,-4 3 55,8 1 1,2-6 272,4 4 1,4 1-126,7-1 1,2 0-36,4-6 0,4 6-36,8-1 1,7 1-99,4-6 0,4-8-245,2-3 1,0-4 120,0-3 0,-2 1-431,-4 0 0,2-1 230,-8 1 0,1 0-433,-7-1 0,-1 1-232,-4 0 440,-4 0 0,-10 5-351,-4 1 481,-3 7 1,-16-4-4,-3 8 1,-10 0 310,-2 0 0,-8 6 0,2 0 0,-3 7 0,-3-3 0</inkml:trace>
  <inkml:trace contextRef="#ctx0" brushRef="#br0" timeOffset="461">364 641 8909,'0'11'920,"0"1"0,0 1-477,0 10 1,0-4-184,0 4 0,0-1-15,0 1 1,0-4-511,0 4 0,5 2 257,1-2 0,0 0-852,-6-6 0,6-5 132,-1-1-1106,1 1 573,-6 5 1261,0-7 0,0-3 0,0-8 0,0-5 0,0-4 0,8-7 0,1 0 0</inkml:trace>
  <inkml:trace contextRef="#ctx0" brushRef="#br0" timeOffset="786">588 606 8041,'-9'0'523,"1"0"-385,8 0 142,0 0-169,8 8 0,-6-4-39,3 7 0,-3 1 85,-2 5 1,2 2-23,4 4 1,-4-2 179,4 8 1,1 8-117,-1 9 0,0 6 6,-6 5 1,6 5-181,-1 7 0,1 2 70,-6 4 1,2 4-770,4 7 1,-4-1 463,4-5 1,-4-3-160,-2-8 1,0-13 89,0-4 0,0-12-27,0 1 1,0-12 96,0-6 0,0-10-460,0-1 361,7-9 0,-5 3 124,4-12 0,2-9 192,-3-8-8,9-8 0,-12-3 0,5-10 0</inkml:trace>
  <inkml:trace contextRef="#ctx0" brushRef="#br0" timeOffset="1250">1591 208 7974,'-9'0'1088,"1"0"-381,8 0 2104,0 0-2423,0 8 1,0 7-115,0 8 1,0 10-176,0 2 1,-6 5 138,1 6 1,-9 4-318,3-4 0,-3 4 28,3 2 1,-3-8-16,8-3 0,1-5 100,5-1 0,1-8-82,5-4 0,4-10 62,7-1 1,0-7 31,1 7 0,5-8 131,0 1 1,2-3-91,-2-2 1,-4 0 80,4 0 1,-4 0-203,-1 0 1,-1-5-419,0-1-162,-7 0 40,5 6 0,-13-2-478,4-4 381,-4 4-366,-2-5 0,-2 5 473,-4-4 0,-3 2 564,-9-7 0,-7-8 0,-2-8 0</inkml:trace>
  <inkml:trace contextRef="#ctx0" brushRef="#br0" timeOffset="2175">1764 312 7974,'10'0'2132,"-2"0"1,-8 8-1423,0 3 0,0 5-279,0 1 1,0 2-26,0 4 1,-6 4-132,0 8 1,-7-1-639,1 1 0,-3-3-172,-3-3 0,1 4-546,0-4 1,0 9 387,-1 3 0,-1-1-557,-4-5 0,2-3 566,-8-3 1,2-4 323,-2-8 0,-1-1 350,6-5 1,-4-3 9,5-8 0,-6 0-41,6 0 0,-2-2 100,2-4 0,3 2-31,-3-7 1,4-1 244,2-5 1,0 2 1100,-1 3-295,9-3-407,1 5-208,8-7 1,2 0-71,4-1 1,3 7-341,9-1 0,7 1 13,3-7 1,5 1-169,2 0 1,1-6 89,5 0 1,1-6-138,4 6 1,4-8-404,-4 2 0,10-5 256,1-7 1,7-3-472,-7-8 0,3 4 369,-2-4 0,-7 10 9,1-10 1,-7 12 284,-11-1 1,-5 13 434,0 5 0,-14 3 408,2 3-499,-11 7 589,2 3 0,-8 9-297,0 3 0,-2 5 391,-4 7 0,-1 1-260,-5-1 1,-3 2-145,3 4 0,2-2-185,-1 8 1,5-6-146,-5 6 1,5-6 2,-6 6 1,9-8-1,-3 2 0,4-4-504,2-1 334,0-1 0,8-8-543,3-3 0,4-4 69,3-2 1,5-9-151,0-9 0,8-5 216,-3-6 0,5-7-102,2 7 0,-3-6 183,-3 12 1,0 0 79,-12 6 1,4 6 682,-9-1-427,-4 8 1,-1-2 562,-7 12 1,0 4-340,0 7 0,-2 6 446,-3 0 0,-3 8-216,-4-2 0,-9 5-53,4 7 1,0-5-124,-1 5 0,11-5-299,-11-1 0,5 5-503,-4 0 0,-1 3 317,1-3 1,2-2-348,3 9 1,-3-9 220,3 2 0,-1-5 71,1-6 1,-1 1 132,7-6 1,-5-1 232,5-6-98,0-8 578,-2-1-454,6-8 1,-5-2-45,7-4 1,7-3-305,5-8 0,3-3 97,3-3 1,7 2-240,3-8 0,-1 8 88,2-2 0,-2 6 63,2 5 1,2-1 63,-8 7 0,0 0 186,-6 6 0,-2 2 510,-3 4-445,-4 4 1,-8 7 289,0 0 1,0 6-82,0 0 0,-6 0 95,0-5 1,-7-1-92,1 0 0,2 1 94,-1-1 1,7-6 74,-2 1 1,2-6 695,-1 5-772,3-7 60,-6 4-590,8-8-323,8 0 1,1 0-462,9 0 0,-1-2 251,0-4 0,6-4-505,0-7 0,6 4 1124,-6-5 0,8 5 0,-4-12 0</inkml:trace>
  <inkml:trace contextRef="#ctx0" brushRef="#br0" timeOffset="2601">3251 18 8010,'18'0'741,"5"2"-556,0 4 1,2-4 1389,-2 3 0,-4 3-392,4-2 1,-4 5-23,-1-5 1,-1 0-713,0-6 0,1 6-219,-1-1 1,-6 7-2129,1-6 1310,-1-1-990,7 3 541,-1 2 1,-7 7 1036,-5 0 0,-18 16 0,-6 4 0</inkml:trace>
  <inkml:trace contextRef="#ctx0" brushRef="#br0" timeOffset="3087">3286 554 8010,'-2'12'957,"-4"-1"1,4 1-568,-3 5 1,3 0 254,2 1 1,0-7 134,0 1 0,0-1-292,0 6 0,0 1 82,0-1 1,2 0-120,3 1 1,-1-1-177,8 0 0,-6 1-186,5-1 1,-5 0-197,5 0 1,-5-5-282,6-1 1,-7-5 250,7 6-377,-8-8 0,5 3 247,-3-7 0,-2-2-94,8-3 1,-7-7-85,7-11 1,1 2-155,10-8 1,-3 6 206,3-6 1,2 2 127,-2-2 1,2-1 187,-2 7 1,-4 0 225,4 5 1,-4 7 66,-2-1 1,1 8-169,-1-1 1,-5 3 852,-1 2 0,-5 0 716,5 0 490,-7 0-1072,4 7-602,-8 3 0,2 5-519,4-3 1,-3-4-380,9-8 1,0 0 29,5 0 0,0-8 303,0-4 1,6-3-946,1-2 0,6 5 429,-1 1 0,4 1 238,1-1 0,-7 3 508,-4 8 0,-3 0 420,-3 0 0,-2 2 589,-3 4 0,-5 3-567,-7 8 1,0 1 283,0-1 1,-2 6-271,-3 0 0,-5 0-308,-7-6 1,0-1-208,-1-5 1,1 3-284,0-8 1,-1 5-241,1-5 0,6 0-600,-1-6 1,6-8-1298,-5-4 0,7-11 346,-2-5 2034,4-13 0,-6-11 0,-1-9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0:41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174 398 7991,'0'-8'1294,"0"8"1,0 8-555,0 9 0,0 1-474,0-1 0,0 0-116,0 1 0,0-1-82,0 0 1,2-1-499,3-5 1,-3 5 58,4-5-1399,-4-3 953,-2 7-422,0-13 640,0 6 0,0-10 173,0-4 1,6-6 425,0-11 0,7 4 0,-2-4 0,-1 10 67,2 1 0,-1 3-256,6-3 459,1 4 0,-1 8 217,0 0 1,-1 2 428,-5 4 1,-1-2 253,-4 7 444,-4 1-1205,5 13 1,-7 0-175,0 4 0,-7-4-461,-5-8 0,-3 6 219,-3 0 0,1 2-194,0-2 1,-1-4 103,1 4 1,0 2-715,0-2 1,-1 2 227,1-2 0,2 2-17,3 4 1,-1 6 343,7-1 1,-6 1 231,7 5 0,-1-1 421,6 1 0,-6-1-280,0 7 1,-5 2 291,5 9 1,-7-1-116,1 8 1,2-7 527,-1 7 1,1-7-184,-1 7 0,-3-11-68,9-1 1,-1-2-291,6-9 1,4-7-213,7-5 0,3-14-191,14 3 0,3-13 126,10 1 0,5-13-171,11-11 0,-1-7-229,7-9 1,1-9-425,5-3 1,-8-2 241,-3 2 0,-12-4-261,-5 4 0,-9-4 451,-9-2 0,-2 8 155,-15 4 0,0 11 585,-6 6 0,-13 6-287,-5 5 0,-5 4 251,0 8 1,4 8-194,-4 4 1,4 3 1008,1 2 0,7-1-454,-1-5 1,8 4-258,-1-3 0,10 1-453,7-1 0,9 1-317,2-7 1,10 0-281,1-6 0,9-2 187,9-4 442,-1-3 0,9-16 0,1-2 0</inkml:trace>
  <inkml:trace contextRef="#ctx0" brushRef="#br0" timeOffset="252">1523 35 7981,'11'-6'0,"1"1"673,-1-9 0,12 12-47,0-4 1,8 4 274,-2 2 0,3 0-438,3 0 1,-2 0 9,-4 0 1,1 2-407,-7 4 1,0-4 35,-5 4 1,-7 3-991,1 3 0,-8 5 541,1 6 0,-3-2-1139,-2 8 1,-2 6 1484,-3 5 0,-13 8 0,-9-4 0</inkml:trace>
  <inkml:trace contextRef="#ctx0" brushRef="#br0" timeOffset="628">1644 779 7981,'-8'32'527,"-4"-3"1,-1 6-53,1-1 0,-3 3 416,4 9 1,3 0-497,2 6 1,4 0-149,2 0 0,2 0 117,4-1 1,-2 1-135,7 0 1,-7 0-225,2 0 1,-2-2 73,1-4 0,-3 2-647,4-8 0,-4 1 83,-2-7 1,0-7-246,0-4 0,-2-5 317,-4-7 0,2-3-79,-7-8 1,-2-2-54,-11-4 0,3-5 153,-8-12 0,3-4 195,-3-8 1,-4-5 87,4-1 1,-1 1 153,1 5 1,4 1-84,7-1 1,7 6 175,-1 1 0,9 6-26,-3-1 1,6-2 63,6 2 1,5 0 321,12 6 0,6-6-186,11 0 0,6-6 99,12 6 1,11-8-202,12 2 1,5 3-351,7-3 0,1 2 218,-45 12 0,0 1 0,1 0 0,0 1 53,42-10 0,6 10-15,-6-5 0,-7 11-33,-10-5 0,-12 8-127,-5-2 1,-12 5 79,-6 1 0,-5 0-444,-6 0 1,-10 0-105,-8 0 0,-7 1-304,2 5 1,-14-2 814,-9 8 0,-8-9 0,-10 5 0</inkml:trace>
  <inkml:trace contextRef="#ctx0" brushRef="#br0" timeOffset="823">2059 813 7893,'-6'12'1180,"0"-1"0,0 3-502,6 9 1,2-2-907,4 8 1,-2-8 137,7 2 0,1-4 375,5-2 1,-5 6-235,-1 1 1,-5-1-42,6-6 1,-9 0-190,3 0 1,-4 1-351,-2-1 0,2-2-518,4-3 1,-4-2 38,3-5 1008,-3-3 0,6-2 0,2-9 0</inkml:trace>
  <inkml:trace contextRef="#ctx0" brushRef="#br0" timeOffset="1095">2353 727 7893,'0'21'495,"0"8"1,0 1 741,0 17 0,0 1-715,0 9 1,0-3-93,0 4 1,5-5-49,1-1 1,0 0 74,-6 0 0,-2-2-693,-4-4 1,-3 2 228,-9-7 0,-5 5-1016,0-6 0,-8 0 385,3-5 1,-3-2-88,2-5 1,-2-10 221,8-12 0,-6-5 20,6-1 0,0-7 395,6-5 1,7-11 347,5-6 0,5 4 674,5 2 0,13 4-535,11 2 1,11 7 656,6 4 0,4 5-358,2 1 1,6 7-285,-1 5 1,3 3-468,-3 2 1,-3-1-413,4-5 1,-10 7 464,-2-1 0,0 0 0,6 8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0:31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546 536 7993,'-9'-8'997,"1"7"0,10-7 742,4 8-1191,-5 0 1,13 4 395,-8 7 0,-1 1-389,-5 11 1,0 2-315,0-2 0,0 2-125,0-2 1,0-4-165,0 4 0,2-4-60,4-1 0,-4-7-823,4 1-991,-4-8 844,-2 3 635,0-7 1,5-7 33,1-5 0,6-5 78,-6-6 1,7-2 117,-2-4 0,5-4-1,1 4 1,0-1 48,1 1 1,-1 4 206,0 8 0,1 7 276,-1 4 0,0 4-143,1 2 264,-1 0 1,-2 8-216,-3 4 1,-5 3 24,-7 2 1,0 6-130,0 0 1,-7 6-48,-5-6 0,-3 6-49,-2-6 1,-1 0-285,1-6 1,0 1-216,-1-1 165,1-7 203,0 5 26,-1-13 1,9 4-20,3-12 0,4 2 31,2-7 1,8 5 13,3-6 1,5 8 161,1-1 0,0 3 58,1 2 1,1 0 60,4 0 0,-10 0 49,5 0 115,-5 0-260,4 0 1,-7 2-29,-4 3 0,-6 3-62,-6 4 0,0 9-154,-11-4 0,2 4-5,-14-4 0,0 8-193,-6 4 0,1 2 64,-1-2 1,-5 3 38,-1-3 1,-7 4 312,2 2 1,-2-3-136,2-3 0,-2 2 125,8-8 0,-1 6 43,7-6 1,-1 6 72,1-6 1,1 0-17,4-6 1,-2-2 25,8-3 161,0 3-163,6-13-338,7 6 1,10-8 123,12 0 0,17-14-49,5-3 0,16-12 40,8 0 0,5-3-16,18-3 1,6-5-199,-42 20 1,2-1-1,3-4 1,0-1 217,-1 3 1,0-1-1,1-2 1,0 1-15,-1 4 0,0 1 1,43-14-141,-11 5 0,-12 8 15,-12-2 0,-7 5 93,-9 7 1,-9 3-409,-14 8 99,-1 0 1,-9 0-163,-8 0 0,-8 14 427,-9 3 1,-10 6-599,-8 0 1,-1-2 439,-11 8 0,-1 0 249,-9 5 0,-5 1 0,-7 0 0</inkml:trace>
  <inkml:trace contextRef="#ctx0" brushRef="#br0" timeOffset="448">581 1280 7993,'-29'11'120,"0"1"0,8-6 169,-2 5 0,6-5 333,5 5 0,-1-5-212,7 6 0,-2-7 85,2 7 1,4 0-103,-3 5 1,3 6 334,2 0 0,0 0-444,0-6 1,0 6-351,0 0 0,0 0-228,0-5 0,2-3-413,3-3 1,-1 1-562,8-7 1,-6 0 595,5-6 0,1-2-60,5-4 1,0-6 198,1-11 0,-1-2 533,0-3 0,0-5 0,1 4 0,-7-4 0,1-1 0,-3 5-63,3 0 1,1 2 62,-7-2 0,6 4 488,-7 8 1,7 0 55,-6 0 506,-1-1-245,-5 9 652,0 1-661,0 8-559,0 0 0,-1 8-171,-5 3 1,4 5-48,-4 1 1,2 0 95,-2 0 0,5 7 21,-5-1 1,4 7-170,2-1 0,0 12 12,0 5 1,-2 0 298,-4 6 1,4 5 35,-4 18 0,5-2-68,1 8 0,0 0-194,0 5 1,0-1-278,0-5 0,0-3-124,0-8 0,0-7 227,0-5 1,0-10-436,0-7 1,0-5 235,0-7 1,0-3-994,0-7 210,0-1 531,0-7 0,0-5 174,0-10 0,0-7 146,0-11 1,0 0-45,0-12 1,0 3 296,0-14 0,-8-8 0,-2-8 0</inkml:trace>
  <inkml:trace contextRef="#ctx0" brushRef="#br0" timeOffset="949">633 1626 7914,'0'-18'0,"0"1"829,0 0 1,-2 9-138,-4 8 1,-6 10-24,-11 13 0,2 4-261,-8 7 1,1 3-43,-7 3 1,0 2-195,1 4 1,1 2 45,4-7 0,-1-1-242,6-5 1,1-3 101,6-3 1,2-4-428,3-7 1,5-7-576,7 1 140,0-9 0,1 5 397,5-8 0,6-8-52,11-3 0,4-6-149,7-6 1,9-4 171,3-8 0,4-1-53,2-5 1,-1-1 94,1-4 0,0-4 67,0 4 0,0-4 343,0-2 0,5 6-58,1 0 1,0 7 46,-6-1 1,-1 11-40,1 6 0,-7 6 824,-5 5 0,-6 5-392,-5 7 1,0 3 865,-12 9 0,3 7-525,-15 16 0,1 1-35,-6 5 0,-8-3-386,-3 8 0,-4-2-148,-3 2 0,-5 2-257,0-7 0,-2-1 149,2-5 1,4-3-610,-4-3 0,-2-6 316,2-11 0,0-5-685,5-7 458,1 0 159,0 0 0,5-7 275,1-5 1,7-9 136,-2-2 0,4 0 452,2 6 1,2-1-298,4 1 1,6 8 168,11 3 1,-4-2 83,4 2 0,2 1-86,-2 5 1,6 0-405,-6 0 1,6 5 13,-6 1 1,2 6-910,-2-7 0,-4 7-203,4-6 1,-4 5-702,-2-5 0,-1 7 1748,-5-1 0,5 3 0,-7 3 0</inkml:trace>
  <inkml:trace contextRef="#ctx0" brushRef="#br0" timeOffset="1841">2016 588 8304,'17'-27'416,"1"2"0,-1 10 430,0 3-472,8 5 0,-6 9 128,4 3 0,-9 5 218,-3 7 1,-1 8 604,2 4 1,-5 2-614,-7-2 1,0 3-5,0-3 1,0 4-381,0 1 0,0-1-282,0-4 0,0 1-228,0-6 0,0-1-544,0-6 1,2-2 38,4-3 0,-2-5-940,7-7 0,1-1 77,5-5 1,2-8 777,4-14 0,4-3 87,8-15 0,-1 3 266,1 3 0,-2 0 322,-4 11 1,-4 4 378,-8 2 1,0 9 244,0 3 0,-5 7 2106,-1-2-1936,-7 4 1,4 10 552,-8 4 0,0 3-564,0 2 0,-8 2-267,-3 4 0,-5-1-192,-1 6 0,0 1-171,0 6 1,-1-6-279,1-1 0,-2 1-455,-4 6 0,3-6-566,-3 0 0,4-1 18,2 7 1,0-2 130,-1-5 0,1 3 510,0-8 1,5 0 526,1-5 1,5-1-37,-6 0 0,3 0 189,-3 1 0,-1-1 221,7 0 1,-6 1 346,7-1 0,-7 0-108,6 1 0,1-1 738,5 0 1,-2 0-701,-4 1 0,4-1-209,-4 0 0,4 8-289,2 4 1,-2 4 25,-3 1 1,3 9 56,-4 3 0,-2 2 125,3-2 1,-7 2 102,6-8 1,0 1-74,6-7 1,2 1 75,4-1 0,4-7-344,7-4 0,2-11 45,4-6 0,4-4-90,8-2 0,7-8-253,4-4 1,4-13-322,2-9 1,-2-3 188,-4-9 0,2 8-325,-7-3 1,-3 3 256,-9-2 1,-4 3-70,-8-3 1,-2-3 469,-3 3 0,-4-2-84,-8 1 1,-2 11 295,-4-5 1,-4 12-158,-7 0 0,0 12 960,-1 5 0,1 4-55,0 2 0,-6 8 270,0 3 0,2 10-249,9 2 0,-1 6-442,7-6 1,0 6-572,6-6 1,2 6 103,4-6 1,3 0-341,9-6 1,7-5-542,3-1 0,5-7-977,2 2 1,9-4 434,8-2 0,7-10 1382,11-7 0,6-8 0,3-10 0</inkml:trace>
  <inkml:trace contextRef="#ctx0" brushRef="#br0" timeOffset="3714">3711 346 7976,'17'-10'0,"0"-5"0,-5 13 1270,-1-4 1,1 10-563,5 2 0,-1 13 255,-5-2 1,3 5-228,-9-5 1,7 2-41,-6 4 0,-1-4-384,-5 4 0,0-3-267,0-3 0,0-6-1966,0 1 1612,0-1 0,8 1-1367,4 0 1,-3-9 743,3 3 1,5-12-285,6-5 0,2-10 569,-2-2 1,-2-6 646,8 6 0,-8-2 0,2 2 0,-4 9 0,-1-3 0,-1 5 909,0 1-734,1 3 914,-1 8 1,-7 8-415,-5 3 1,-3 5 152,-2 1 0,-2 8-396,-3 4 1,-7-2-338,-11 2 0,2-1 68,-8 7 1,2-2-93,-2-4 0,-1 1-385,6-7 0,1 2 217,6-2 0,0-9-1019,0 3 456,-1-3-52,9 3 514,1-8 1,16 5 113,3-8 1,5-1 1,1-5 1,6 0 7,0 0 0,0 0 253,-6 0-43,8 8 283,-6-6-259,6 13 0,-15-11 38,-4 8 0,-6-1-47,-6 7 0,-4-1-103,-7 0 0,-8 2-18,-4 4 0,2-1-130,-1 6 0,1-5 296,-2 6 1,4-8 6,8 3 150,-1-5-230,9-2-269,1 0 1,16-7 37,3-4 0,7-4 34,5-2 1,-2-8 56,8-4 0,-8 5-144,2 1 1,-4 4 344,-2 2-306,1 0 763,-9 0-454,-1 0 1,-10 8 174,-4 3 1,-5 10-85,-12 2 1,1 2-59,-6-2 1,-1-3-32,-6 3 1,1 2-33,-1-2 0,8 6 125,4-6 1,4 0-62,2-6 0,1-5-375,5-1 0,3-5 89,8 5-595,0-7 0,2 4 263,4-8 0,11-2 48,12-4 0,5-9-91,7-8 0,3-6-311,8 6 0,2-6 333,3 6 1,-3 0 178,4 6 1,-10-1 316,-2 1 1,-8 6-113,3-1 0,-7 8 825,-5-2-569,-4 4 1,-15 4 12,-5 4 1,-3 4-2,-2 7 1,-2 0-14,-3 1 1,-11-1-396,-7 0 0,-6 1 93,6-1 0,-5 0-232,4 0 1,-4-1 85,5-5 0,-2 3-269,2-8 206,3-1 1,-5-5-81,8 0 1,6-7 6,-1-5 0,8-9-68,-2-2 1,-1-6 429,1 6 1,0 0-78,6 6 1,0-1 803,0 1-448,0 7 322,0-5 178,0 13-123,0-6 1,0 16-157,0 4 1,0 9 60,0 2 1,0 10-102,0 1 1,0 3-92,0 9 1,6 0 106,0 6 0,-1 0-100,-5 0 0,0-1-300,0 1 0,0 0-380,0 0 0,6-8-582,0-3 0,0-7 275,-6-5 1,0-4-1643,0-8 777,0 1 492,0-9 171,0-1 547,0-31 1,-2 7 62,-4-18 1,4 7 203,-4-8 0,-3 5 0,-3-11 0,-1 3 0,1-3 0,3 5 0,3-4 0,4 3 0,-4 3 0,4 1 0,2 4 0,0 4 497,0 8 1,6 5-17,0 1 701,0 7-618,-6-4 0,-2 16 233,-4 3 0,-6 5-288,-11 1 0,2 6-109,-8 0 1,1 8-404,-7-2 0,2-2 117,4 1 1,-1-6-234,7 1 0,-6-4 136,6-2 1,0-1-855,5-5 1,1 2 55,0-7 1,5 0-207,1-6 0,-1-2 184,-5-4 803,7-3 0,-5-16 0,5-2 0</inkml:trace>
  <inkml:trace contextRef="#ctx0" brushRef="#br0" timeOffset="3909">3451 1608 7943,'-17'-9'147,"0"3"1,-1-2 754,1 3-248,0-1 0,2 8-233,3 3 0,4 5 65,8 7 0,0 8-115,0 4 0,8 4 508,4 1 0,5 7-216,6-1 0,10 0-14,7-5 1,14-2-491,-2-4 1,13-6-420,4-12 1,2-3-399,10-8 0,0-2 580,5-4 0,0-9-1698,1-8 0,-3-8 858,-3 2 0,6-4 918,-1-1 0,3-6 0,-43 19 0,2 1 0,-2-1 0,0 0 0,-1-3 0,0 0 0,1-3 0,0 0 0</inkml:trace>
  <inkml:trace contextRef="#ctx0" brushRef="#br0" timeOffset="4330">5129 1211 7970,'2'15'1745,"3"-4"0,-1 3-188,8-8-1036,-8 7 0,11-11-25,-3 4 1,9-4-198,2-2 1,6-2-618,-6-4 0,7-9 284,-1-8 1,-4 0-980,-2 5 1,2-5 221,-2 0 0,-5 0-374,-7 6 1,-7 0 607,2-1 1,-4 1 182,-2 0 1,-8-1 277,-4 1 0,-3 6-75,-2-1 0,-2 8 571,-5-2 0,5 6-343,-4 6 0,4 6 857,2 11 1,-1 6-147,1 11 0,6 4 133,-1 8 0,6-4-360,-5 4 0,7-10-13,-2 10 0,4-6-75,2 0 0,2 2-183,4-7 0,-2-3-186,7-9 1,1-4 119,5-8 0,0-1-773,1-5 1,5-3-77,0-8 1,8-2-498,-3-4 0,-1-9 479,2-8 0,0-14-190,6 3 0,-7-13-835,1 1 1688,-8-11 0,12-5 0,-6-7 0</inkml:trace>
  <inkml:trace contextRef="#ctx0" brushRef="#br0" timeOffset="5448">5820 138 7949,'2'18'1252,"4"-1"0,-2 8-126,8 4 0,-7-2-544,7 2 1,-6-3 482,5 3 0,-7 2-455,2-8 1,-2 6-514,1-6 1,-3 0-545,4-6 0,2-5-685,-3-1 1,9-7 667,-3 2 1,7-4-406,5-2 0,4-10-924,7-7 1,3-8 905,3-10 1,-3-3 886,3 3 0,-11-1 74,-6 13 0,-4 0 82,-2 5 1,-1 7 497,-5-1 47,-3 9 1,-10 3-229,-4 11 1,-3 6 349,-9 6 0,-1-1 65,-4 6 0,-2 1-369,-4 6 0,-3-6-562,3-1 0,-2-1 75,2 2 1,-1 4-1214,6-4 0,-6 1 344,1-1 0,4 2-116,2-8 0,4 6 278,1-6 0,7 2 230,-1-2 0,8-4 685,-1 4 0,3-2-258,2 2 0,0 2 979,0 4 1,0 4-558,0-4 1,0 3 1275,0 3 0,0-6-630,0 0 1,0-6-454,0 5 1,-6-6-312,0 1 0,0-4-107,6-2 1,0-5-1089,0-1 661,0-7-432,0 4 0,2-8 34,4 0 1,0-14-244,11-3 0,-1-18 303,12 1 0,1-12 14,6 0 1,1-10 237,5-2 0,-5 8 53,5 10 0,-1 7 442,-6 10 1,3 0-185,-14 12 0,0 3 1072,-6 2-876,1 4 1,-3 10 732,-3 3 1,-5 7-313,-7 5 0,0-4-133,0 4 1,-7 2-194,-5-2 0,2 0-224,-1-6 1,-1 1-705,-5-1 0,-6 6 425,0 0 0,-2 0-605,2-5 0,2-3 353,-8-4 0,8 3 87,-2-8 0,4 1-115,1-1 561,9-4 0,1 4-30,8-12 199,0-4 0,8-7 243,3 0 1,5 5-206,1 1 0,0 7 680,0-2-267,1-3-54,-1 7-326,0 2 1,-7 9 63,-4 9 1,-4 1-198,-2 4 0,-8-2-146,-4 8 1,3-2-167,-3 1 1,1 5 128,-7-4 0,1 4 28,0 1 1,0 7 111,-1-1 0,7 6 90,-1-6 0,8 7 19,-1-7 1,1 6 299,-2-6 0,4 1-267,-4-7 1,4 1-81,2-1 0,0-5-454,0 0 1,0-8 227,0 2 1,2-5-369,4-7 0,-4-1-15,4-5 125,-4-3 1,0-2-115,3-11 0,-1-12-195,8-6 0,-1-6 77,7-5 1,-1 2-133,0-8 0,2-1 148,4-4 0,-1 6 154,6 5 0,-6 5 403,1 7 0,-4 4-82,-2 13 0,-5-2 138,-1 7 0,-5 0 241,5 6 1,-7 8 453,2 3 0,2 6-235,-2 7 0,-1-3 288,-5 8 1,0-6-400,0 5 0,0-5-168,0 6 0,-2-6-190,-3 6 1,3-8-85,-4 2 1,4-3-169,2-3 1,2-8-155,4-3 1,-4-2-1180,3 2 1134,-3-4 372,-2-2 0,0-10 1774,0-7-1370,-7 0 1,3-1 279,-8 1 1,8-6-286,-1 0 1,5 0 128,5 6 1,-1-7-456,8 1 1,-1 0-593,7 6 1,7-6-1206,3 0 1,5-2 196,2 2 1530,7 4 0,-6-22 0,7 5 0</inkml:trace>
  <inkml:trace contextRef="#ctx0" brushRef="#br0" timeOffset="5860">6927 917 7915,'18'-12'0,"-1"1"0,2 7 1894,4-2-1224,4 4 0,8 12 263,-1 7 1,-3 2-116,3 10-102,-10 0 0,8 13 407,-14 4 0,-3-2 521,-4 2-1118,-3 1 0,-8-1-390,0 0 1,0-2-448,0 2 1,-8-4-91,-3-7 1,-3 3-404,3-3 0,-4 2 44,3-14 1,-3 0 238,-3-6 0,1-6-609,0 1 1,-1-10 621,1-2 0,0-10 388,0-13 0,1-6 45,5-11 1,3-4 207,8-8 1,0 2-2,0 4 0,13-2 256,5 8 0,11 1-306,-1 10 0,5 4-7,2 8 0,5 0-721,0-1 0,1 1-163,-7 0 0,-1 7 809,-4 4 0,3-3 0,-5-1 0</inkml:trace>
  <inkml:trace contextRef="#ctx0" brushRef="#br0" timeOffset="6260">8190 87 7992,'9'-18'1413,"7"9"-1109,-5 3 1,12 4 106,6 2 0,4 8 386,1 3 1,1 5-275,-1 1 1,-1 0-115,-4 0 1,-4 6-530,-8 1 1,-5 1-413,-1-2 1,-7-2-118,2 8 1,-4-3-797,-2 3 0,-8 4 1445,-3-4 0,-12 3 0,-4 3 0</inkml:trace>
  <inkml:trace contextRef="#ctx0" brushRef="#br0" timeOffset="7160">8138 709 7992,'-10'8'285,"-5"1"1,15 9 455,0-1 0,2-5-731,9-1 1,-1 1 2,1 5 1,3 0 327,-8 0 1,5 8-60,-5 4 1,0 4 51,-6 1 1,-2 11-165,-4 7 1,-4 1 11,-7 11 1,0-3 82,-1 3 0,1 1-49,0-7 0,0-1-140,-1-5 0,9-8 98,3-3 1,4-1-437,2-5 1,0-3 26,0-9 1,0-9-113,0 3 1,2-9 137,4 3 1,-2-7 14,7 2 1,-5-4-3,5-2 1,-5-10 57,6-7 1,-1-4-229,6-14 1,3-3 66,3-14 0,-2-6-105,8 1 1,5-11-227,7-1 0,7-8 346,-2-9 0,-18 40 0,1 0-5,3-1 0,0 1 0,0 1 0,1 0 203,-1 4 0,0 1 1,33-33 208,-7 16 0,-1 1-166,-5 16 1,-2 7 525,-4 10 1,-6 6-275,-11 5 0,-4 4 582,-7 8 0,-3 2-33,-4 4 0,3 4-212,-8 7 0,-1 0 216,-5 1 0,-7 5-375,-5 0 0,-3 6-570,-2-6 0,-6 7 178,-1-1 1,1-4-465,6-2 1,2-4 294,3-1 1,3-1-643,3 0 521,4 1 1,-4-3 9,12-3 1,4 1 139,7-7 0,0 5 319,0-5 1,1 2 199,-1-3 0,-5-1-1,-1 8 189,1-8-130,5 11-384,-8-5 1,-1 7 52,-8 0 0,-8 2-104,-3 5 0,-10-3-6,-2 7 1,-8 1-175,2 6 1,-3-6 95,-3 0 0,-5-6 74,-1 5 0,9-6 388,9 1 0,3-6 103,3-6-808,0 5 242,7-14 1,2 7-89,8-3 1,2-4 78,4 4 1,4-4-209,7-2 1,2-8-208,4-4 1,12-3 174,11-2 0,4 0 40,2-1 1,0-5 67,0 0 0,3 2 383,-3 9 0,2-1-55,-14 7 1,-1 0 109,-10 6 1,1 0 78,-7 0 0,-5 8 255,-7 4 0,-7 3-75,2 2 1,-4 1-126,-2-1 0,-6 0-533,0 1 0,-7-1 126,1 0 0,-3 0-184,-2 1 0,-1-7 2,1 1 1,-6-8-163,0 1 0,0 3 332,6-2 0,-1 0 294,1-6 0,5-6 234,1 0 0,5-2-15,-5 3 155,7 3-99,-4-6-152,16 8 1,1 8 58,9 3 1,-1 6-16,0 7 1,1 2-1,-1 9 0,-6-6 181,1 0 1,-8-2-115,1 1 1,3 3-157,-2-8 1,-2 6-523,-10-6 1,2 8 215,-7-2 0,-3-4-141,-9-2 1,4 0-348,-4-6 1,-4 4-719,-2-9 0,-4-5 329,-1-1 0,5-4-532,0-2 0,6-10 1419,-6-7 0,1-15 0,-7-13 0</inkml:trace>
  <inkml:trace contextRef="#ctx0" brushRef="#br0" timeOffset="7722">9988 813 8420,'10'-17'611,"5"7"1,-5-3 9,7 7 1,0 0-199,1 6 1,-1 0 330,0 0 0,-5 0 177,-1 0-409,1 0-522,5 8 1,-7 1-298,-5 9 0,-3 1-175,-2 4 1,-2 4 343,-3 7 1,3 1-645,-4-1 1,-2 1 248,3 0 1,-1 3 322,6-3 0,2 3 124,3-9 1,5-2 274,7 2 0,1-8-23,-1 2 1,0-4 271,1-2 1,-9 1-64,-3-1 1,2 0-68,-3 1 0,-1-1-275,-10 0 0,1 0 113,-13 1 0,3-1-567,-14 0 1,6-5 93,-6-1 0,0-7-54,-5 2 1,1-4 196,4-2 1,-1 0 4,7 0 162,0-8 0,7-1-90,5-9 0,5 3 311,12 3 0,3-1-41,9 7 0,6-5 157,5 5 0,4 0 23,2 6 1,5 0 2,0 0 1,-1 0-92,-10 0 0,3 0 104,-3 0 0,-4 8-211,-2 3 0,-10-1 288,-1 1-1558,-8-7 673,4 12-1897,-8-14 2336,0 5 0,0-14 0,0-3 0</inkml:trace>
  <inkml:trace contextRef="#ctx0" brushRef="#br0" timeOffset="7888">10853 1020 7943,'-8'20'727,"-3"3"1,-5-4 1005,-1 4 0,7-4-962,5-2-1011,-5 1 0,8-1 602,-4 0-208,4-7 0,2 0-942,0-5 0,8-3-150,4 4 1,3-4-1600,2-2 2537,0-8 0,1-1 0,-1-9 0</inkml:trace>
  <inkml:trace contextRef="#ctx0" brushRef="#br0" timeOffset="8230">11216 35 7860,'0'-12'546,"0"1"894,0 7-756,0-4-521,0 8 1,2 0 212,4 0-150,-4 0 0,7 2-221,-3 4 1,-4-2 94,4 7 1,1-5-294,-1 5 1,6 1 121,-7 5-227,9 1 198,-12 7 0,11 1 8,-7 9 0,5 2 90,-5 3 1,0 12-8,-6 11 1,0 12-5,0 6 0,0 11-145,0 6 0,-3-44 0,0 2 216,1 1 0,-2 1 1,-2 2-1,-1 1 149,1 2 0,0 1 1,-1 4-1,-1 2-100,-1 4 1,1 2 0,-1 4 0,0 1-333,1 3 0,-1-1 0,1-1 0,-1 0 168,0-1 0,1-1 1,-1 2-1,0 0-177,1-1 0,-1-1 0,1-6 0,1-2-137,0-5 1,2-1-1,1-9 1,0-1-167,4 42 1,0-6-1365,0-17 1901,0-15 0,-5 1 0,-1-15 0,0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2:05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8168,'-7'-17'0,"-3"7"0,-5-5 1580,3 3-424,-3 5-132,13-9-255,-6 14-444,8-5 1,2 11-68,4 7 1,4 8-68,7 16 1,0 7 82,0 4 0,1 6 25,-1 6 0,0-2-467,1 7 0,-7-7-525,1 1 0,-7-3-192,7-2 1,-6-8-2290,5-3 3174,-7-5 0,11-9 0,-5-2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2:06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809 0 8032,'-17'0'468,"0"0"1,5 0 662,0 0-718,9 0 1,-7 0-137,4 0 0,2 0-292,-7 0 0,-1 2-5,-5 4 1,-2 3 125,-4 9 0,-4-1-112,-8 0-48,1 1 93,-9 7 0,7-4-78,-4 8 1,3-6 93,2 5 1,3-6-202,3 1 157,4-4 1,10-2 13,3 0 0,4-5-62,8-1 66,0 1 0,10 5-112,7 1 0,3-3 93,8-3 0,1 3 73,6-4 0,1 3-123,5-3 0,-3 3-8,8-8 1,-7 7-14,1-1 0,-4-3-142,-1 3 0,-6-8-294,0 1 0,-8 3-160,2-2-353,-4 7 163,-2-11 543,-7 14 0,-2-13-155,-8 9 459,0-8 0,-16 3 0,-3-7 0</inkml:trace>
  <inkml:trace contextRef="#ctx0" brushRef="#br0" timeOffset="225">48 882 8136,'-27'0'894,"10"0"0,13 2-587,16 4 1,7-2 363,16 7 0,7-1-365,4 1 0,0-1-262,6-4 1,-2-4-45,13 3 1,-7-3-5,2-2 1,-10 0-524,-2 0 0,-6 0 240,6 0 1,-7 0-409,1 0 1,-3 0 23,-3 0 0,-5 6-222,0 0 0,-2 1 893,1-1 0,-10-4 0,-3 6 0,-5-8 0</inkml:trace>
  <inkml:trace contextRef="#ctx0" brushRef="#br0" timeOffset="671">1535 363 9887,'0'25'1129,"0"-4"-713,0 8 1,0 2-47,0 9 1,0-3-57,0 3 0,0 2 140,0-1 1,0-3-654,0-9 0,0 2 258,0-8-984,0 0 337,0-6 248,0-7 1,6-4 158,0-12 0,7-6-53,-1-11 1,3-6-165,3-11 0,5-4-61,0-8 0,6-2 173,-6-3 0,5 5 97,-5 0 1,6 10 516,-6 13 0,6 6-140,-6 11 1,6 4 4,-6 8 0,0 10 147,-6 7 0,5 8 482,-5 10 1,4 7-149,-9 4 0,-5 4 242,-1 2 1,-4 0-72,-2 0 1,0 0-334,0 0 1,2-2-952,4-4 1,-3 2-448,9-8 1,0-7-804,5-10 1,2-12 1688,4-5 0,12-12 0,9-3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2:04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1295 0 8521,'12'0'317,"-1"0"0,-5 2-188,6 4 0,-6 3-35,5 9 0,-5 1 69,5 4 1,-1-2 10,1 8 0,3 0-55,-8 5 0,1 1-37,-1 0 1,-4-1-135,4 1 1,-4-6 119,-2-1 1,0-1-125,0 2 1,0-2 92,0-4 1,0-10-27,0 5 133,0-5 1,0-1-23,0-1-8,0-7-9,0 4 0,0-10 115,0-4 0,0 2-194,0-7 1,0-1-131,0-5 1,2-2 70,3-4 0,-1 3-226,8-3 0,-6-2-47,5 2 0,-5-5 113,5 4 0,1 0-48,5 0 1,-5 5 8,-1-4 0,1-2 20,5 2 0,-2 0 120,-3 6 0,3 5 126,-3 1-82,-4-1 0,5 1 288,-7-1-60,7 8 1,-9-3-89,8 7 1,-9 2 93,3 3 0,2 5 19,-2 7 1,1 0 157,-1 1 0,-4 5-135,4 0 1,-4 6-25,-2-6 0,0 6-111,0-6 1,0 5-105,0-4-22,7-1 274,-5-6-479,6 0 167,-8-7 0,2-3 40,4-7 1,-4-1-71,3-5 1,5-11-195,2-12 0,3-6 72,2-5 0,2 3-155,4-3 1,-3-2 150,3 1 0,-4 3 71,-2 9 0,1 4 185,-1 8 1,0 1-32,0 5 1,1 3 162,-1 8-51,0 0 0,1 2 225,-1 4 1,0 5 15,0 12 1,-5-1 163,0 6 0,-7-5-89,7 6 1,-8 0-67,1 6 1,-3-7 156,-2 1 0,0 0-147,0 6 0,0-3-184,0-3 0,0 2-78,0-8 1,0 6-205,0-6 0,0 0-68,0-6 0,2 1-1021,4-1-178,-4 0 989,13 0 0,-11-7-2321,8-4 1384,-1-4 1311,7-2 0,6-16 0,3-3 0</inkml:trace>
  <inkml:trace contextRef="#ctx0" brushRef="#br0" timeOffset="341">2904 640 8112,'-10'0'0,"-5"0"-78,13 0 1,-4 0-422,12 0 282,3 0 1,3 0-17,-1 0 178,-7 0-302,12 0 839,-14 0 0,7 0-33,-3 0 1,-4 2 242,4 4 0,-3 3-375,3 9 0,-2 1 160,8 4 1,-7 4-115,7 7 1,-6 1-87,5 0 0,-5-1-149,5 1 0,-5-6 42,6-1 1,-3-1-251,3 2 0,3-4-294,-3-8 43,3 1 1,2-3 9,1-3 0,-7-5-198,1-7 1,-1 0 104,7 0 1,-7-9-401,1-9 814,-1-7 0,14-17 0,2-2 0</inkml:trace>
  <inkml:trace contextRef="#ctx0" brushRef="#br0" timeOffset="501">3232 225 9443,'-9'0'2946,"3"2"-2816,12 4-291,3 3 0,9 9-189,-1-1 0,0-6-979,0 1 1,1-8 1328,-1 2 0,0 3 0,1 1 0</inkml:trace>
  <inkml:trace contextRef="#ctx0" brushRef="#br0" timeOffset="1190">483 432 8116,'-18'-9'1410,"9"-6"-151,-7 13-981,14-6-627,-13 8 0,11 0-54,-7 0 287,-1 0 0,-7 6 112,-4-1 0,-4 9 25,-8-3 1,1 11 224,-1 1 0,1 2-75,-1-2 1,6-4 2,0 4 0,8-6-90,-2-5 1,10 1-248,1-7 163,8 7 0,-5-11-187,3 4 188,4-4 0,-4 0-177,12 4 0,-2-4 153,7 3 1,9 3 10,9-2 1,3 5 179,3-5 1,1 6-119,5-7 0,-5 3 52,4-2 0,3-2-94,-3 7 1,0-1-80,-5 1 1,-8-1-9,-4-4 0,2-4-252,-2 3 0,0 3-163,-6-2-383,1 0-437,-1-6 437,0 0 877,-7 7 0,-2-5 0,-16 14 0,-2-7 0</inkml:trace>
  <inkml:trace contextRef="#ctx0" brushRef="#br0" timeOffset="1382">223 969 10709,'19'11'96,"5"1"0,0-7-263,5 7 1,4-2 148,-4 1 0,3 3 76,3-9 1,-2 7-114,-4-6 1,1 1-242,-7-1 1,6-4-13,-6 4 1,0-4-414,-5-2 0,-1 0 257,0 0 464,-7 0 0,5-8 0,-5-2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2:02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35 485 8116,'-17'-8'0,"7"6"732,2-13-155,8 13-620,0-6-31,0 8 3015,0 0-2060,8 0-712,2 0 0,7 0-155,0 0 0,1 0 7,-1 0 1,6 0 151,0 0 0,8 0-197,-2 0 0,3 0 12,3 0 1,1-6-103,5 1 0,-3-1-2,8 6 1,-5 0 2,5 0 0,-6-6 75,6 0 1,-7 0-131,1 6 0,-5 0 160,-7 0 1,3 2-29,-8 4 0,6-4 314,-6 4 0,0-4-98,-6-2 0,1 6 278,-1-1-222,0 1-74,1-6-180,-1 8 0,-6-6-386,1 3-107,-8-3 170,3-2-981,-7 0-1354,0 0 0,-9 0 2676,-8 0 0,-8 0 0,-10 0 0</inkml:trace>
  <inkml:trace contextRef="#ctx0" brushRef="#br0" timeOffset="374">173 813 8158,'-17'0'124,"0"0"81,-1 8 1,7-6-263,-1 4-341,9-4 268,-5-2 62,16 7 270,1-5 0,3 6-73,-1-8 1,-5 0 706,6 0-478,-1 0 0,6-6-48,1 0 1,5-5-77,0 5 1,7-6 27,-1 7 1,6-3-22,5 2 0,4 4 14,8-3 0,0 3-224,0 2 0,6-6 88,-1 0 0,3 0-291,-2 6 1,-5-2 131,5-3 0,-4 1-231,-2-8 0,5 7 68,1-7 0,-6 6-92,-6-5 1,-8 5 114,3-6 0,-7 7 26,-5-7 0,-4 8-250,-8-1 1,-5 3 74,-1 2 1,-7-2-154,2-4 0,-12 4-78,-5-4 0,-6-1 78,-7 1 1,3-8 481,-7 3 0,4-5 0,-4-1 0,-1 0 0,-6 0 0,1-1 0</inkml:trace>
  <inkml:trace contextRef="#ctx0" brushRef="#br0" timeOffset="710">830 35 8221,'-19'-8'1936,"-4"-1"-557,14-1-396,-1 2-1012,2 8 0,16 0-506,4 0 0,3 6 364,2 0 1,8 7 169,4-1 0,-2 3 313,2 3 1,0-1-96,5 0 1,1 0 47,-1 1 1,7 5-94,-1 0 0,6 2-29,-6-2 1,8 2 25,-1 4 0,-3 3-44,2-3 0,-8-2-181,3 2 0,-5 0 47,-1 5 1,-3-5-112,-3 0 1,-4-6 22,-7 6 0,-9 0 68,-3 5 1,-6-5 44,-6 0 1,-5 0-12,-12 5 0,-6 1-210,-12 0 0,3-1-278,-8 1 0,0-1-637,-6 1 1,0-6 480,0 0 1,2-8 638,4 2 0,-4-4 0,6-2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2:40.2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87 519 8070,'-17'0'0,"2"-7"0,3-5 0,-1 2 403,7-1-144,-8 7 1,12-6-407,-3 5 151,3 3 1,2-8-26,0 4 1,0 2-233,0-7 0,2 5 171,3-5 1,-1 1 246,8-1-117,-1-5 1,7 8-7,-1-3-153,0-4 1,1 13 109,-1-4 1,0-2 5,0 2 1,6 1-6,1 5 0,1-6-8,-2 0 0,2-2-4,3 3 0,5 1 7,-4-8 0,4 7-17,1-7 0,1 6 20,-1-5 0,1 5 1,-1-6 1,3 7 0,3-7 0,-3 3-1,3-3 1,-3-1-13,-3 7 1,1-8-1,-1 3 0,1 1-8,0-1 0,5-1 15,0-5 0,1 5 9,-7 1 0,1 5-3,-1-5 1,-1 5 0,-4-6 1,4 8-2,-5-1 1,-1 3 2,2 2 0,-6-2-2,6-4 1,0 4 1,5-4 0,-5 4-1,0 2 0,-6 0-2,6 0 1,-6 0-2,6 0 1,-8 0 0,2 0 0,2 0 0,-2 0 0,0 0 0,-6 0 0,6 0 0,1 0 0,4 2-8,-5 4 0,2-4-1,-2 4 1,-1-4-45,6-2 0,-6 0 45,1 0 1,2 0 9,-2 0 1,0 2-4,-6 3 0,2-3 1,4 4 1,-4-4 0,5-2 0,-5 2 2,-2 4 0,0-4-3,1 3 1,5 3 4,0-2 0,0 2 0,-6-3 0,0-3-4,1 4 0,-1 2-1,0-3 0,-1 3 6,-5-2 0,5-2 1,-5 7 1,4-5-8,3 6 0,-7-9 1,1 3 0,-1 4-8,7 1 0,-1-1-1,0 1 1,0-1-82,1 2 0,-5 1 79,5-7 1,-5 5-71,10-5 77,-4 7 0,-1-5 0,-1 4 0,0 1 45,0-7-15,1 7 0,-1-5-11,0 4 0,-5 1 11,-1-7 0,-7 7-9,2-1 0,2 3-5,-3 2 1,1 1-118,-6-1 81,0 0 1,0 1-9,0-1 0,0 0 24,0 0 0,0 1-9,0-1 1,-6 0 51,1 1 0,-9-7 8,3 1 1,1-1 40,-1 7 1,-1-3-78,-5-4 0,-1 5 13,1-5 6,0 5 0,-2 1-1,-4 0 0,3 1-22,-3-1 1,4-6-20,2 1 1,-6-1 77,0 7 1,-2-7-53,2 1 0,3-1-6,-3 7 1,-2-7 12,2 1 0,-6-1-30,6 7 1,-7-7 9,1 1 1,2-3-5,-2 3 1,0 3 5,-5-3 1,-1-3-3,1 3 0,-1-6-9,0 5 0,1-5 2,-1 5 1,-5-7 6,0 2 1,-1 2 1,7-3 0,-7 3 71,1-2 1,0-4 6,5 4 0,-5 1 10,-1-1 0,-1 2-1,2-3 0,3-3 12,-3 4 0,1 2 79,-1-2 0,3-1-100,-3-5 0,4 0 66,1 0 1,0 0-55,1 0 1,-1 0 10,1 0 1,5 0-45,0 0 0,0-7-8,-5-5 0,5 3 69,0-3 0,2 0-14,-2-5 1,-3 0 106,3 0 0,2-1-106,-2 1 0,6 0-30,-6-1 1,8 1 22,-2 0 1,-2 0-55,2-1 0,0 1 37,6 0 1,-1-1-6,1 1 0,5-4-70,1 4 1,7-10-172,-2 9 0,4-3-113,2 4 1,2-6-311,4 0 1,6-10-1249,11-1 1836,4-9 0,15-16 0,2-3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3:01.806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0 173 9360,'0'-17'-375,"0"0"391,0 7 151,0-5 1,2 11-354,4-8 0,-4 1 131,4-7 1,1 7-24,-1-1 1,0 7 144,-6-7 1,2 6-69,4-5 80,-5 7-283,7-4 267,-8 8 561,0 0-372,8 8-94,-6 1-5,5 9 1,-5-1 63,4 0-85,-4 1 0,8-1-33,-5 0 0,-3 1-10,4-1 1,-2 6-68,2 0 1,-4 2 64,3-2 1,-3-4-54,-2 4 0,0 2 55,0-2 0,0 6-10,0-6 0,0 0-32,0-6 0,6 7 5,0-1 0,0-6 0,-6-6 1,0 1-3,0 5 0,0-5 22,0-1-12,0-7 1,0 6-58,0-4 107,0-5-114,0 7 1,2-8 121,3 0-48,-3-8 0,6-1-102,-8-8 1,0-3-168,0-3 0,6 4 50,-1-4 1,1 4 139,-6 1 1,2 1-257,4 0 0,-2-6 44,7 0 1,-5 0-83,6 5 1,-7 1 55,7 0 0,-6 0 92,5-1 0,-1 1-6,1 0 204,5-1 1,-9 1 39,5 0 0,1 5-102,-7 1 1,6 5 116,-7-6 0,3 9-44,-2-3 213,-4 4 0,7 2-33,-3 0 1,-2 0-39,7 0 0,-7 2-48,2 4 1,-2 3 182,2 9 1,-4-1-183,3 0 1,-1 0-8,2 1 0,-4-1-193,4 0 181,-4 1 1,0-1-232,3 0 1,-3-5 39,4-1-145,-4-7 186,-2 11-248,0-13 210,0 6 31,0-8 282,0 0-480,0-8 1,6-1-44,-1-9 1,3 1-72,-2 0 1,-2 1 127,7 5 0,-1-4-144,1 3 1,3-3 260,-8-3 1,7 1-101,-1 0 1,-3 1 259,3 5 1,-7-4-205,7 3 539,-8 4 0,5-1 270,-3 3 179,-4 4-302,6-6-284,-8 8 0,6 2 49,-1 4 0,1-2-78,-6 7 1,6 1 112,0 5 0,-1 6-140,-5 0 1,2 0-192,4-5 0,-4 1 14,4 4 0,-4-4-109,-2 4 1,2-4-30,3-1 0,-3-1-242,4 0 0,-4 1-39,-2-1 0,6 0-218,0 0-797,-1 1 942,3-1 1,-4-2-396,7-3 1,-5 1-93,6-7 948,-9 8 0,13-12 0,-7 5 0</inkml:trace>
  <inkml:trace contextRef="#ctx0" brushRef="#br1" timeOffset="348">1194 363 8403,'0'-9'-437,"7"-1"478,5 4 1,-3 4 111,3-3 1,-6 3 252,5 2 1,-5 0 368,5 0 0,-5 0-272,6 0 1,-8 2 557,1 3-733,5 5 0,-6 7 93,7 1 1,-7-7 449,2 1-355,-4-1 1,-2 6-200,0 1 1,6-7 32,-1 1 1,1-6 227,-6 5-312,0-7 1,0 6-123,0-5 115,0-3-778,0 6 1,0-6-667,0 4 170,0-4 0,2 5-50,4-7 375,-4 8 0,7 0-469,-3 3 1,-2 5 508,7-5 0,-7 6-830,2 6 1480,-4 4 0,6 0 0,1-2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2:29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242 293 7963,'-10'-9'158,"3"1"0,7 6-48,0-4-19,0 5 262,0-7 0,0 8-236,0 0-329,0-8-65,0 6 134,0-5-189,0 7 1037,0 0-446,0-8 0,-2 6 76,-4-4 229,4-3-303,-5 7 1,7-8 422,0 5-73,0 3 21,0-6-21,0 8 8,0 0 1,-6 8-704,0 3 0,-7 4 68,1 3 1,-3 1-94,-2 4 1,-1 2 6,1 3 1,0 3 11,0-8 0,1 6 83,5-6 0,-3 0-3,9-6 1,-7 6 0,6 0 33,1 0 1,5-6-46,0 0 1,0-5-18,0-1 1,0-5-9,0 6 1,7-9 91,5 3 0,3-4-2,2-2 0,1 0 43,-1 0 0,6 0 147,0 0 0,0 0-23,-6 0 1,0 0-144,1 0 1,-1 0-32,0 0 0,0 0 76,0 0 1,-5 0-466,-1 0 11,1 0 0,-1 0-756,1 0-179,-8 0-797,3 0 583,-7 0 1490,0 0 0,-7 0 0,-3 0 0</inkml:trace>
  <inkml:trace contextRef="#ctx0" brushRef="#br0" timeOffset="342">673 190 8237,'-10'0'3724,"3"0"-3155,7 0-503,0 0 1,-2 6-258,-4-1 1,2 9 94,-7-3 0,5 5 183,-6 1 1,7 0-190,-7 0 0,8-5 428,-1-1-166,-5 1 247,8 5-111,-6 0-86,8-7-252,0 5 0,2-13 116,4 4 1,-2-4-98,7-2 1,-5 6 86,6-1-243,-1 1 1,6-6-283,1 0 0,-7 0-382,1 0 1,1-2 323,10-4 519,-4-3 0,14-8 0,-6-1 0</inkml:trace>
  <inkml:trace contextRef="#ctx0" brushRef="#br0" timeOffset="646">1173 18 8178,'9'-10'2882,"-1"2"-1923,-8 8 578,0 0-538,-8 0-240,-1 0-572,-9 0 0,1 8-273,0 4 0,5 3 49,1 2 1,-1 2-181,-5 4 0,6-4 106,-1 4 1,3 2 17,-3-2 0,-1 0-260,7-6 0,0 1-120,6-1 226,0 0 264,0 0 1,2-1 241,4-5 0,4-3-159,7-8 0,-6 0-27,1 0 1,-1 0-114,6 0 1,-5 0 91,-1 0 1,-1-2-613,2-4 0,3 4-409,-4-3-1224,-3 3 450,0-6 1743,-8 6 0,-8 2 0,-2 10 0</inkml:trace>
  <inkml:trace contextRef="#ctx0" brushRef="#br0" timeOffset="1125">380 897 11702,'0'17'1221,"0"0"0,0 0-678,0 1 0,0 1-121,0 4 0,6-4-448,-1 4 0,3-4-317,-2-2 1,-2-2-80,7-3 0,-7 3-1399,2-3 845,3-5 1,-5 7-275,8-8-779,-9-1 2029,5-5 0,0-7 0,1-3 0</inkml:trace>
  <inkml:trace contextRef="#ctx0" brushRef="#br0" timeOffset="1396">535 914 8132,'15'-17'-19,"-3"-1"1,3 7 191,-3-1 1,3 1-41,2-6 1,2 5 179,4 1 0,-2-1-9,8-5 1,-6 5 33,6 1 0,-2 5-83,1-5 0,3 7 72,-8-2 0,6 4-73,-6 2 1,5 0-84,-5 0 0,0 2 11,-5 4 1,-7 2-100,1 3 0,-9 4 114,3-3 1,-4 5-152,-2 6 0,0-2-26,0 8 0,-6-2 73,1 1 1,-9 3-148,3-8 0,-5 8 49,-1-3 1,-6-1-338,0 2 1,0-8-150,6 2 0,0-4-368,-1-2 0,1-1-615,0-5 1474,0 4 0,-8-13 0,-2 6 0</inkml:trace>
  <inkml:trace contextRef="#ctx0" brushRef="#br0" timeOffset="2167">707 983 8119,'12'-12'633,"-1"1"1,-7 5 357,2-5-4,3 7-338,1-12-500,7 14 1,-5-7-271,-1 3-349,-7 4 0,4-3 29,-8 10 0,0 1 283,0 11 1,-8-3-543,-3 9 1,-7 3 218,-5 3 1,2 4-64,-7 1 0,7-1 331,-2-5 0,3-3 435,3-7 1,6-1 42,-1 0 388,8 0-29,-3-7-430,7-2 0,7-8 196,5 0 1,3-2-14,2-4 1,1-2-416,-1-3 0,0-5 37,0 5 0,1-3-83,-1 3 0,0-2 31,0 7 1,-5-6-425,-1 7-194,-7-1 411,4 6 1,-8 2-240,0 4 1,-8 3 121,-3 8 0,-7 2 377,-5 4 0,-3 4 0,-9 8 0,1-1 0,-1 1 0,1-1-110,-1 1 0,1-3 110,-1-3 0,7 3 28,-1-3 1,8-4 112,-2-2 1,9-4 1214,3-2-483,7 1-364,-4-1 0,10-8-129,4-3 0,11-6-268,12-6 0,6-3 9,5-8 1,-2-6-202,8 0 1,-6-6 42,6 6 0,-2-8 32,2 3 1,-4 1-311,-7-2 0,-1 6 158,1-6 1,-3 3-117,-3-3 1,2 4-6,-8 8 1,-2 0-6,-10-1 0,3 1 208,-9 0 1,1 5-26,-6 1 109,0 7-103,-8-11 0,-1 7 193,-8-3 1,1 1-94,5 4 0,-5 4 134,5-3 0,1 1 118,-1-2-213,-1 4 1,-3-8 151,4 5 9,-5 3 162,7-6-264,-9 8 446,9 0-111,-6 0-185,13 0 0,-6 2-59,8 4 0,0-2 127,0 7 0,0 8-106,0 10 1,2 4 115,4 1 0,-3 2-113,9 5 0,-8-3-18,2 8 0,1 0-144,-1 6 0,2 3 101,-3-3 0,-3 9-898,4-9 0,-4-2 86,-2-4 0,0-8-198,0 2 1,0-9 357,0-3 1,0-7-112,0 2 0,0-3-359,0-3 398,0-8 566,0-1 0,-8-16 0,-1-1 0</inkml:trace>
  <inkml:trace contextRef="#ctx0" brushRef="#br0" timeOffset="2338">656 1655 8019,'-25'17'0,"4"2"553,-8 4 0,8-2 18,-2 8 1,2-8 19,-2 2 1,4 2-171,-4-2 0,4 2 450,1-2-802,1-4 0,2 6 42,3-8 0,5-5-983,7-1 0,2-7 568,3 2 0,7-4 304,11-2 0,4-8 0,7-2 0</inkml:trace>
  <inkml:trace contextRef="#ctx0" brushRef="#br0" timeOffset="2483">1190 1672 8019,'17'0'533,"0"0"0,1 0 2066,-1 0-1778,-8 8 1,5 1 234,-8 9 1,-1-7-442,-5 1 0,0-7 199,0 7-2751,0-8 1300,0 11 637,8-13 0,2 6 0,7-8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6:30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206 362 8189,'17'-27'0,"0"4"965,1 12 1,5 3-532,0 8 0,9 16 484,3 7 0,-7 9-415,7 8 1,-12 10-244,0 8 0,-10-1-167,-1-5 1,-9 5-254,3 1 1,-12 5 77,-5-6 1,-4-5-260,-3-6 1,-1 0-115,-4 6 0,-4-6 208,-7 0 1,5-8-177,1 2 0,-1-9 88,-6-3 1,1-8 64,-1-3 1,3-2 162,3-9 0,-2-2 204,9-10 0,-1-6-272,5-10 1,9-11-5,3-7 0,12-6-184,5 6 1,14-1 127,10 7 1,1 7 404,10 4 0,0 6-8,6 5 1,-1 7-22,1 10 1,0 7 48,-1 11 0,-1 4 362,-4 7 1,-4 6-146,-7 1 0,-8 12 235,-4-1 1,-6 9-522,-6-3 0,-3 5 154,-8-6 0,0 1-298,0-7 0,0 1 136,0 0 1,-8-1 104,-3 1 0,-5 6-265,-1-1 0,-6 8-195,0-2 1,0-3-231,6-3 0,6-5-512,-1-6 1,6-12-1366,-5-11 2349,7-4 0,-4-9 0,8-2 0</inkml:trace>
  <inkml:trace contextRef="#ctx0" brushRef="#br0" timeOffset="186">1223 655 8110,'7'-34'0,"5"-1"0,-3 16 2337,3 8 1,-6 7-1219,5 4 0,1 0-1001,5 0 1,-2 8-429,-3 3 0,-3 6-596,-3 6 0,-4 4 403,4 7 503,-4 9 0,-10 1 0,-2 7 0</inkml:trace>
  <inkml:trace contextRef="#ctx0" brushRef="#br0" timeOffset="990">2015 104 8207,'10'-25'1260,"5"6"-747,-13-6 0,14 9 14,-5 5 1,4 3-11,3 8 0,-1 0 3,0 0-335,0 0 1,1 8 21,-1 3 0,-2 7-49,-3 5 0,-5-2 23,-7 8 1,-7 7-131,-5 10 0,-11-2-406,-6 2 0,-3-6 153,-3 6 0,-1-2-405,-4 2 0,3 2 165,-3-8 0,4 0 17,1-5 0,3-8 122,3-4 1,4-12-739,8-5 580,0-4 0,7-12-3,4-7 0,4-10-8,2-13 0,10 2 472,7-8 0,10 5 0,13-5 0,2 14 46,4-3 1,10 12 41,-4 0 0,9 12 144,-4 5 0,1 4 414,-6 2 1,-8 2-305,-4 4 1,-6-2 2,-5 7 1,-12 1-9,-11 5 1,-4 2-70,-2 4 1,-2-4-194,-4 4 0,-3 2-50,-9-2 1,-5 2-143,0-2 0,-5-4 72,5 4 1,-2-2-175,2 2 0,2-2 128,-8 8 1,0 0-55,-5 5 1,5 3 451,0 3 0,3 11-117,-3 13 0,-2 10-169,8 7 0,-5 9 80,5 2 1,11-43 0,1 1-47,-7 48 0,1-6-193,0-6 1,7-15-295,5-14 1,3-5 146,2-6 0,0-12-86,0-11 1,2-5-58,3-7 0,5-3 92,7-8 1,2-14-135,4-3 0,-4-17 470,4-1 0,-3-11 0,-3 2 0</inkml:trace>
  <inkml:trace contextRef="#ctx0" brushRef="#br0" timeOffset="1196">2274 1034 8180,'17'0'1502,"0"0"0,3 0-993,3 0 1,-2 2-35,7 4 0,1 11-27,6 12 1,-9 4-156,-3 1 0,-5 6 111,-7 0 1,2 8-234,-7-2 0,0-2-218,-6 2 0,0 0-200,0 6 1,-8-6-636,-3 0 0,-4-8 103,-3 2 1,1-5-614,0-6 0,-2-5-597,-4-6 1989,4-1 0,-14-7 0,6-3 0</inkml:trace>
  <inkml:trace contextRef="#ctx0" brushRef="#br0" timeOffset="1378">2205 1517 8172,'17'-17'2303,"-5"1"-1624,-1 5 1,1 3-479,5 8-125,0 0 1,-1 2 133,-5 4 0,-3 4 45,-8 7 1,-2 0-31,-4 0 1,-4 0-128,-7 1 0,0-7-279,0 1-1166,7-1 1069,-5 6 1,15-7-322,0-4 0,9-4-31,14-2 1,4-8-1054,8-4 1683,7-3 0,2-10 0,8-2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3:05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8197,'0'-17'928,"0"7"-237,0 2-26,0 8 1497,0 0-1892,0 8 0,0 2-419,0 7 1,-6 2-532,0 4 0,-1 4 680,1 8 0,-4-1 0,-7 1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3:06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8314,'0'-10'-1469,"0"3"1566,0 7-296,0 0 830,0 7-436,0-5 0,0 14 274,0-5 1,0 5-129,0 1 0,0 0-15,0 1 0,2-1-113,4 0 0,-4 0 125,3 1 0,-3 5-138,-2 0 1,0 0 16,0-6 1,0 2-236,0 4 0,0-3 110,0 3 0,0-4-201,0-2 0,0-5-137,0-1-82,0 1 253,0 5 0,0-5-321,0-1 318,0-7-4,0 4 320,0-8-5,0 0 1,0-8-269,0-4 1,2 3-64,4-3 0,-4 1-237,4-7-1,-3 1 33,3 0 1,-2 0 153,8-1 0,-9 1-158,3 0 1,4-6 4,1 0 1,-1 0 285,2 5 0,-7 1 12,7 0 1,-6 5 169,5 1 0,-7 5-58,2-6 0,1 7 175,-1-7 1,6 6 174,-7-5-327,9 7 1,-6-6 351,3 5-257,4 3-69,-5-6 0,2 8 37,-1 0 1,-5 6-10,5-1 0,-5 3-2,6-2 0,-7 2 168,7 3 1,-8 4-109,2-3 0,1-2-62,-1 1 0,2 1-95,-2 5 1,-5 0 6,5 1 1,-4-7-145,-2 1 0,2-3 140,4 3-348,-4 3 317,5-13-287,-7 13-141,8-13 92,-6 6 29,6-8 203,-8 0 1,5-2-174,1-4 0,0 3 33,-6-9 0,2 6-81,4-5 0,-2-1 119,7-5 0,-5 0-133,5-1 0,1 1-101,5 0 0,-1-8 68,-5-4 1,4 2 34,-3-2 0,3 8 45,3-2 1,-3 4 307,-3 1 0,1 1 428,-7 0-31,7 0 0,-9 1 152,8 5 195,-9 3 424,13 8-786,-7 0 1,7 2 145,-5 4 1,3 3-150,-8 9 0,5-1-74,-5 0 0,5 6-156,-5 0 1,6 2-17,-7-2 0,3-2 25,-2 8 1,-4-6-83,4 6 0,1-6-259,-1 6 1,2-8 108,-3 2 1,-3-4-323,4-1 0,4 3 207,1-4 0,-1 4-375,1-9 1,-5 3-27,6 2 1,-7-5-240,7 0 0,-6-7 203,5 7 1,-1-6-141,1 5 1,5-7-1352,-5 2 2043,5-4 0,1-2 0,0 0 0</inkml:trace>
  <inkml:trace contextRef="#ctx0" brushRef="#br0" timeOffset="303">1315 398 8209,'2'-10'275,"4"4"0,4-1 370,7 1 1,-6-2 717,1 2-932,-1 5 1,7-7 124,-1 8 1,0 0-150,1 0 0,-7 0-771,1 0 0,-1 8 133,6 3 0,-7 4-69,-4 3 1,-4 5-1,-2 0 0,0 8-315,0-3 0,-2 3 195,-4-2 1,-2 2 43,-3-8 0,-3 6 706,9-6 1,-1 0 126,6-6 0,0-5 392,0-1 0,2-1-352,4 1 0,5-3 202,12-8 1,4 0-163,8 0 0,7-8-81,4-3 0,4-5-1553,2-1 1,0 0 1096,0-1 0,0 1 0,-1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3:11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8196,'-18'-10'-615,"9"2"1,-1 16 460,4 4 1,5-3-93,-5 3 0,-4-1 260,-1 6 1,-3 7-13,3-1 0,-5 5-2,5-5 0,-5 8 0,-1-4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3:13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8198,'6'-11'115,"0"-1"0,2 8 180,-3-1 1,3 1 575,4-2-509,3 4-70,-5-6-167,7 8 88,0 8 0,-7 2-291,-4 7 0,1 6 86,-1 0 1,0 6-196,-6-6 0,0 8-13,0-2 1,0-2 23,0 1 0,0-7 105,0 3 0,0-5 20,0-2 0,0 0 35,0 1 0,0-7-70,0 1 75,0-8-9,0 3-3,0-7 201,0 0 1,6-2-108,-1-3 0,1 1-119,-6-8 0,6 1-131,0-7 1,1-1-26,-1-4 1,-2 4 114,7-4 1,-7-2-81,2 2 0,2 0 45,-3 5 0,7-5 136,-6 0 0,7 0 42,-1 6 0,-3-6 136,3 0 0,-2 0-76,1 5 1,4 3 163,-3 4 0,3-5 152,3 5-295,-1 3 1,0-5 381,0 7-265,1 0 33,-1 14 1,-2 1-71,-3 9 1,1 5-40,-7 0 1,0 0-45,-6-6 0,0 6-25,0 0 1,0 2-168,0-2 1,0-4 89,0 4-210,0-3 195,0-3-425,8 0 207,-6-7 1,7-2 27,-3-8 1,-2 0 69,7 0 1,-1-8-96,1-4 0,5-3-139,-5-2 0,5-6 44,1 0 0,0 0-36,1 5 1,5-5 53,0 0 0,0 2 304,-6 9 0,-5-1 172,-1 7 418,1 0-421,5 6 1,-6 0 122,1 0 0,-8 2 478,2 4 0,-3-2-310,3 8 1,-4-1 120,4 6 1,2 1-140,-3-1 0,1 0 43,-6 1 0,0-1-236,0 0 0,2 0-52,4 1 0,-4-5-36,3 4 1,-3-3-162,-2 9 1,2-10-767,4-1 1,-4-1 440,4 7 0,3-7-1257,3 1 0,3-3 76,3 3 1479,7-4 0,1-1 0,9 3 0</inkml:trace>
  <inkml:trace contextRef="#ctx0" brushRef="#br0" timeOffset="320">1488 536 8286,'0'-10'-445,"5"1"255,1 3 0,2 2 292,-2-7 0,-4 5 277,3-6 1,-1 9 11,2-3 0,-2 4 326,7 2 0,-5 0-408,6 0 0,-7 0-59,7 0 0,-6 2-244,5 4 1,-5 3 90,5 9 1,-7-1 70,2 0 0,-4 0 14,-2 1 0,0-1-12,0 0 1,0 1-104,0-1 0,6 0 139,0 0-284,7 1 0,-3-3 135,7-3 0,-6-5-457,1-7 1,-1 0 210,7 0 0,-1 0-773,0 0 0,1-5 267,-1-1 1,-2-8 694,-3 3 0,3-5 0,-5-1 0</inkml:trace>
  <inkml:trace contextRef="#ctx0" brushRef="#br0" timeOffset="486">1747 225 8104,'0'-52'2116,"8"15"1,1 7-978,9 18 0,5-1-492,0 7 1,6-6-275,-6 7 0,0-1-262,-6 6 0,0 0-599,1 0 0,-3 4 488,-4 7 0,5 8 0,-7 16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3:11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7278,'10'-10'339,"-2"3"502,-1 7-347,-5 0-283,6 0-32,0-8-184,1 6 0,9-6-426,-1 8 1,0 0 247,0 0 0,1 6-897,-1 0 1080,0 0 0,1-6 0,-1 0 0</inkml:trace>
  <inkml:trace contextRef="#ctx0" brushRef="#br0" timeOffset="165">658 52 8270,'17'0'-370,"-6"0"-98,1 0-189,-1 0 1,7 0 605,-1 0 0,-5-6-24,-1 1 0,-5-1 210,5 6 1,-5-6-90,6 0 0,-1 0-103,7 6 57,-1 0 0,8-7 0,2-3 0</inkml:trace>
  <inkml:trace contextRef="#ctx0" brushRef="#br0" timeOffset="335">1349 0 8367,'12'2'-1286,"-1"4"800,1-4 0,5 5 589,0-7 0,-5 0-34,0 0 1,-7 0-389,7 0 215,-1 0 1,1 0 48,-1 0 1,-5 0 54,6 0 0,-1 8 0,7 2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3:16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1 102 8336,'0'-17'156,"0"8"1,0-1 98,0 4-193,8 4 0,-5-7-23,9 3-16,-8 4 0,5-6-208,-3 8 493,-4 0-142,6 0 0,-3 2 79,1 4 1,0 5-140,-6 13 0,0 2 52,0 9 1,0 1-11,0 5 1,-2-5-52,-4 5 0,2 1 14,-7-2 0,7 1-170,-2-7 0,2 1 142,-1-1 0,3-5-105,-4 0 0,4-8 29,2 2 127,0-4-376,0-1 210,0-1-119,0-7 183,0-3-26,8-22 1,-4 2-75,7-16 1,-5 2-155,5-2 0,-1-4-55,2 5 1,3-5 151,-3-2 0,5 6-106,6 1 0,-4-1 140,4-6 0,-2 3-203,2 3 1,-3-2 154,3 8 0,-4-2 181,-2 2 0,0 4-62,1-4 0,-1 9 201,0 3 0,-1 5 591,-5-6-313,5 9-244,-7-5 0,3 16 9,-1 3 0,-7 10 163,2 2 0,-4 8-81,-2-2 1,0 3-140,0 3 1,0-6-64,0 0 1,0-2-166,0 1 1,0-1-42,0-4 1,0-3 136,0 3 0,0-10-598,0-1 112,0-9 18,0 5 342,7-8 0,3-8-8,7-3 1,1-10-63,-1-2 1,0-8-140,0 2 1,3-3-75,3-3 0,2-5 103,4-1 0,3 1 147,-3 5 1,-2 3-57,2 3 1,-8 4 580,2 8-60,-4-1 1,-2 7 188,1-1 1,-7 8 571,1-1-224,-8 10 0,5 5-167,-3 7 0,-4 2-166,4 5 0,-4-3 9,-2 7 1,0-4-218,0 4 1,0 1 184,0 6 1,-6-1-310,0 1 1,-2-2-262,3-5 1,3 5-64,-4-4 1,4 4-429,2 1 1,0-1-169,0-4 0,2 1 353,4-7 1,3 0-1221,9-5 0,1 5 16,4 0 1558,-4-8 0,14 1 0,-6-7 0</inkml:trace>
  <inkml:trace contextRef="#ctx0" brushRef="#br0" timeOffset="565">1419 673 8222,'0'-17'749,"0"-1"1155,0 9-801,0 1-748,0 8 0,0 2 124,0 4 0,0 5-154,0 12 1,0-1 10,0 6 0,0-5-232,0 6 0,-6 0-202,0 6 1,-1-6 184,1-1 0,4-5-133,-4 6-1220,4-8 639,2 4-372,0-7 630,0-9 1,8-3-27,3-12-1,5-5 108,1-12 1,0 3-75,1-3 0,-1-2 192,0 2 0,1 0 19,-1 6 0,0 0 217,0-1 1,1 9-86,-1 3 1,-5 4 496,-1 2 0,-5 0-267,5 0 0,-7 2 604,2 4 1,-4 3-184,-2 9 1,0-1 93,0 0 0,0 1-301,0-1 1,0 0-227,0 0 1,0 1-300,0-1 0,0 0 192,0 1-1236,0-1 917,8 0 0,-5-5-1889,9-1 1208,0-7 0,5 10-116,0-9 1,-2 3 486,-3-2 1,3-4-221,-3 3 757,3-3 0,3-2 0,-1 0 0</inkml:trace>
  <inkml:trace contextRef="#ctx0" brushRef="#br0" timeOffset="887">2041 431 8323,'0'-27'922,"0"10"1,8 3-530,4 9 1,3-1 119,2 6 1,1 0-415,-1 0 1,-6 0 4,1 0 1,-6 6 130,5-1 0,-7 3 103,2-2-577,3 3 1,-7 9-7,4-1 0,-4 0 0,-2 1 1,-2-1 19,-4 0 1,3 6-226,-9 0 0,0 0 435,-5-5 1,0-7-136,0 1 0,5-3 893,1 3-455,7 3 106,-4-5 1,10-1-125,4-3 1,5 2 19,12-2 0,-2-1-239,8-5 0,0 0-433,6 0 0,-1-5-843,1-1 0,-3 0 593,-3 6 1,2 0 631,-8 0 0,8 0 0,-4 0 0</inkml:trace>
  <inkml:trace contextRef="#ctx0" brushRef="#br0" timeOffset="1102">2439 984 7987,'0'10'-77,"2"-2"817,4-8 1,-2 0 115,7 0 0,1 0-348,5 0 1,6-6 7,0 0 1,2 0-109,-2 6 0,4 0-517,8 0 0,-3 0-13,-3 0 0,4 0 49,-4 0 0,1 0-286,-1 0 0,-4 0-659,-8 0 1,1 0-412,-1 0 1,-5 0 1428,-1 0 0,-7 8 0,4 2 0</inkml:trace>
  <inkml:trace contextRef="#ctx0" brushRef="#br0" timeOffset="1328">2716 881 8201,'-10'-10'2276,"3"2"-1672,7 1 154,0 5 0,0-4-241,0 12 0,0-2-139,0 7 1,0 6-117,0 6 0,-6 8-267,0-2 0,-6 2-334,7-2 1,-1 3-464,6-3 0,-6-4 231,0-2 1,1 2-1537,5-2 902,0 0 0,0-6 1205,0 1 0,7-9 0,3-1 0</inkml:trace>
  <inkml:trace contextRef="#ctx0" brushRef="#br0" timeOffset="1556">3235 811 8043,'0'-26'0,"0"8"519,0 11 1,5 8 1941,1 5-963,8 4-1045,-5 15 1,7-4-5,-5 8 1,-3 2-53,-8 9 1,0-2-1542,0 8 1,0 6 309,0 6 834,0 7 0,0-3 0,0 7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3:15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8315,'8'-9'-846,"-6"1"1,13 8 1096,-3 0 1,3 0-129,2 0 0,-1-2 67,-5-4-182,12 4 1,-11-5-63,11 7 0,-4 0-129,-1 0 123,-1 0 1,0 5-405,0 1 464,1 8 0,7-5 0,2 9 0</inkml:trace>
  <inkml:trace contextRef="#ctx0" brushRef="#br0" timeOffset="157">917 173 8300,'0'-26'163,"4"8"-55,7 13 0,1 3-615,11 2 1,2-2 23,-2-4 1,6 4 144,-6-4 0,0 4 338,-6 2 0,0 0 0,1-7 0,-1-3 0</inkml:trace>
  <inkml:trace contextRef="#ctx0" brushRef="#br0" timeOffset="340">1781 70 8281,'27'-2'0,"-4"-4"0,-3 4 41,-3-4 0,2-1-35,4 1 0,-4-2 469,4 2 0,-3 5-36,-3-5 0,-5 2 292,-1-2-597,-7 4-228,11-5 0,-7 8 254,3 5-160,5-4 0,-14 14 0,5-7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3:33.8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174 258 8377,'0'-25'0,"2"4"0,3-8 0,-3 14 156,4-3 0,4 5-247,1-5 0,1 3-68,5 4 0,-3-5-3,9 5 0,2 1-34,-2-1 0,0 1 134,-6-2 0,-2 3 188,-3 3-404,3 4 1,-13-4 277,4 12 0,4 4 0,-1 7 0</inkml:trace>
  <inkml:trace contextRef="#ctx0" brushRef="#br0" timeOffset="494">18 310 8511,'-2'-16'-20,"-4"5"-241,5 3 1,-7 6 82,8-4 1,2 4 361,4-3 1,-3 1 433,9-2 646,-1 4-927,7-5 1,-1 7-38,0 0 1,-1 1 34,-5 5 1,5-4-47,-5 4 1,6 3-175,6 3 1,-1-2 194,6 1 1,-5 1-385,6 5 0,6-7-15,5-5 1,3 3 12,-3-2 1,4 0 124,8-6 0,6 5 14,-1 1 1,7 0 91,-7-6 1,9 0-91,-3 0 0,2 0 94,-1 0 1,3 6-1,-4-1 0,3 1-12,-3-6 0,4 0 25,-3 0 1,-3-2 23,3-4 1,-3 5-47,3-5 1,1-2 6,-7 2 1,-1 1-185,-5 5 0,-2-6 95,-4 0 0,2 0-545,-7 6 0,-1 0-16,-6 0 0,-5 0-260,0 0 0,-8 0-250,2 0-255,-3 0 1258,-3 8 0,-15 2 0,-4 7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3:35.245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779 1 8411,'-25'0'1867,"6"0"-1447,-4 0 0,3 9 380,3 9 1,6 1-257,-1 10 1,0-6-334,-5 6 0,-8 1 22,-4 11 1,-1-3 50,1 8 0,-10 0-97,5 6 0,-5 0-210,5 0 1,-7 0 64,1 0 0,0 5-153,5 1 0,1-6-42,-1-6 0,8-6 143,4 7 0,4-11-98,2-1 0,5-3-225,0-9 1,9 0-252,-3-5 1,-2-7-463,2 1 216,1-8 0,7 3 225,3-7 1,5-9-127,7-9 0,2-9-2,5-13 0,2-4 733,9-8 0,0-8 0,-1-1 0</inkml:trace>
  <inkml:trace contextRef="#ctx0" brushRef="#br0" timeOffset="242">537 502 8411,'17'0'631,"0"0"-129,1 0 1,-1 0 692,0 0 0,0 0-398,1 0 1,7 0-26,4 0 1,3 0-134,3 0 1,-1 0 64,1 0 1,2 0-586,3 0 1,-2 2 99,8 4 1,-7-2-179,1 7 1,-3-7-188,-3 2 1,1 2-192,-1-3 0,-7 7 15,-4-6 1,-3 7-344,-3-1 0,0-3-321,0 3 298,1-1 0,-3 7-1553,-3-1 1557,-5 0 0,-9 1-79,-3-1 1,-5 0 762,-7 0 0,-8 1 0,-2-1 0</inkml:trace>
  <inkml:trace contextRef="#ctx0" brushRef="#br0" timeOffset="805">606 1056 8469,'-27'0'2581,"2"-8"-2071,15 6-219,3-6 0,7 6-19,0-3 7,0 3 0,7-12 68,5 9 0,3-7-176,3 6 1,5-5-196,0 5 0,2-6-21,-2 7 0,-4-7-370,4 6 1,-4 1-378,-1 5 571,-1 0 0,-8 2-164,-3 3 0,-4 5 46,-2 7 1,-2 6 164,-4 0 1,-9 6 134,-8-6 0,-8 8 241,2-2 1,-1-2-23,1 2 0,-2-8 269,8 2 1,-6-4-64,6-2 1,6 0-54,5 1 0,7-9 385,-7-3-344,8-4-458,-3-2 1,16-2 11,8-4 1,8-3-244,10-9 0,2-5 145,3 0 0,-4-2-53,5 2 1,-5 6-59,-1 0 0,-3 1-133,-3 11 40,-4-1 486,-7 6 0,-9 8 423,-3 3 1,-14 6-186,-9 6 0,-2-3 53,-10 3 1,6 2-9,-6-2 0,6 6-89,-6-6 1,8 0 99,-2-6 96,4 0-420,1 1 1,7-9 141,-1-3-368,9 4 270,-5-9-236,8 7 0,2-8 340,4 0-147,-4 0 0,11-2 15,-7-4 0,1 5 52,-1-5-640,-4 4-612,6 2-806,-8 0 227,0 0 277,0 8 0,0-5-199,0 9 1603,-8-1 0,-2 7 0,-7-1 0</inkml:trace>
  <inkml:trace contextRef="#ctx0" brushRef="#br0" timeOffset="1350">502 1471 8469,'0'-10'841,"0"2"576,0 8 1515,0 0-2458,0 8 0,0-4 277,0 7-584,0 1 1,0 5-185,0 1 0,0-7 43,0 1 1,0-7-154,0 7 1,0-6-2303,0 5 1195,8-7-1332,1 4 2566,16-8 0,-5-16 0,5-3 0</inkml:trace>
  <inkml:trace contextRef="#ctx0" brushRef="#br1" timeOffset="2157">1505 208 10406,'8'-9'182,"-4"1"-183,7 8-142,1 0 437,-3 0 454,7 0 0,-16 8-174,0 3 0,-8 7-185,-9 5 0,-2-2-496,-5 8 0,5-3 16,-4 3 0,4 2-68,2-8 558,7 0-158,2-6 0,18-7-1092,7-4 0,10-8 433,14-10 0,5 1-211,11-12 0,3-2 227,3 2 1,1 0 306,-12 5 0,3 7 29,-9-1 0,-3 8 220,-3-1 0,-9 3-1,-2 2 1,-14 7 341,2 5 1,-11 3 408,0 3 1,-6 7-375,-6 3 1,-9 3-44,-8-2 0,-8 4-18,2-4 0,-4 3-370,-1 3 0,-1-1-134,1 1 1,5 0-347,0-1 0,2-1-11,-2-4 0,4-6-469,8-12 1,0 3-1419,-1-9 896,9 1 521,1-6 0,8-8 322,0-3 1,0-4 539,0-3 0,6 1 0,0 0 0,1-1 0,-1 1 0,-2 2 0,7 3 0,-7-3-51,12 5 1,-14-1 99,3-1 1,-3 6 1903,-2-5-843,0 7-227,0-4 1,0 6 1090,0-3-810,8 3 0,-4-6-347,7 8 1,-5 0 1245,6 0-1020,-9 0-752,13 0 0,-14 2-610,3 4 0,-3 3 288,-2 9 0,0-7-296,0 1 1,0-1-1002,0 7-1996,0-1 1080,0 0 578,0 0 0,-5-5-436,-1-1 2102,-8-7 0,5 4 0,-8-8 0</inkml:trace>
  <inkml:trace contextRef="#ctx0" brushRef="#br0" timeOffset="2685">1713 744 8428,'-18'0'1230,"1"0"-758,0 0 1,-1 0 227,1 0 1,0 2-193,0 4 1,-6-2-243,-1 7 0,0 1 8,0 5 0,-1 3 0,-3 3 0,-3-4-122,8 4 0,0 2-261,5-2 0,3 2-325,4-2 1,-3-4 165,8 4-58,1-4 1,5-1-58,0-1 1,9-7-220,9-5 0,1-3 245,10-2 1,7-7-56,10-5 1,-2-3 242,2-3 1,-5 7 339,5-1 0,-2 3 542,2-3 1,-3-1-446,-9 7 1,-1 0 245,-4 6 1,1 0-184,-7 0 1,0 0 475,-5 0 0,-3 2-266,-3 4 0,1 4-140,-7 7 0,5 2-230,-5 4 1,6 0-232,-7 12 1,1-5-349,-6 11 0,2-3 331,4 3 0,-4-5-247,4 4 1,-4 3 140,-2-3 0,0 2-332,0-1 1,-2-5 116,-4 5 0,-4-7-54,-7-5 1,0 4 133,-1-5 1,1-3 69,0-2 0,-2-3-21,-5-3 0,3-2 34,-7-3 0,-1-4 81,-6-8 1,1 0-50,-1 0 0,-7-2 282,-4-4 0,1 2 310,-1-7 0,8 1 364,-3-2 1,7-1-254,5 7 1,4-5 1196,8 5-999,7-8 1,4 5-194,12-8 1,6-1 13,11 1 0,6-6-165,11 0 0,4-6 188,8 6 1,6-8-408,-1 2 0,7 2-496,-7-1 0,5 7-392,-10-3 0,9 5-962,-9 2 1,4 0 115,-4-1 0,-2 1 1599,-4 0 0,4-1 0,-6 1 0</inkml:trace>
  <inkml:trace contextRef="#ctx0" brushRef="#br0" timeOffset="3068">2768 762 8343,'1'-21'569,"5"3"1,4 7-206,7-1 0,6-3-104,0 3 1,2 3 381,-2-3 0,-2 8-135,8-1 1,-8 3-42,2 2 1,-3 2-135,-3 3 1,6 11 160,0 7 0,0 8-174,-6-3 1,1 13 67,-1 5 1,0 4-173,1 2 1,-9 0 61,-3-1 1,2 15-653,-3 3 0,1-2 350,-6-3 0,-6-9-684,1 3 1,-9-6 149,3-6 0,-5-4-113,-1-7 0,-8-1 204,-4 1 0,2-8-128,-2-4 1,1-10 119,-7-1 1,2-10 197,5-2 1,-3-10 610,8-13 0,5-6-303,7-11 1,7-4 1324,-2-8 0,8 6-200,10 0 0,9 5 300,19-5 1,12 8-798,12-3 1,10 5-466,7 1 0,4 3-342,1 3 0,-3 4 167,3 8 0,-11 7-18,6 4 0,-6-1 0,-8 5 0,-5 9 0,-3 11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3:53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7936,'0'-17'4115,"-2"7"-1971,-3 4-1326,3 4-690,-6 2-259,0 0 1,-3 8 68,-12 4 0,0 11-152,-12 5 1,2 7 254,-13 5-41,-7 5 0,-9 6 0,-7 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6:27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361 69 8298,'17'-27'902,"0"2"0,-5 16 464,-1 3 223,-7 4-939,4 2 1,-16 15 74,-3 8 0,-14 10-374,-10 7 0,-7 4-247,-10 8 1,3 0-92,3-1 1,0-1 87,11-4 0,5-4-670,12-7 1,7-1-97,-1 1 0,9-9-501,-3-3 1,12-5 505,5-7 1,12-3-121,6-8 0,5-2 413,6-4 1,5-3 317,6-9 1,7 1 19,-1 0 0,1 2-80,-7 3 0,-1 3 819,-4 3 1,4 4-8,-4-4 1,-4 4 313,-2 2 1,-4 6-504,-1 0 0,-8 1-27,-4-1 0,-4-2-490,-2 7 1,-5-5-448,-1 6 1,-7-7-623,2 7 848,-4-1 1,-10 7-1019,-4-1 1,-9 2 25,-2 4 1216,-15-4 0,2 6 0,-16-8 0</inkml:trace>
  <inkml:trace contextRef="#ctx0" brushRef="#br0" timeOffset="670">326 948 8257,'0'10'825,"0"-1"-749,0-3-106,0-4 0,2 6 580,4-8 0,4-6 834,7 0 0,0-7-561,0 1 0,8 3-355,4-3 0,-4 6-230,-2-5 0,0 5-128,-6-5 1,4 7-214,-9-2 0,-3 4-312,3 2-714,-9 0 70,5 0-95,-8 0 0,-2 2 366,-4 4 1,-9 3 256,-8 9 1,-6-1 213,6 0 0,-7 0 241,1 1 0,4-1 220,2 0 1,-2 2 66,2 4 0,2-4 422,10 4 0,-3-9 14,9-3 357,-1 1-207,6 5-392,8 0 1,1-7-380,8-5 1,-5-3-183,-1-2 1,-5 6-525,6 0-18,-9 0 70,5-6 1,-8 1 286,0 5 1,-8 2-53,-3 3 1,-6 10 2,-6-3 0,-2 5 13,-4 0 0,-3-2 275,3 7 0,2-5 204,-2 6 1,8-8 337,-2 2 0,10 2 84,1-2 0,9 6 483,-3-6 0,6 0-398,6-6 0,1 0 249,5 0 1,3 1 144,-4-1 0,9-6-430,-3 1 1,8-6-438,-14 5 1,8-5-451,-7 5-703,3-7 238,2 4-1226,-7-8 591,5 0 868,-13 0 0,8-8-26,-4-3 1,-3-7 247,9-5 1,7 2 105,10-7 1,5 5 64,6-6 1,4 8 143,8-2 1,0 6 58,0 5 1,-1-1 393,1 7 0,-6-2-229,0 3 0,-8 3 134,2-4 0,-11 4 1246,-6 2-591,4 0 323,-8 8-1020,-2 1 0,-9 9-306,-8-1 1,-8 0-142,-3 0 1,-6 0-443,-6 1 1,2-3 259,-8-3 0,0 3-281,-5-4 1,-1-1-688,1 1 0,1-5 505,4 6 1,-3-9 129,3 3 1,4-6 654,2-6 0,-4-3 0,1-8 0</inkml:trace>
  <inkml:trace contextRef="#ctx0" brushRef="#br0" timeOffset="933">568 1655 8200,'-8'-10'-47,"6"2"795,-6 8 1,3 2 345,-1 4 1,-6 4-476,7 7 1,-7-6-10,6 1 0,-5-1-265,5 7 1,0-7-251,6 1-176,-7-1 0,7 4-333,0-3 1,15-4 225,14-8 0,-2 0-202,1 0 1,1-2-886,6-4 1,-14 4-334,-4-4 457,-4 4 928,-3 2 1,-16 8 322,-11 3 1,-12 11 82,0 0 1,-3 7 456,-3-6 1,1 6-302,-1-6 0,9 0 266,3-6 0,4-2 721,1-3 1,7 1 224,-1-7-1271,9 0 1,3-6-130,11 0 0,14 0-119,9 0 0,3-8-411,9-3 1,0 1-775,5-1 0,1 1 674,0-1 479,-8-5 0,6 7 0,-6-9 0</inkml:trace>
  <inkml:trace contextRef="#ctx0" brushRef="#br0" timeOffset="1635">1481 1069 8255,'10'0'2042,"5"0"-1278,-5 7 0,-1 3-97,-3 7 0,2 8-20,-3 4 0,1 3-519,-6 3-35,0-8 1,0 3 20,0-7 1,6 2-88,0-2-510,7-4 0,-4 4 373,9-11 0,5-5-981,0-7 0,9-2 481,3-3 0,1-7-106,10-11 1,2-11 129,9-12 1,5-4-185,7-2 0,0 1 520,-1-1 0,-1 2 138,-3 4 1,-7 12 356,-11 11 1,-4 5-266,-7 7 438,-9 3 0,-3 10-156,-11 4 1,-4 4 49,-8 7 0,-8 6-201,-4 0 0,-5 7 144,-6-1 1,-9 9-191,-9 3 1,-6 1-65,1-2 1,-4 2 165,-2 4 0,-5-4-152,-1-7 1,8-9 982,10-3-400,4-3 837,9-3-1054,10-8 0,19-9-332,15-11 0,10-10 140,13-2 0,6-8-150,11 3 0,-3-7-451,3-5 0,-5 3-65,-6-3 0,-6 4-868,-11 1 1,-6 1 65,-11-1 1279,-5 1 0,-14-8 0,-3-2 0</inkml:trace>
  <inkml:trace contextRef="#ctx0" brushRef="#br0" timeOffset="1845">2119 621 8231,'-25'-16'0,"-4"5"0,4-3 849,2 9-293,4-1-423,2 6 196,7 0 0,3 8 0,7 3 0,0 14 5,0 9 1,2 10 142,3 14 0,-1 9 450,8 8 1,-9 15-704,3 2 1,2 1 385,-2 5 0,1-6-175,-1 6 0,-2-8-904,7 2 0,1-4-91,5-2 0,0-10-493,1-7 1,-1-9 542,0-14 0,0-6-283,0-11 1,1-6-321,-1-12 0,0-7 500,0-16 0,1-14 613,-1-20 0,8 3 0,2 1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3:53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1920 7938,'17'-8'0,"-5"0"0,-1-3 0,1 3 1071,5 8-657,8 0 0,-4 2-413,8 4 0,-6-4 72,6 4 0,0-3-1033,5 3 1,-1-4 959,-4 4 0,4 3 0,-7 1 0</inkml:trace>
  <inkml:trace contextRef="#ctx0" brushRef="#br0" timeOffset="161">1107 1902 8750,'17'0'1795,"2"0"-2886,4 0 0,6 6 380,12 0 0,1 0 300,4-6 1,4 0 410,-4 0 0,2-6 0,-2 0 0,4 0 0,-13-1 0,5-3 0</inkml:trace>
  <inkml:trace contextRef="#ctx0" brushRef="#br0" timeOffset="303">2490 1868 7953,'52'-8'0,"-6"6"0,0-3 705,0 3-359,6-6 1,-6 4 126,1-7 0,-7 7 119,6-2 1,-8-2-46,3 2 1,-5-1-128,-1 1 1,-1 4-1280,1-4 1,0 4 322,-1 2 536,1 0 0,-8 8 0,-2 2 0</inkml:trace>
  <inkml:trace contextRef="#ctx0" brushRef="#br0" timeOffset="949">4842 415 8156,'0'-17'566,"0"7"139,0-5-170,0 13-293,0-6-55,0 8 1,0 2-106,0 4 1,0 4 232,0 7 1,6 10-104,0 7 0,-1 11 138,-5 12 0,0 12-127,0 12 0,0 8-342,0 9 0,-2-46 1,-1 1 181,0 8 0,0-1 0,-4-3 1,0 0-83,2-2 1,-1-1 0,-1 1 0,0 0-6,1-3 0,1-1 1,-3 42-303,8-18 1,0-12 173,0-5 0,0-12 115,0-6 0,0-5-73,0-6 1,0-4-2,0-8-375,0 0 899,0 0-1155,0-7 420,0-2 10,0-8 0,0-8-129,0-4 1,2-11-434,4-5 0,-4-13 874,4-5 0,-5-4 0,-1-2 0</inkml:trace>
  <inkml:trace contextRef="#ctx0" brushRef="#br0" timeOffset="1646">5101 467 8027,'0'-17'0,"0"-6"-81,0 0 1,2 5-155,4 7 1,6 5 249,11-5 19,4-1 1,13-5-38,0 0 1,10-1 206,2 1 0,0 5 6,6 1 1,3 1-167,3-1 0,3-5 152,2 5 1,2 1-65,4-1 1,4 5-301,7-6 0,1 7 205,-1-7 1,3 6-17,3-5 0,-2 5-20,8-5 0,0 1-77,-46 4 1,0 0 0,1-1 0,0 1 65,1 3 1,1 0 0,-2-3 0,0-1-55,1 1 0,1 0 0,0 2 0,0 0-19,-3 2 1,0-1 0,1-1 0,-1 0 36,40-2 0,6-1 85,-5 1 1,-1 4-37,-6-4 1,-5 4 112,0 2 1,-6 0-81,5 0 0,-5 0 133,6 0 0,-6 0-253,6 0 0,-8 0 86,2 0 1,-4 0-236,-2 0 1,-2 2 177,-3 4 1,-5-4-16,-7 4 0,-2 1 83,-4-1 0,-4 6-7,-7-7 1,-6 7 36,0-6 0,-8 5 141,2-5 1,-6 7 273,-5-1 1,1-2-353,-7 1 0,7-1 189,-1 1 1,-3 5-154,3-5 0,-6 10-146,5 2 1,-1 2 78,1-2 1,-1 4 25,-4 8 0,-4 9 57,3 8 0,-5 2 134,-5 9 0,1 2-52,-8 10 1,1 4-256,-7 8 1,-5-1 427,0 1 1,-2 5-357,2 0 1,6-6 329,0-5 1,1-12-136,11 6 1,-7-7-170,6 6 1,-5-8 55,5-3 0,-2-1-170,3 1 1,3-3 38,-4-8 1,-2-3 86,2-2 1,-5 1-182,5-8 0,-5 0 208,5-5 1,-8-1 16,3 1 1,3-6 196,2 0 1,-1-8-282,1 2 1,-2 2 134,3-2-320,3 0 0,-6-6-436,8 1 0,0-7-32,0 1-848,0-9 1016,0 5 0,0-10-1151,0-4 1581,-8-3 0,-1-16 0,-9-2 0</inkml:trace>
  <inkml:trace contextRef="#ctx0" brushRef="#br0" timeOffset="2156">4963 2542 8008,'12'-17'742,"-1"0"0,6 7-215,7 4 1,6 3-1333,-1-3 564,11 4 0,7-8 112,10 4 0,5 5 214,7-5 0,4 4 177,8 2 1,1 2-482,16 4 1,-46-3 0,0 1 367,2 2 0,1 0 0,2 1 0,0-1-26,0-2 1,1-2-1,0 1 1,1 0-23,7-3 1,1 0-1,-4 0 1,1 2 73,2 1 0,0-1 0,0-1 0,1 0-24,2 2 0,0 0 0,0-2 1,1 0-485,-1-1 1,0 0 0,-1-3 0,0 0 313,-1 1 0,-1-2 0,1-1 0,0-1-186,-3 3 0,-1 0 0,0-3 0,-1 1-32,-4 1 1,-1 2 0,-1-1-1,-2 0 1,44 3 0,-6 0-18,-11 0 1,-6 0 156,-12 0 0,-9 0 216,-8 0 0,-15 0-384,-2 0 805,-8 8-806,-12 1 0,-5 3 321,-15-1-55,-1-7 0,-36 12 0,2-7 0</inkml:trace>
  <inkml:trace contextRef="#ctx0" brushRef="#br0" timeOffset="2716">6986 917 8074,'0'-10'2217,"-2"2"-1829,-3 8 1,3 8-345,-4 4 1,4 11 117,2 6-67,0 3 1,-2 9 115,-4-1 0,3 8-15,-9-2 1,2-2-244,-1 2 0,-4-5 105,3 5 0,4-10-307,3-1 1,-3-2 106,2-10 1,0 0-14,6-6 0,-5-5-108,-1-1-410,0-7 374,6 4 164,0-8 1,8-14-628,3-3 1,7-18 292,5 1 1,5-12 15,13-1 1,-3-3 159,8-1 1,0 6 292,6 5 0,-2 11 73,-4 6 0,-3 4-75,-9 2 1,1 7 342,-1 4 0,-7 6 444,-4 6 1,-3-2 616,-3 7 0,-2 7-666,-3 5 0,-5 8 88,-7-3 1,6 5-315,0 2 0,0-1-413,-6 1 0,2-1-317,3 1 0,-1 0-399,8-1 0,1 1 619,10-1 0,-3 1 0,5-1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3:51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17 502 8075,'-9'-10'-856,"1"3"245,8 7 1355,0 0-491,0 7 0,0 3 157,0 7 0,0 2 104,0 4-332,0-3 1,2 12 63,4-3 0,-4 4 159,3 1 0,3 9-37,-2 3 1,0 4-90,-6 2 1,5 5-41,1 1 1,6 11-26,-7-5 1,7 7-235,-6-8 1,5 2 15,-5-1 1,2-7-33,-3-10 0,-1 1 142,8-8 0,-8 0-121,1-5 1,3-6-7,-2-1 0,0-4 82,-6 4 1,0-6-158,0 1 1,2-4 198,3-2-267,-3 0 154,6 1 1,-8-7-257,0 1 146,0-8-270,0 3 355,0-7-651,0 0 0,-6-7 304,0-5 0,-1-11-622,1-6 0,4-4 1004,-4-1 0,-3-16 0,-1-4 0</inkml:trace>
  <inkml:trace contextRef="#ctx0" brushRef="#br0" timeOffset="806">726 208 8106,'12'0'471,"-1"0"0,1 0-59,5 0 1,1 0-222,-1 0 0,6 0 35,0 0 0,6 0 0,-6 0 1,8 0 16,-3 0 1,-1 0-30,2 0 1,0 0-173,6 0 1,7 0 148,4 0 1,-2-6-397,2 0 0,2-5 166,10 5 0,-4 0-196,3 6 0,-1-2 35,2-3 1,-3 3-77,9-4 1,-7 4 143,7 2 0,-6 0 35,5 0 0,-5 0-42,5 0 0,-5-6 41,5 1 1,-5-1 221,5 6 1,-1-2-66,1-4 0,4 4 101,-3-4 0,3-1 7,2 1 1,-2-2-97,-3 3 0,1 3-5,-7-4 0,1-2-4,-1 2 0,-4-1-195,3 1 1,3 4 23,-2-4 1,1 2-94,-1-1 1,-4 3 87,3-4 1,-5 2 87,-6-2 0,2 4 6,-7-3 0,-1 3 80,-5 2 1,5-2-72,0-4 0,-5 4 159,-6-4 1,-2 4-92,1 2 1,-1 0 5,-4 0-68,-3 0 1,5 0 32,-8 0 0,-6 0-91,1 0 57,-8 0-21,3 0 42,-7 0 23,0 0 77,0 8 0,0-4-100,0 7 0,0-5 158,0 6 1,0-6-84,0 5 1,0 1-77,0 5 0,-2 0 44,-3 0 0,3 1 5,-4-1 0,4 2 49,2 4 1,0 2-7,0 4 1,0 4 242,0-4 1,0 9-90,0 2 0,0 8 115,0-1 1,-6 4-50,1 7 1,-3 2-79,2 3 1,2 8-70,-7-7 1,7 7 6,-2-8 1,-2 10-15,3 2 0,-3-6-53,2-5 1,4-1 88,-3 6 0,-3-2-39,2-3 1,-2-5 45,3-7 1,3-2-32,-4-4 0,4 2-109,2-7 0,-6-3 9,1-9 0,-1 2-299,6-8 86,0 0 0,0-6-706,0 0-746,0-7 1149,0-2 1,-2-8-1002,-4 0 0,2-2 1433,-7-4 0,-1-11 0,-5-10 0</inkml:trace>
  <inkml:trace contextRef="#ctx0" brushRef="#br0" timeOffset="1482">744 2300 8062,'-10'0'0,"0"0"-455,5 0 242,3 0 268,2-7 0,9-3-85,9-7 0,-1 5 528,0 1 1,1 5-105,-1-6 1,2 9 88,4-3 1,-2 4-293,8 2 1,8 0-58,9 0 1,4 0-24,2 0 0,5 0 60,1 0 1,7 0-116,-1 0 1,3 0 109,2 0 0,2 0-179,4 0 0,-2 0-57,8 0 0,-6 0 208,5 0 1,-5-6-69,6 0 1,0-1 7,5 1 1,1 2 150,-1-7 1,-7 7-119,-4-2 1,-4 4 189,-2 2 0,-7 0-91,-5 0 0,-5 0 379,-6 0 0,-4 0-161,-7 0 0,0 0-119,-1 0 0,-5 6-190,0 0 1,-8 5-216,2-5 136,-4 0-89,-1 1 0,-7-5 4,1 4-78,-9-4-214,5-2 297,-8 0 113,0 0-344,0-8-429,0 6-1096,0-13 1330,0 5 1,-2 1-522,-4 3 0,-5-2 987,-12 3 0,-12-1 0,-9 6 0</inkml:trace>
  <inkml:trace contextRef="#ctx0" brushRef="#br0" timeOffset="1963">1902 761 8144,'0'-27'0,"2"8"1031,4 8 0,-2 7-567,7-2 1,1 4-178,5 2 1,6 0-180,0 0 1,6 0-67,-6 0 1,6 8-121,-6 3 1,0 11-198,-6 1 1,1 5 24,-1-5 0,-7 8 166,-5-2 1,-3 9-226,-2 3 1,0-1 29,0-5 0,-2-3 312,-3-3 0,1 2 206,-8-8 0,6 6 410,-5-6 0,7 0-325,-2-6 1,2-5 169,-1-1 1,3-5 204,-4 6 1,6-7 266,6 7-526,3-8 1,11 3-299,3-7 0,-2 0-254,8 0 0,-1-2-455,7-3 0,2 3-2226,3-4 2793,4 4 0,16 2 0,1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3:47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8158,'0'-11'-485,"0"-1"307,0 8 1,0-5 252,0 3 190,0 4 28,0-13 13,0 13-80,0-6-8,0 8 1216,0 0-1346,0 8-355,0 1 184,0 9 0,0-1 139,0 0 39,0 1 0,0 5-95,0 0 0,0 0 137,0-6 0,0 2-76,0 4 0,0 4 12,0 8 1,0-6 1,0 0 0,0-1-11,0 7 0,0 5 36,0 1 1,0-1-30,0-5 1,2 1 142,4 4 1,-4-3-142,3 3 0,-3 3-79,-2-3 0,0 6 42,0-6 0,2 6-4,4-5 1,-4-1 40,4-5 0,1-1-25,-1 1 1,2 0 163,-2-1 0,-5 6-143,5 1 0,-2-1 67,2-5 1,-4 1-58,4 5 0,-3-5-131,3 4 0,-4-1 94,4 1 0,-4-3-10,-2 3 1,0 2-10,0-1 0,0-1-36,0-5 0,0-3 16,0-3 0,0 4 23,0-4 1,0-4-41,0-2 1,0-2 37,0 2 0,0-4-7,0 4 1,0-9 5,0-3-3,0 1-150,0-3-266,0-1-242,0-8 1,2-10 271,3-7 0,-1-10-845,8-13 0,-8-4 1211,1-8 0,5-16 0,0-3 0</inkml:trace>
  <inkml:trace contextRef="#ctx0" brushRef="#br0" timeOffset="1071">191 87 7531,'12'-6'135,"-1"0"1,-5 0 64,6 6 1,-1 0-84,6 0 1,6 0 172,0 0-139,8 0 0,-4 0-171,8 0 0,1 0 111,5 0 0,-3 0-146,8 0 1,0 0 151,6 0 1,-4 0-100,4 0 0,-4 0 22,10 0 1,-4 0-124,-3 0 0,1 0 98,0 0 0,2 0-20,4 0 0,-7 0 70,1 0 1,0 0-33,-6 0 0,-1 0-16,1 0 0,-2 0 17,2 0 1,2 6-14,-8 0 0,6 2-5,-5-3 1,5-1-1,-6 8 1,6-7-29,-5 7 1,7-8-95,-2 2 0,2 1-37,-2-1 1,6 0 132,0-6 0,0 0-100,5 0 0,-3 0 68,-2 0 1,0 0 115,0 0 0,-2 0-1,-4 0 1,2 0 176,-8 0 0,1 0-72,-7 0 1,-1 6 169,-4-1 1,1 1-83,-7-6 0,8 6-137,-2 0 0,4-1-42,1-5 0,-5 2 88,0 4 1,2-4-186,9 4 0,-3-4 17,3-2 1,-2 0-95,3 0 0,-5 0 88,4 0 0,3 0-20,-3 0 0,0 0 16,-5 0 1,0 0 27,-1 0 0,1 0-42,-1 0 0,-1 0 37,-4 0 0,2 0-158,-8 0 0,6 0 17,-6 0 1,0 0 29,-6 0 1,0 0 13,1 0 1,-1 0-356,0 0 182,0 7 1,1-5-55,-1 4 52,-7 4-3,5-8 395,-13 13-73,6-13 231,-8 6-138,0-8 2873,0 0-2833,0 7-89,0-5 0,0 14 120,0-5 1,0 6-85,0 6 1,0 6 190,0 12 1,0-3-115,0 8 1,0 0 72,0 6 0,-2 0-66,-4 0 1,4 0-36,-4 0 0,4 0-64,2-1 0,6-4 3,0-1 1,5 0-72,-5 6 0,0 0 91,-6-1 1,0 1-206,0 0 0,0 0 38,0 0 0,0 0-43,0 0 1,-6 0 47,0-1 0,-7 1-66,1 0 0,-3 0 97,-2 0 1,5 0-6,1 0 0,-1-6 134,-5 0 0,5-8-117,1 3 0,7-5-168,-2-1 1,4-8 112,2-4 0,0 2-983,0-2 1,0 0 94,0-6 927,0 0 0,-15 1 0,-4-1 0</inkml:trace>
  <inkml:trace contextRef="#ctx0" brushRef="#br0" timeOffset="1857">399 2317 8253,'9'-7'-8,"7"3"588,-5-8 1,1 9-375,5-3 1,-2 4-365,14 2 0,-6 0-225,6 0 0,-6 0 262,6 0 0,-2 0 184,2 0 0,3 0 25,-3 0 1,4 0-51,1 0 0,1 0 9,0 0 0,5 0-128,0 0 1,6 2 202,-5 4 0,7-5-57,-2 5 1,4-2-127,2 2 1,0-4 111,0 4 1,-1-5-40,1-1 0,4 6 11,-4 0 1,4 0 102,-10-6 1,4 0-26,2 0 1,1 0 9,5 0 1,-4 0 44,3 0 1,-3 0 170,-2 0 1,8-2-78,3-4 1,-1 2-103,1-7 0,4 5-187,2-6 0,10 7-78,-10-7 0,8 8 94,-8-2 0,4-1 144,-9 1 1,9-7-27,2 1 1,0 2-6,-6-1 1,0 5 33,0-5 0,-2 1 89,-3-1 0,1 1-107,-7 4 1,-6 4 1,-6-4 0,-8 5 11,3 1 1,-7 0 0,-5 0 0,-4 0 43,-8 0-195,1 0-145,-9 0-31,-1 0 0,-10 0-753,-4 0 0,-5 0 961,-12 0 0,-4 7 0,-8 3 0</inkml:trace>
  <inkml:trace contextRef="#ctx0" brushRef="#br0" timeOffset="2381">2059 917 8259,'-10'0'-47,"3"0"420,7 0 619,0 0-621,0 7 1,0 3-126,0 7 1,5 1 193,1-1 1,0 2-68,-6 4 1,0 6 101,0 11 0,0-1-47,0 7 0,6 0 72,-1 6 1,1 0-151,-6 0 1,0 0-83,0-1 1,0-1-224,0-4 1,0 1 107,0-13 1,0 3-24,0-14 1,0 0 31,0-6 1,0-5-134,0-1-339,0-7-402,0 4-308,0-8 1,0-2 499,0-4 0,2-6-2782,4-11 3302,3-11 0,16-18 0,2-10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4:04.6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1 866 8233,'17'-87'0,"16"9"-264,7 3 1,8 11-225,4 7 1,7 11 457,5 5 0,18 3 32,-36 17 1,1 1 0,2 3 0,2 0-205,0-1 1,1 1 0,4 0 0,0 2 193,1 3 0,1 1 1,4-4-1,1 1-4,0 2 0,1 1 0,3-1 0,0 1-55,-1 2 1,1 0-1,6 1 1,2-1-101,0 0 0,0 1 0,2-1 0,-1 0 123,0 0 1,-2 1 0,-2 2 0,0 1-247,6-1 1,0 0 0,-2 1-1,0 0 296,2 0 1,-1-1 0,-4 1-1,-1 2-14,0 3 1,0 0 0,-2 0-1,0 0-145,2 0 0,0 0 0,1 1 1,-2 0 170,-4 1 0,-1 2 0,-2 1 1,1 3-18,-2 6 1,0 1 0,-2-1 0,-1 3 31,-1 5 1,-2 2 0,-1 1 0,-1 2-28,-2 1 1,-2 2 0,-5 2 0,-2 3 81,0-1 1,-1 1 0,-5 0 0,-1 1-80,1 4 1,-1 1-1,-4 2 1,-1 2-16,0 4 1,-1 0-1,-4 0 1,-2 0 8,5 3 1,-2 0 0,-6 0 0,-2 2-2,4 3 1,-2 1-1,-3-1 1,-1-1-12,-3-1 0,-2 0 1,1-2-1,-3 1-5,-1 4 1,-2 0-1,-3-2 1,-1-1-64,0 0 1,-2 0-1,-4-1 1,-2-1 64,-7 39 1,-3-42 0,-3-2-25,-2-1 0,-2-1 0,-3 0 0,-2 0 19,-2-2 1,-2-2 0,-3 1 0,-1-1 21,-2-1 1,-3-1 0,-5 2 0,-2-2-15,0-2 1,-1-1 0,-3 1 0,-1-1 0,-3-1 1,-2-3-1,-1 0 1,-1-2 12,-5 1 1,-1-1 0,2-3-1,-1 0 78,-3 1 1,-1 0-1,2-3 1,-2-1-40,-2-1 1,0-1 0,-2-2-1,-1-2-36,3-4 1,0-1 0,-5-1 0,0-1 8,5-3 1,0-1 0,-6-2 0,0-2-6,0-1 1,0-1 0,5 0 0,0-2 23,0 1 1,1-2-1,2-2 1,0-1-15,-2-1 0,0-2 0,2-3 1,1-1 0,-1 0 0,1-1 0,4-3 1,1-1 71,1 2 1,-1-1 0,-1-1-1,-1 0-36,6-2 0,-1 1 0,-3 0 0,1-1-1,5 2 0,1-2 1,2-2-1,2-1 92,3 2 0,2-2 0,-38-27-45,2 2 1,14-4-28,-2-2 1,13-2 19,4-3 1,8-3 191,9-3 0,8-5-168,4 5 0,6 2 472,6-3 0,3 8-503,8-1 0,8 5 217,3 6 1,12 5-306,6 13 0,11-1-204,6 12 0,6-3-61,6 15 1,3-1-68,9 6 1,7 2-22,3 3 0,5 13 350,1 11 0,3 3 0,3 3 0,-43-18 0,0 0 0,2 1 0,0-1 0,1 0 0,-1 1 0</inkml:trace>
  <inkml:trace contextRef="#ctx0" brushRef="#br0" timeOffset="442">3598 3408 7918,'-10'-17'-566,"-5"-1"1779,13 1-1461,-6 8 98,23 9 0,-1 11 92,15 12 0,-1 12-72,7 11 0,0 11 71,-1 7 1,9 13-305,3 9 0,-2 3 341,-22-40 1,2 0-1,1-4 1,2 0 6,1 1 0,1 0 1,2-1-1,0 0-65,1 2 0,-1-1 1,-2-3-1,0 0 75,5 1 1,1-1 0,-2-3 0,0 0-8,1-2 0,1-1 0,30 34 41,-30-33 1,-1-1 0,26 34 27,9-2 1,-4 3-5,-30-35 1,-1 1 0,1-2-1,0 1-50,-1 3 0,1 0 0,-1 0 0,-1-1 38,-1 1 0,-1 1 1,2-2-1,0-1-157,24 31 0,1 6 125,-6 0 1,0 0-8,0-6 0,-8 6-7,-4 0 0,-3-8-47,-3-10 0,-5 3-16,0-2 1,-8-6-128,2-6 0,-4-8 108,-1 2 1,-7-5-112,1-6 1,-7-4-24,7-8 517,-8-7-296,4-3 0,-16-14 0,-2-3 0</inkml:trace>
  <inkml:trace contextRef="#ctx0" brushRef="#br0" timeOffset="764">4756 6071 8245,'-36'-34'-490,"7"-1"0,8 0 245,3 1 0,3 5 820,4 0 0,3 8-125,8-2 1,2 4-437,4 1 0,5 9-24,12 3 0,4 4-122,8 2 0,1 8 114,5 3 1,-5 12-106,4 6 1,3 4 97,-3 1 0,0 9 49,-5 3 1,0 2-169,-1-2 0,6 2 75,1-8 0,1 7-65,-2-7 0,-3 0 79,3-5 0,3-8-7,-3-4 0,6-6 106,-6-5 0,1-5 2,-7-7 0,1-9-78,-1-9 0,1-7 6,0-9 0,1-16 232,5-8 0,-3-21-359,8-7 0,-22 33 0,2-2 352,5-2 1,1-1-1,0-5 1,2-1-183,5-5 1,2 0-1,-1 0 1,1 1-146,2 2 1,1 0 0,-2 3 0,0 1-724,-1 6 1,-1 3 850,-5 4 0,-1 3 0,29-31 0,-11 8 0,-4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4:03.2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1469 8493,'0'-42'-21,"-8"-3"-873,-3-6 0,-5-1 894,-1 0 0,6 2-391,-1 4 550,8-4 1,-4 7 125,8-3 0,0-2-206,0 8 0,10-6-25,7 5 1,16-1-52,13 2 1,6-2 2,6-5 0,9 3-292,8 4 0,7 5 285,-1 1 0,9-1-88,3 6 0,-43 13 0,2 0 60,-1-2 0,1 1 0,3 0 0,2 0-176,3-1 1,1 1-1,1 0 1,1-1 188,-3 1 1,1 0 0,7-1 0,0 1-235,-4 0 0,-1 0 0,3 2 1,1 1 254,-4-1 1,0 1 0,-2 3 0,-1 1 3,1-2 0,-1 1 1,4 1-1,-1 2 6,-2 2 0,-1 1 0,3 0 0,-1 0 7,-1 2 0,-1 1 0,0 1 0,-1 0 6,-1-3 0,0 2 0,4 4 0,1 2 7,-3 1 0,1 1 1,0 2-1,1 1-153,-5 3 1,1 0 0,1 0 0,-1 1 129,-3 0 1,0 2-1,0 5 1,1 1-13,-1-2 1,0 2-1,-2 2 1,-1 2 7,3 1 1,0 0 0,-3 0-1,0 2-2,-3 0 0,0 1 1,1 2-1,-1 2-10,-2 3 1,-1 3-1,0-1 1,0 3-3,-2 1 0,-2 2 1,-2-2-1,-1 1-7,-1-4 1,-1 2 0,-2 7 0,-1 0-4,-1-2 0,-2 1 0,-1 4 1,-3 1-3,-2-3 1,-4 0-1,-1 2 1,-3 0 13,-1 1 1,-3 0-1,-5-1 1,-1 0-4,10 47 1,-13-47 0,-2 0-3,4 47 0,-6 1 2,-6-1 1,-1-47 0,-3-2 2,-19 44 0,9-46 0,-2 0 2,-3 0 1,-2-2 0,-2-3-1,-2-1 6,-2 2 1,-3 0 0,-4-2 0,-2-1-7,-1 1 1,-1-2-1,-4 1 1,-2-3 1,2-1 1,-2-3 0,-4 2 0,-1-2-2,-2-1 0,-2-1 1,-1 0-1,-1-2-109,-2-2 1,-1-2 0,2-3-1,0 0 110,-4-1 1,-1-2 0,0-1-1,-1-1 1,-3-2 0,-2-1 0,3-1 0,0-1-1,-2-3 1,0-1-1,-1-3 1,0-1-1,1 0 0,0-2 1,-1 0-1,0-2-7,0 0 0,2 0 0,3-1 0,1 0 7,-2-1 0,0-2 1,2-3-1,-1-3-9,-1-3 0,0-3 0,3-3 0,1-2 7,1-1 0,2-2 1,2-1-1,2 0 9,0 0 0,1-2 1,4-1-1,0-2 65,1 2 0,1-1 0,1-3 0,2-2 65,1 3 0,1-1 1,5 1-1,0 0 11,-3 0 1,1-1 0,-24-29 281,4-3 0,9 3 157,8 3 0,5 6-284,13 0 0,3 2 46,7 10 1,9 7-20,3 10-328,4 4 0,12 4-528,7 3 0,12 6 24,17 12 1,4 4 501,19 7 0,-11 0 0,9 1 0</inkml:trace>
  <inkml:trace contextRef="#ctx0" brushRef="#br0" timeOffset="347">2785 3233 8148,'2'19'24,"3"4"0,3 8 181,4 15 0,3 17 170,-4 24 1,11 9-733,-11-42 0,1 1 1,2 2-1,0 0 278,-2 3 0,0 1 1,3 2-1,0 1-19,-1-1 0,1 0 0,1-2 0,1-1-52,0-2 0,0 0 1,1-2-1,1 1 87,1 1 0,0-1 1,-2-1-1,1-2-105,0-5 1,2 0 0,0-2 0,0 0-52,20 40 0,-1-9 269,-5-3 1,-3-11-55,-3-7 1,-4-5-103,-8-6 0,1 2 155,-1-7 0,-2-1-45,-3-5 1,1-7 447,-7 1 1,0-8-609,-6 2 606,0-3-540,0-3 147,0-7-242,0-3 102,-8-14 83,-1-11 0,-16-1 0,-2-6 0</inkml:trace>
  <inkml:trace contextRef="#ctx0" brushRef="#br0" timeOffset="563">3165 5429 8235,'-35'-17'0,"3"-1"-51,3 1 0,-4 2 202,5 3 1,3 3-264,1 3 1,5 4 3,2-4 1,5 4 131,1 2 0,7 2 9,-2 4 1,6 4-13,6 7 1,6 14 114,11 3 1,-2 12-58,8 0 1,-1 10-96,7 2 0,5-1 70,1-5 1,7-8-150,-2-3 1,4-10 24,2-3 0,3-12 34,-3 1 1,4-11 33,-10 0 1,2-12-20,-2-6 0,4-13 11,-4-9 1,6-18-61,6-17 1,3-8-1472,-26 34 1,0-1 1540,3-6 0,0-2 0,0 2 0,-1-1 0,6-9 0,1-1 0,2-3 0,2-1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4:01.503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1851 8903,'-8'-18'-640,"6"1"-675,-3 0 858,3-1 750,2 1-136,-8 0 1,6 5-277,-4 1 1,6-1 160,6-5 1,-2 0-38,8-1 0,-1 1 49,6 0 1,1 0 32,-1-1 0,0 1-50,0 0 0,7-1-7,-1 1 0,7 0-22,-1 0 1,6-3-7,5-3 1,-1 2-112,7-8 0,0 0 81,6-5 0,1-1-53,5 1 0,2-3 33,3-3 1,4 3-29,-3-3 0,5-2-210,6 1 1,-4-5 244,4 6 0,-4-2 13,-2 1 1,2 5 31,4-5 1,-4 5 15,4 1 1,-2 7-23,2-1 1,-2 2 6,8-2 1,-6-4-4,5 4 0,-3 3 0,10-3 0,-5 2-9,11-2 0,-3-2-1,2 8 1,2-8-11,-45 17 0,0 0 0,5 0 0,0 1-180,-2-2 1,0 1 0,2 0 0,-1-1 189,-1-2 0,0 0 1,0 2-1,0 1 1,0-1 1,0 1-1,-3 2 1,0 1 4,0-4 1,0 1 0,47-7-12,-47 9 0,0 1 0,45-3 5,-8 3 0,1 7 2,-1-2 1,-7 4-153,-4 2 1,-2 0 145,2 0 1,2 8-1,3 4 1,-3 3 5,-8 2 1,3 6-5,2 0 1,-2 8-23,3-2 0,-6-2 20,-6 2 0,8-1-12,-7 7 1,5 0 18,-12-1 0,7 1-2,-7-1 1,-1 7 7,-10-1 0,2 2 2,-7-1 0,3-3-1,-10 8 0,11-5-9,-11 5 1,5-2 21,-5 2 1,-1 2 199,-4-8 0,3 8-207,-3-1 1,-2 2-7,2 3 0,-10 0-1,-2 0 1,-1 6-2,-10-1 0,-1 7-1,-5-7 1,-2-1 360,-3-10 0,-11 4-360,-7-4 1,-9 4-2,-3 2 1,-5 6 0,-6-1 1,-10 3-86,4-2 1,-11-4 52,-1 3 0,-5-3-5,-6-2 1,2-6 51,-8 0 0,-5-8-8,40-17 0,0-1 0,-1-2 0,-1 0 66,-44 17 0,45-18 1,-2 1-75,-2-1 0,-2 0 1,2 0-1,-1-1 92,0-2 0,0 1 0,1 0 0,0 0-75,2-3 1,0-1-1,-2 1 1,0-1 97,-47 7 1,2-3 6,-2-3 1,0 1-56,46-10 1,0 0 0,1 0 0,1 0-15,-48-3 1,3 0 1,9 0 1,1-8 7,5-4 1,-5-3 1,4-2 1,5-1-109,1 1 0,9-6 28,3 0 0,7-8-35,-1 2 0,5-1 40,6 1 1,-2-4-16,7 4 0,1 3 15,5-3 1,6 2-7,1-2 0,6 4 4,-1 8 0,10-4 244,1 3 1,9-3-634,-3 10 300,4-5 0,4 1-196,4 3 0,11-1 88,12 7 210,3 0 0,11-1 0,1-3 0</inkml:trace>
  <inkml:trace contextRef="#ctx0" brushRef="#br1" timeOffset="349">4045 2784 8361,'17'10'-613,"1"-4"0,-1-4 442,0-2 0,6 7 422,0 5 1,6 3-127,-6 3 1,8 7 14,-2 3 1,5 13-64,7 5 1,-3 6 31,8 5 1,-4 15-317,-15-30 1,-2 2 0,-3 1 0,1 0 216,5 7 1,1 0 0,-4-3 0,0 0-96,4 3 1,0 0 0,-3-1 0,0 0 36,-3-5 1,0 0 0,2 0-1,0-2-162,21 37 0,2-4-22,-2-8 0,2-2 171,-8-3 0,7-5 234,-7-7-226,0-8 25,3 6 0,-7-11 191,4 7 1,-1-6-68,1 6 0,-3-5 75,3 5 1,-3 0-144,-3 6 1,1-6-13,-1 0 1,1 0-25,-1 6 1,-5-8 4,0-4 1,0-3-194,5-2 0,1-7 370,0 1 1,-7-8-838,1 2 663,0-11 0,6 3 0,-1-5 0</inkml:trace>
  <inkml:trace contextRef="#ctx0" brushRef="#br1" timeOffset="966">4771 4946 8198,'0'-17'0,"0"0"0,8 7 30,4 4 0,9 4 185,2 2 0,7 8-243,-1 3 0,12 14 108,5 10 0,6 2-236,5 9 1,7-8-204,11 2 0,1 3 333,5-3 1,4 0 122,-5-5 0,-1 0 0,2-1 0,-8-5-409,2 0 1,-4-8 12,-2 2 1,-2-4 24,-3-1 0,-5-3 80,-7-4 0,-2-3 244,-4-8 0,-5-2-36,-13-4 1,-3-3 8,-7-8 1,-3-3 56,-3-3 0,-5-4 425,-7-7 0,-2-3-338,-3-3 0,1-4 171,-8-8 0,1 0-266,-7 0 1,1-2 34,0-3 0,5 7-239,1-8 0,7 6-13,-2-11 1,4 5-175,2-5 319,8 7 0,9-19 0,10 4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4:31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7974,'10'2'1578,"-5"4"1,-1-4-714,2 4 1,-4-2-544,4 1-880,-4-3-1441,-2 6 1297,0 0 1,-2-1-499,-4 5 1,2 3 388,-8-3 811,1 3 0,-6 10 0,-1 2 0</inkml:trace>
  <inkml:trace contextRef="#ctx0" brushRef="#br0" timeOffset="73">0 242 7965,'2'18'127,"4"-1"0,-4-5 168,4-1 0,1-5 8,-1 5 0,2-7 571,-2 2-431,-4-4-443,13-2 0,-5-8 0,7-1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4:27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8218,'-10'0'3501,"3"0"-3004,7 7 1,0 3-124,0 7 1,0-5 21,0-1 1,0 1-153,0 5 0,-6 0 91,0 1 1,-7-1-64,1 0 1,3 1-27,-3-1 0,6 6 39,-5 0 1,7 0 28,-2-6 1,4 1 38,2-1-298,8 0 0,2 1 21,7-1 1,0-6 55,0 1 0,1-8-375,-1 2 0,-3-5 7,3-1 1,-9 0-175,9 0 0,-4 0-257,5 0 0,-1-1-707,0-5 1,0-4-392,1-7 0,-1 0 255,0-1 1510,1-7 0,-1-2 0,0-7 0</inkml:trace>
  <inkml:trace contextRef="#ctx0" brushRef="#br0" timeOffset="517">588 0 12870,'-7'10'868,"3"3"-535,-8-7 1,1 8-40,-7-3 1,1 5-216,0 1 1,1-4-187,5 5 0,-4-5-158,3 10 1,-1-4 240,1-1 0,-1-1-200,7 0 89,0 1 0,6-1-141,0 0 0,8-5 14,3-1 0,-1-7 155,1 2 1,3-4-126,9-2 0,-2 0-215,8 0 0,-2-8-632,2-4 0,1-3 459,-7-2 1,8 0-47,-2-1 1,-4 1 665,-2 0 0,-4 1 0,-1 5 0,-1-5 0,0 5 0,-2 1 0,-3-1 0,3 7-166,-3-2-23,-4-4 2407,7 9-1025,-13-7 548,6 8-293,-8 0-437,0 0 0,-2 6-792,-4-1 1,2 3-59,-7-2 0,-1-2-46,-5 7-227,-1 1 0,-3 5 145,4 0 0,-4-1 73,9-5 1,5 5 17,1-5-413,-4 5 1,8 1-212,-3 0 297,3-7 1,4 3 131,3-7 0,3 2 38,4-3 1,3-3 23,-4 4 1,7-6-43,5-6 1,-4-3-334,4-9 1,2 3 110,-2 4 0,-6-5-459,-5 5 0,-2 1-759,1-2-357,-3 9 1184,-8-5 664,0 16 0,-16 1 0,-3 9 0</inkml:trace>
  <inkml:trace contextRef="#ctx0" brushRef="#br0" timeOffset="1447">381 675 8068,'-10'0'5279,"2"0"-4625,8 8 0,0-5 154,0 9 1,6-1-179,0 7 1,0-1-196,-6 0 1,2-1-524,3-5 1,-3 5 134,4-5-764,-4 4 0,-2-3-505,0 0-796,0-9 510,0 5 525,0-8 623,8 0 0,1-8 126,9-3 1,-1-6-324,0-6 1,6 1 74,0-6 1,6 1 176,-6-2 0,8 4 175,-2 8 1,-2-1 228,2 1 1,-6 7-181,5 5 1,-6 3 41,1 2 1,2 0 524,-2 0 1,-6 0-260,-6 0 1,-5 0 602,6 0 0,-8 7-268,1 5 0,-3-2-78,-2 1 0,-2 1-193,-3 5 1,-5 0-266,-7 0 0,-3 1 130,-3-1 1,2-2-90,-8-3 0,3 3-208,-3-3 1,2-4 43,4-3 1,4 3-278,-4-2 0,9-1-190,3-5-83,7 0 378,-4-7 1,10-1-49,4-3 1,-2-3 237,7 8 0,3-5-101,9 5 1,-4 0 451,4 6 0,-4-5-165,-2-1 0,1 0 692,-1 6-504,-7 0-252,-3 0 1,-7 2-211,0 4 1,-2 3-364,-3 9 0,-13 7 207,-11 3 1,-3 5-41,-3 2 0,-5 5-93,-1 0 1,-7 6-10,2-5 1,4-3 781,2-9 1,5 0-247,6-12 1,4 4 570,8-9 0,5 1 203,1-1-402,7 3 0,-2-13-122,12 4 1,4-4-79,7-2 0,10 0-105,8 0 0,1-14 61,10-3 0,-6-10-227,7 4 0,-3-6-157,2 6 1,2-8-145,-8 3 1,-1 3 141,-10 2 0,1 2-18,-7-3 0,0 11-262,-5-4 275,-9 3 0,-1-3 111,-8 0 1,0 5-89,0 1 0,-2 5 165,-4-6 0,-3 8 43,-9-1 0,1 3 217,0 2 1,0 0-126,-1 0 1,7 0 190,-1 0-363,8 0 0,-3 7 75,7 5 0,0-2 112,0 1 0,0 6-24,0 6 0,0 8 313,0-2 0,0 6 9,0 5 0,5 4 174,1 8 0,0-4-221,-6 4 0,0-4-83,0 10 1,0-6-749,0-6 1,0-4 344,0-7 0,0-3-296,0-3 0,0-4 71,0-8-86,8-7 1,-6-1-368,3-3 271,-3-4 1,-2 4 175,0-12 0,0-3-14,0-9 0,-2-7-223,-3-4 1,-5-3 148,-7-3 0,5-5 10,1 0 1,5-7 397,-6 7 0,3 5 0,-3 7 0,-3-1 0,5-6 0</inkml:trace>
  <inkml:trace contextRef="#ctx0" brushRef="#br0" timeOffset="1578">640 1211 6844,'-9'17'1975,"-1"1"-1369,4-1 0,-1 0 220,-5 0 0,-3 1-289,3-1 0,2 0 135,-1 1 1,-1-1 39,-5 0-482,8 0 1,-1-1-493,4-5 1,4-1-618,-4-4 1,12-4 192,6 3 0,7-10-933,10-7 1,2-3 1618,15-3 0,0-7 0,6-1 0</inkml:trace>
  <inkml:trace contextRef="#ctx0" brushRef="#br0" timeOffset="1678">1090 1315 8051,'32'2'0,"-3"3"0,-4-3 628,-7 4 0,-7-4 258,1-2-1519,-9 8 417,5-6-452,-8 5 0,0-14 668,0-5 0,0-11 0,0-4 0</inkml:trace>
  <inkml:trace contextRef="#ctx0" brushRef="#br0" timeOffset="2051">1609 485 8048,'9'9'2861,"-1"-1"-2672,0-8-66,1 0 1,3 6-44,-1-1 0,-5 1 313,6-6-197,-9 0 0,7 0-256,-4 0 250,-4 0-1069,5 0 406,1 0 240,-6 0 0,11 2 131,-7 4 1,0 4 53,-6 7 1,0 8 11,0 4 0,0 11 219,0 6 1,0 6 185,0 6 1,-8 3-164,-3 8 0,-5 6 37,-1 0 1,2-6-49,3-5 1,-3-3-304,3 3 1,-3-7-30,-2-11 1,7-3-228,4-9 0,-1-7 124,1-4 1,0-9-262,6-3 114,0-7 1,0 2 71,0-12 1,0-6-379,0-11 0,0-5 199,0-13 1,8-3-155,3-8 648,5 0 0,1-15 0,0-4 0</inkml:trace>
  <inkml:trace contextRef="#ctx0" brushRef="#br0" timeOffset="2246">2197 433 11008,'11'9'530,"1"-3"0,-9-2-436,3 2 75,4-4-264,-1 13 10,1-13 1,-2 8-265,-8-5 0,0-1 340,0 8 0,0-1 9,0 7 0,-8 6 0,-2 3 0</inkml:trace>
  <inkml:trace contextRef="#ctx0" brushRef="#br0" timeOffset="2612">2093 952 8527,'7'9'331,"-5"1"251,4-4 1,4-5-166,1 5 1,-1-4-619,1-2 0,1 0-65,5 0-69,1 0 451,-1 0 317,0 0-670,0 0 70,-7 0 108,-2 0 27,-8 8 1,0 1 94,0 9 0,-2 5 89,-4 0 0,-2 2 236,-3-2 1,-5-4-126,5 4 0,1-4 231,-1-1 0,5-1-53,-6 0 1,9 1 69,-3-1 1,4-6-131,2 1 1,0-6 209,0 5-242,8-7 1,1 9 201,9-7 1,-1 0-273,0-6 1,6 0-56,0 0 0,6 0-342,-6 0 0,8-8-7,-2-3 0,3-5-145,3-1 1,0 0-324,-1 0 1,1-3-882,-1-3 0,1 2 379,-1-8 0,1-5-285,0-7 0,-1 1 483,1 5 0,1 1 510,5-1 0,-3 8 387,8 4 0,-5 4 0,5 2 0,-8-1 0,12 1 0,-6 0 0</inkml:trace>
  <inkml:trace contextRef="#ctx0" brushRef="#br0" timeOffset="2837">3200 364 7974,'-12'0'0,"0"0"634,9 7 1,-5 3-106,8 7 1,8-5 19,3-1 0,5-1-23,1 1 1,0 3 169,0-8 0,6 5-354,1-5 0,-1 0-209,-6-6 1,0 5-846,0 1 0,-5 0 515,0-6 0,-7 2-1199,7 4 1,-8-3 117,1 9 1278,-3 7 0,-17 8 0,-4 8 0</inkml:trace>
  <inkml:trace contextRef="#ctx0" brushRef="#br0" timeOffset="3842">3061 1142 7974,'2'9'18,"4"-3"1,3-4 51,9-2 0,-1-2 331,0-4 0,3 1-455,3-13 1,-4 5 57,4-10 0,-4-2-93,-2 2 1,1-2 6,-1 2 1,-7 4-10,-5-5 1,3 5-66,-2 2 1,0 0-224,-6-1 1,-2 3 241,-4 3 353,4-3-4,-13 13 0,7-4-97,-4 12 1,3 4 2,3 7 0,4 6 57,-4 0 1,4 8 187,2-2 1,-5-2 12,-1 1 1,0 1 119,6 6 0,-2-1-12,-4 1 0,5-2 68,-5-4 0,4 1-420,2-7 0,0 2 63,0-2 0,0-9-120,0 3-202,8-11 0,1 7-196,8-7 0,-5-2 91,-1-10 0,3-9-139,9-8 1,-2-14-2,8 3-561,-8-12 577,12-6 0,-12-10-335,8-7 0,-6-8 53,6-4 1,-6-1 244,5 1 0,-1-3 230,2 3 1,2 12 109,-8 5 1,0 16 5,-6 8 1,1 5 212,-1 7 1,-6 4 170,1 13 605,-8 3-156,11 8 1,-13 2-358,4 4 1,-4 4 349,-2 7 1,0 0-233,0 0 0,0 6 33,0 1 0,-6-1-264,0-6 0,0-6-199,6 1 1,2-2-95,4 1 1,4-3-269,7-8 0,6 0-173,0 0 0,8 0 277,-2 0 0,-2-6-15,1 0 0,-4 0-76,4 6 0,-6 0-71,1 0 1,-4 2 4,-2 4 159,0 4 0,-7 7 49,-4 0 0,-4 1 37,-2-1 0,0 0-383,0 1 278,0-1 0,-6 0-439,0 0 1,-7-5 162,1-1 0,-3-7 4,-3 2 1,7-4 350,-1-2 1,7 0 288,-7 0 0,6 0 203,-5 0 715,7 0-638,-4 0 1,8 2 105,0 4-64,0-4 1,0 7-127,0-3 0,0-2-22,0 7 0,0 1-117,0 5 1,0 8-1,0 4 1,0 2-68,0-2 1,0 9-29,0-3 1,0 3-152,0-3 1,-2-7 142,-3 1 1,3-6-604,-4 6 1,-2-6 86,2 6 1,-5-8-97,5 2 0,-5-9 94,5-3 294,-8-7 1,11 4 154,-9-8 216,8 0 0,-9-8-212,7-4 0,0-3-65,6-2 1,0-1 150,0 1 0,0 0-166,0 0 0,2 1 1,4 5 1,4-3-78,7 8-161,0-7 1,0 11 37,1-4 114,-1 4 0,-2 4 58,-3 4 1,-4 4-36,-8 7 1,0 2-8,0 4 1,0-4 64,0 5 1,-8 1 124,-4-2 0,5 2 74,1-2 1,-2-4 879,2 4-672,1-4 0,-1-2 82,0 1 0,0-7 121,6 1-86,0-8-810,8 3-190,2 1 0,7-8-464,0 0 1,6-4 3,0-13 0,8 3-803,-2-9 0,-2 4 1724,2 2 0,0 0 0,5-1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4:25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173 139 8243,'0'-17'1082,"0"7"-811,0-5 928,0 13-286,0-6-248,0 8-477,8 0 1,-6 8 173,3 4 0,-3 5 182,-2 6 0,0 4-302,0 7 0,-2 9 9,-3 3 0,-3 2-495,-4-2 1,-3 4 249,3-4 1,-3 2-847,-2-2 0,0-4 345,-1-7 1,7-2 63,-1-4 1,6-6 35,-5-12 1,7-1-695,-2-5-100,-3-3 780,7-2 1,-6-11-90,8-12 1,0 2 155,0-8 0,8 6 342,3-6 0,5 0 0,1-5 0,0-1 0,1 0 0</inkml:trace>
  <inkml:trace contextRef="#ctx0" brushRef="#br0" timeOffset="211">277 295 8213,'11'0'275,"1"0"0,-6 0 323,5 0 0,-5 2 461,5 4 0,1 1-475,5 5 1,6 3 41,0-3 0,0-3-38,-5 3 1,-1-3-175,0 3 1,6 1-356,0-7 60,0 8 1,-5-11-167,-1 9-280,0-8 0,-1 5-1324,-5-3 943,-3-4 1,-2 8-529,-1-5 0,1-1 310,-6 8 0,-7-3 378,-5 3 1,0 3-149,-5-3 1,4 9 695,-10 2 0,-4 0 0,0-6 0,-8 1 0</inkml:trace>
  <inkml:trace contextRef="#ctx0" brushRef="#br0" timeOffset="1818">277 744 8180,'-12'0'801,"1"0"-188,7 0 204,-4-7-533,8 5 0,0-8-85,0 5 0,2 3-9,4-4 1,-2 4-78,7 2 0,1-6-257,5 0 1,-5 1 101,-1 5-147,1 0 120,5 0 1,-2 2-258,-3 3 1,-4 7 137,-8 11 1,-2 4 14,-4 7 1,2 3 224,-8 3 0,1-3 185,-6 3 1,5-3 80,1-3 1,1-5-116,-2 0 0,5-14-21,7 2 1,-2-5 93,-4 0-401,4-5 0,-4-7-40,12 0 1,0-7-93,11-5 0,-5-3 171,5-3 0,0 1 9,-5 0 0,3 1 217,3 5-146,-1 3 0,0 8 81,0 0 1,-7 8-88,-4 3 0,1 7 644,-1 5 0,0-4-56,-6 4 0,0-2 117,0 2 1,0-9 115,0 3-300,0-4-417,0-3 252,0 5-293,0-13 0,0-2-2,0-11 0,0-12-823,0-6 0,8-6 23,3-5 0,-1-6-297,1-12 0,-1 1 294,1-13 1,3 5-235,-8-10 1,5-8 191,-5 3 1,7-1 369,-1 12 0,9 4 426,2 7 0,6-4 0,-6 16 0,2 0 0,-2 12 0,-4 7 0,4 4 0,-5 3 0,-7 3 130,5 8 1,-13 1 595,9 8 1035,-8 0-907,3 8 1377,-7 1-981,0 8-646,0 1 0,2-3-105,4-3-871,-4 3 165,6-5-25,-1-1 1,-3 5-163,8-9 270,-8 1 0,11-6-151,-3 0 1,3 0-35,2 0 0,0 0 33,1 0 1,-1 0 200,0 0 1,1-6 179,-1 1-49,0-1 126,1 6 0,-3 2 175,-4 4-312,-3 3 0,-8 10 198,0 5 1,-2-3-25,-4 7 1,-3-1-344,-8 2 1,-1 2 0,1-8 1,0 6-156,-1-6 1,1 0 137,0-6 1,-1-1-383,1-5 403,0-3 1,0-8-161,-1 0 24,9 0 0,1-8 127,8-3 1,0-5-102,0-1 1,2 0 147,4-1 0,-2 9 104,7 3 1,-5 4-27,5 2 1,-5 0 194,6 0 1,-9 2 107,3 4 1,-4 3-131,-2 9 1,0-1 517,0 0 1,0 2-256,0 4 0,-2-3 371,-4 3-483,5-4-475,-7-2 69,8-7 1,2-2-418,4-8 0,3-4 153,8-8 0,1 1 127,-1-12 1,0 3-143,1 3 0,-7 2-217,1 3 103,-1-3 397,-1 13 270,-2-6 0,-8 16-48,0 3 116,0 5 1,-8 1 136,-4 0 1,3 1-134,-3-1 0,1 0-343,-7 1 0,1-1 124,0 0 1,-1 0-310,1 1 1,0-7 0,0 1 0,5-6-313,1 5 438,-1 1 0,-5-1 12,-1 1 0,7-8 191,-1 1 0,7-3-102,-7-2 1,8 2 435,-2 4-156,-3-4 70,7 5 0,-8-7 279,5 0-375,3 0 1,-8 0 166,4 0-31,4 0-115,-5 0 109,7 0-173,-8 0 69,6 0 90,-6 0-215,8 0 831,0 0-683,0 8 152,0-6-297,0 13 0,0-11-112,0 8 0,0-6 68,0 5 0,6-5-106,0 5 0,0-5 88,-6 6 1,2-7-32,3 7 0,-1-6-193,8 5 1,-7-5 62,7 6 0,0-9-395,5 3 0,8-4 187,4-2 1,3-8-347,3-3 0,-1-4 210,1-3 0,0 7 9,-1-1 0,1 6 265,-1-5 0,-1 7 398,-4-2 0,2 6 55,-8 6 0,6 2-218,-6 3 0,5 10 287,-5-3 0,-1 3-143,-11-4 1,4 6 129,-3 0 0,1 0-108,-1-5 1,-2 5 90,-5 0-199,-3 0 0,6-6-23,-8 0 0,0-5-114,0-1 0,-2-7 70,-4 2 0,-1-2 5,-5 2 0,-3-4 18,3 3 1,-9-3-306,-2-2 1,0 0 4,6 0 1,-6 0 37,0 0 1,-2 0 20,1 0 0,5 0-348,-4 0 261,4-7 1,2 5-31,-1-4 295,9 4-293,1-6 568,0 6 1,7-7 106,-5 3-179,4 4 1,8-8 326,-1 5-91,9 3 0,-5-12-70,9 9 1,-1-1-47,0 6 1,1 0-788,-1 0 0,0-2 294,0-4 0,1 4-1187,-1-4 0,2-1 427,4 1 1,-3-8 8,3 3 0,2 1 910,-2-1 0,0-1 0,-6-5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4:24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17 243 8201,'0'-10'-299,"0"-5"746,0 13-28,-7-6-82,5 8 49,-6-8 244,8 6-11,0-13 1,0 11 497,0-7-288,0 7 148,0-4-70,0 1-268,0 5-525,0-6 102,0 8 0,6 2 167,0 4 0,7-3-91,-1 9 1,-3-1 169,3 7 1,-3-1-155,3 0 0,3 6-32,-3 0 0,3 6-36,2-6 1,1 8-32,-1-2 1,0 2-85,1-3 1,-1 3 111,0-8 0,1 6-175,-1-6 0,-2 6-26,-3-6 0,3-2-447,-3-9 0,1 3 236,-1-3 1,1-3-599,-7 3 1,2-8-756,-3 1 474,-3-3 1,8-2-496,-4 0-447,-5 0 1224,7 0 0,-8-2 305,0-3 0,0-5-1407,0-7 1874,0-8 0,-8-2 0,-1-8 0</inkml:trace>
  <inkml:trace contextRef="#ctx0" brushRef="#br0" timeOffset="430">294 346 8156,'0'-17'377,"0"0"1,8 1 567,3 5 1,7-3-617,5 9 0,4-3-108,7 2 0,1 2-367,-1-7 0,3-1 96,3-5 1,2 0 394,5-1 1,3 1-48,-4 0 0,4 0-104,1-1 0,-1 3-83,-3 3 0,1 5-148,-8 7 1,0 2 51,-5 3 1,-2 11 109,-5 7 0,-3 8-156,-7-3 0,-9 5 56,-3 2 0,-4 1-40,-2 5 0,0-3 43,0 8 1,-8-9-20,-3-3 1,-5-1 22,-1-10 0,0 6 23,-1-6 0,1 0-57,0-6 1,-6-5-116,0-1 0,-2-5-419,2 5 0,-2-7 241,-4 2 0,-4-6-238,4-6 1,-5 2 175,-6-7 0,5-1 390,0-5 1,3 0-177,9 0 558,0-1-278,13 1-70,2 7 0,3 1-201,-1 3 183,8 4 1,13-11 35,8 7-115,8-8 133,-4 5 292,7-9-164,1-7 0,-1 6 75,1-6-269,0 8 0,-8 0-228,-4-1 1,0 1-322,-6 0 0,2 5-136,-13 1 268,0 7 1,-8-4-1342,-4 8 1721,-4 0 0,-22-7 0,-5-3 0</inkml:trace>
  <inkml:trace contextRef="#ctx0" brushRef="#br0" timeOffset="774">675 1 8126,'9'0'1740,"1"0"-505,-4 0-461,-5 0 1,7 7-282,-8 5 1,6-1 111,0 7 0,-1-9-161,-5 14 1,0-5-226,0 10 1,0 1-264,0 6 0,0-1-339,0 1 1,2 5 181,4 1 0,-4 5-188,4-6 0,-4 0-922,-2-5 1,6-6-230,-1 0 131,1-8 461,-6 4 847,0-8 376,0-7 262,0-3-320,0 1 336,0-6 587,0 6 0,2-8-7,4 0-632,3 0 1,9 0 296,-1 0 0,0 0-423,0 0 1,1-6-318,-1 0 0,0 0-435,1 6 0,-1 0-821,0 0 1,1 0 1197,-1 0 0,0-7 0,0-3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6:27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69 8324,'17'-30'84,"0"7"0,1 7-4,-1 16 1,0 0-255,0 0 1,-5 0-323,-1 0 1156,-7 0-463,4 8 0,-8 7 34,0 8 1,-8 10 101,-3 1 1,-12 1-132,-6 5 0,-2 4 67,2 2 0,-1-4 28,7-2 0,-6 2-111,6-1 1,6-3-160,5-9 0,9 1-23,-3-7 1,6 0-251,6-6 0,11-5 165,12-1 1,5-7-107,6 2 1,4-6 104,8-6 1,-2 2-206,-4-7 0,2 1 28,-8-1 1,-6 3 90,-5 8 1,-8 0-629,2 0 1,-11 2 795,-7 4 0,-3 3 0,-2 9 0</inkml:trace>
  <inkml:trace contextRef="#ctx0" brushRef="#br0" timeOffset="192">275 896 8530,'11'16'649,"1"-5"1,-8 6 886,1 1 1,-3 1-533,-2 10 0,6 1-477,0 10 1,-1-1-460,-5 7 1,2-6-416,4 6 0,-4-8-516,4 2 1,1 2 204,-1-1 1,6-1-660,-7-6 0,3-5 512,-2 0 1,1-8 804,5 2 0,3-4 0,-5-2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4:48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0 8436,'-10'0'2848,"3"0"-1839,7 0-518,0 0-145,0 8 0,0 2 12,0 7 0,-2 8-174,-4 4 0,2 5-143,-7 7 0,5 1 101,-6 4 0,-1 4-37,-10-4 1,4 6-201,-5 6 1,-2-4 84,-3 3 0,2-3-658,-2-2 0,8 0-45,-2 0 0,-2-8-294,2-4 1,5-5 261,7-6 745,7-4 0,-4-8 0,8 0 0</inkml:trace>
  <inkml:trace contextRef="#ctx0" brushRef="#br0" timeOffset="429">18 346 8405,'-10'0'2377,"3"0"-1884,7 0 1,0 0-187,7 0 0,5 0 0,11 0 0,4 0-93,7 0 1,9-5 31,3-1 0,4-6-335,2 7 1,-1-9-94,1 3 0,-6-3-107,1 3 0,-9-5 146,2 5 1,-5 1-25,-6-1 0,1 5-67,-6-6 0,-1 8-123,-6-1 1,-6 3-745,1 2 360,-8 0-113,3 0 1,-10 7 853,-9 5 0,-7 19 0,-16 5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4:50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9623,'0'25'1370,"0"3"-964,0 5-258,7 2 0,-3 5 79,8 0 0,-7 8-295,7-1 0,-6-3-161,5 2 0,-7-8-224,2 3 0,2-5 211,-3-1 1,3-6-196,-2-1 1,-4-7 135,3 3 0,-1-11-306,2-1-450,-4-9 266,6 5 791,-8-8 0,7 0 0,-5-15 0,6-5 0</inkml:trace>
  <inkml:trace contextRef="#ctx0" brushRef="#br0" timeOffset="358">346 35 8181,'0'-9'313,"2"1"-175,4 8 1,-2 0 113,8 0 0,-1 0 218,6 0 1,1 8-101,-1 3 0,6 6 104,0 6 1,6-1-247,-6 6 1,6 1-48,-6 6 1,6-1-131,-6 1 1,0 5 98,-6 1 0,0 1-390,1-2 0,-9-5-9,-3 0 1,-4-3-235,-2-9 0,0 6 313,0-6 0,-2 0-66,-4-6 0,-3-5 211,-9 0 1,1-9 13,0 3 1,-1-4 456,1-2 1,0-2-228,0-4 0,1-3 979,5-9-595,-5-7-253,14-1 1,-1-3 46,14 0 0,3 6-420,14-6 1,1 6-297,6-6 1,-1 8 168,1-2 1,0 10-130,-1 1 1,-1 8-1898,-4-2 2176,3 4 0,-5 2 0,8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5:06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7824,'-2'19'2593,"-3"4"0,1 4-1595,-8 7 1,6-5-1300,-5 0 0,-1-2 301,-5 2 0,-8 11 0,-2-3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5:05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1003 9725,'18'-17'-792,"-1"0"555,8-8 0,2-2 82,7-8 1,-1-1-22,-4-5 1,2 5 162,-8-5 0,0 3-77,-6-2 0,-2 3 69,-3-3 1,-4-3 59,-8 3 0,0-8 172,0 2 1,-8 2-20,-4-2 1,-1 7 135,1-1 1,-3 3-107,4 3 0,-3 7 46,3 4 0,-3 4-213,8 1 0,-5 1 237,5 0-334,-7 7 0,9-3 83,-8 7-105,8 0 0,-5 6 82,3 0-101,4 0 1,-8 8 78,5 3 1,3 5-2,-4 1 0,-2 8 167,3 4 0,-3 5-87,2 7 0,2 5 166,-7 12 0,5 3 38,-6 8 1,3 8 30,-3 4 0,-3 9-291,3 2 0,-1 0 198,1-5 0,-3-1-69,4 1 0,3-14-108,2-4 0,-2-13-152,3-4 0,-1-4 74,6-14 0,0 3-148,0-14 24,0 0 0,2-12-226,4 1 308,-5-8 1,7 2 242,-8-12 1,6-6-176,0-11 1,5-6 124,-5-11 0,7-6-363,-1-12 1,3-1 79,3-5 1,-1-3-53,0 4 1,8 5 42,4 6 0,4 2-38,1 10 1,1 7 50,-1 10 0,1 12-30,0 5 1,-3 4 63,-3 2 0,-4 8 163,-8 3 0,1 6 74,-1 6 0,-7-1-51,-5 6 1,-3 1-166,-2 6 0,-2-1 10,-3 1 0,-7-2-129,-11-5 1,-2 5 188,-4-4 0,-3-4 5,3-2 0,-2-6 143,2-5 1,-2-4 280,8-8 1,0-6 215,6 0 0,2-13 88,3 1-133,-3-3 0,13 4-217,-4 0 0,12 7-127,5 4 1,5 4 52,1 2 1,0 2-29,1 4 1,5 4-4,0 7 1,0 6 27,-6 0 1,0 6-235,1-6 0,-3 2 93,-3-2 0,5-4-1148,0 4 0,0-3 221,6-3 0,-3-2-830,-3-3 1633,8-5 0,2 1 0,7 2 0</inkml:trace>
  <inkml:trace contextRef="#ctx0" brushRef="#br0" timeOffset="434">883 1263 8644,'9'0'-1124,"1"0"3000,-4 0-1112,-4 7 0,5 3 525,-7 7 1,0 6-396,0 0 0,6 6-396,0-6 1,0 2-578,-6-2 1,0-4-78,0 4 50,0-3 0,2-5-132,3-3-646,-3-5 530,6-7 1,-2-2-169,0-3 1,7-7-36,-2-11 0,5 2 137,1-8 0,2 0-23,4-5 0,-3 1 220,3 4 1,-4-2 40,-2 8 1,1 6 108,-1 5 1,-6 9 229,1-3 0,-6 4 62,5 2 1,-7 8 333,2 3 1,-4 6 440,-2 7 0,0-3-432,0 7 0,0-6 289,0 1 1,0 2-353,0-2 1,0 6-138,0-6 1,0 0-323,0-6-537,0 0-342,0 1-1132,7-9 410,3-1 0,5-10 741,-3-4 1,3 2-620,-3-7 1439,-5 7 0,17-19 0,-5 4 0</inkml:trace>
  <inkml:trace contextRef="#ctx0" brushRef="#br0" timeOffset="754">1747 1332 7890,'-9'2'2094,"3"3"-1004,4-3-695,2 6 1,2-8-46,4 0 0,3-6 55,9 0 0,-1 1 174,0 5 0,8 0-307,4 0 0,-2-6-223,2 0 1,0 0-52,5 6 0,1 0-333,-1 0 1,-1-2-112,-4-3 1,2 3 283,-8-4 1,-6 4-2408,-5 2 600,-1 0 1028,-1 0 0,-5 0 941,-10 0 0,-5 0 0,-7 0 0</inkml:trace>
  <inkml:trace contextRef="#ctx0" brushRef="#br0" timeOffset="1003">1972 1211 7890,'0'-10'1429,"0"2"-951,8 8 375,-6 0-267,6 0 1,-8 8 190,0 4 1,0 3-314,0 2 1,0 1-73,0-1 0,-6 0-329,0 0 0,0 1 24,6-1 0,-5 6-154,-1 0 1,0 0 139,6-6 0,0-5-1552,0 0-137,0-1-834,0 6 1741,0-7 0,2-2 4,4-8 0,-2 0 252,7 0 0,1-8 453,5-4 0,0-3 0,0-2 0</inkml:trace>
  <inkml:trace contextRef="#ctx0" brushRef="#br0" timeOffset="1334">2439 1159 11912,'10'0'1547,"-3"0"0,-1 2-1111,0 3 1,0 5 85,-6 7 1,0 1 123,0-1 0,0 8-277,0 4 0,0 3-126,0 3 1,0 5-150,0 1 0,-8 5-183,-3-6 1,1 6-1309,-2-5 0,7-1 732,-7-5 0,6-3-2941,-5-3 3606,7-4 0,-11-8 0,5 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5:03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8620,'11'0'1241,"1"0"0,-1 0-1800,6 0 300,-7 0 1,5 0-681,-3 0 685,3 0 44,3 0 0,-7 5-160,1 1-259,-1 0 98,7-6 0,-1 2 531,0 4 0,0-4 0,1 5 0</inkml:trace>
  <inkml:trace contextRef="#ctx0" brushRef="#br0" timeOffset="152">554 105 7781,'27'0'0,"-2"0"325,-8 0 171,0 0 0,1 0-168,-1 0 0,0 0 41,1 0 1,5 0-369,0 0 0,2 0 86,-2 0 1,-4-6-54,4 0 1,-2 0 80,2 6 1,-4 0-737,5 0 0,-5 0 173,-2 0 448,0 0 0,1 0 0,-1 0 0</inkml:trace>
  <inkml:trace contextRef="#ctx0" brushRef="#br0" timeOffset="261">1194 53 7781,'15'-2'890,"-3"-4"48,-5 4 1089,-7-5-1528,0 7-743,0 0-712,0-8 956,0 6 0,8-13 0,2 5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5:02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87 520 7893,'8'-10'-9,"-4"0"830,7 5-625,1-5 0,5-7-149,0-1 0,1 1-56,-1 0 1,-6 0-90,1-1 1,-6-1-167,5-4 0,-7 4 178,2-4 1,-4 4 39,-2 1 0,0-5 214,0 0 1,-6-6-153,0 6 1,-7-6 97,1 6 0,-1-2-85,1 2 1,-1 10 330,7-4-162,-7 3 1,9 5 62,-8 3-161,8 4-23,-11 2-40,13 0 0,-11 2-32,7 4 1,0-3 72,6 9 1,0-6-33,0 5 0,-6 1 181,1 5 0,-1 0 55,6 1 0,0 5 80,0 0 0,-2 7-117,-4-1 1,4 4 139,-4 2 0,4 7-129,2 4 0,0 4 10,0 2 1,-5 2-162,-1 3 1,0-3 129,6 4 0,-6-5-383,1-1 0,-1-8-10,6-3 1,0-1-143,0-5 0,0 1 106,0-13 1,0 0-31,0-5 1,0-7 287,0 1-179,0-8 376,0 3-106,0-7 103,0 0 1,0-7-97,0-5 1,0-9-126,0-2 1,-6-10-189,0-1 1,1-1-337,5-5 1,7-3 178,5 3 0,1 0-87,-1 5 1,5 6-153,0 0 0,1 8 132,5-2 0,-4 6 225,-2 5 1,6-1 50,0 7 1,2-5 146,-2 5 0,-3 0-59,3 6 195,-4 0 0,-2 0-71,0 0 1,-7 8 66,-4 3 0,-4 5-28,-2 1 1,0 0-99,0 1 1,-2-1-26,-4 0 0,-2 1 25,-3-1 0,-6 0-8,-1 0 0,1-5 46,-6-1 0,4-7 279,1 2-199,1-4 265,0-2 56,0 0-298,7 0 0,2-2 90,8-4-8,0 4-122,0-5 0,2 12 62,4 1 1,-4 8 139,4-3 1,1-1-124,-1 1 0,6 1 151,-7 5 0,9 0 288,-3 1 1,-1-1-186,1 0 0,1-1 551,5-5-603,1 5 0,-1-9-164,0 5 0,0-4-179,1-8 1,-7 0-298,1 0 8,-1 0-373,7 0-2696,-1 0 1464,-7 0-1223,-3 0 3064,-7 0 0,8 0 0,2 0 0</inkml:trace>
  <inkml:trace contextRef="#ctx0" brushRef="#br0" timeOffset="322">727 917 7878,'10'0'510,"5"0"171,-4 0 0,5 0-8,1 0-513,0 0 1,1 0 101,-1 0 0,-6 0 504,1 0-54,0 0-464,5 0 0,-8 2-452,-3 4 0,-4-2 196,-2 7 0,0-5-392,0 6 1,-2-1 351,-4 7 1,3-1 144,-9 0 1,6-2 19,-5-3 1,7 3 207,-2-3 0,4-2 687,2 1-691,0 1 1,8-3 275,3-3 1,-1 2-204,2-3 1,-1 1-725,6-6 110,1 0 1,-1-6-219,0 1 0,1-3 438,-1 2 0,0-3 0,0-9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5:01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0 485 8041,'2'11'201,"4"1"1,-2-7-78,7 7 1,-7-6 1246,2 5-961,4-7 1,-3 6-209,5-5 1,3-3-128,-3 4 0,3-10-221,2-1 0,1-15 210,-1 3 0,0-10 121,1 4 1,-1-6-913,0 6 1,-5-8 316,-1 3 1,-7 1 119,2-2 1,-4 2 236,-2-2 0,0-3 116,0 3 1,-6 2-65,0-2 1,-5 8 182,5-2 0,-6 4-88,7 1 1,-7 7-1,6-1 1,-5 6-121,5-5 1,-2 7 111,3-2-85,3 4 1,-8 2 66,4 0-12,4 0-57,-5 0-6,7 0 129,0 0 25,0 8 81,0 2 0,-6 7-111,0 0 0,0 3 128,6 3 1,0 2-49,0 3 0,-1 11-48,-5-5 0,4 12 36,-4 1 1,4 3-1,2 1 1,-6 3-95,1 4 1,-1 1 3,6 5 1,0 1-172,0-7 0,0-1 49,0-5 0,0-7-273,0-5 0,2-6 105,4-5 1,-4-4-217,3-7 186,5-1 168,-8 0 1,7-7 12,-3-4 1,-4-6 103,4-6 1,-4-6 163,-2-11 0,0 2-61,0-8 1,0-5-83,0-7 0,2-5-116,3 6 1,-3-6-131,4 5 0,-2-5 97,2 6 1,1 5-102,5 6 0,3 8 25,-3-2 1,3 4-199,3 2 0,-1 5-32,0 1 0,6 5 84,0-6 0,6 9 162,-6-3 1,2 4 28,-2 2 1,-4 0 203,4 0-191,-3 0 1,-5 2 40,-3 4 1,-5-3 34,-7 9 0,0-1 109,0 7 1,-7 1 27,-5 4 1,-3-2-89,-3 8 0,-1-8 44,-4 2 0,2-4 5,-8-1 0,8-7 136,-2 1 1,4-6-99,1 5 0,7-7 267,-1 2-233,9-4 46,-5-2-215,8 0 1,2 5 104,4 1 0,-3 0 421,9-6-280,-1 8 0,7-5 90,-1 9 0,-2-6-76,-3 5 1,3-5 95,-3 6 1,-3-7 428,3 7-206,-1-1 0,5 7-340,-5-1 0,3-6-7,-8 1 0,5-6-614,-5 5 61,7-7 26,-3 12 1,1-15-894,1 5-1610,-8-4 2807,11-2 0,-5 0 0,7 0 0</inkml:trace>
  <inkml:trace contextRef="#ctx0" brushRef="#br0" timeOffset="269">831 830 7964,'0'10'1580,"0"5"1,1-7-1054,5 4 103,-4 3 0,12-5-190,-9 7 1,3-6 212,-2 1 1,-4 0-216,3 5 0,3 0-8,-2 0 1,0 6 54,-6 1-264,0-1 0,0-6-234,0 0 1,0-5-298,0-1 0,0-5-1988,0 6 1186,0-9-744,0 5 1,0-10 1855,0-4 0,7-3 0,3-9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4:58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18 312 8059,'-10'0'1108,"3"0"-438,7 0 36,0 0-425,7-7 0,-3 5-27,8-4 1,-6 2 24,5-2 0,1 4-120,5-3 0,0 3-146,0 2 0,-5-2 115,0-4 0,-1 4 29,6-4 1,1 2-91,-1-1 100,0 3-26,0-6 1,1 8-51,-1 0 0,6-6-8,0 1 1,0-1 9,-5 6 1,-1 0-34,0 0 1,0 0-156,1 0 1,5 0 221,0 0-193,0-8 1,-6 6 38,0-4 1,-5 5-123,0 1 0,-7 0-119,7 0 60,-8 0 29,3 0-229,-7 0-2946,0 0 2620,-7 0 734,-3 0 0,-23 0 0,-3 0 0</inkml:trace>
  <inkml:trace contextRef="#ctx0" brushRef="#br0" timeOffset="274">433 36 8169,'0'-12'349,"0"1"365,0 7-21,0-4 161,0 8 642,0 0 1,0 8-1398,0 3 133,0 12-155,0 4 1,-8 15-73,-3 5 0,-6 4 132,-7 7 1,-1 4-90,-3 7 0,-5 0 107,4 0 1,-4-6-104,-1 1 0,7-10-1480,4-2 722,4-8 159,1-17-1189,9 5 856,-7-12-311,15-3 391,-7-9 1,8-10 97,0-4 702,0-4 0,8-15 0,1-2 0</inkml:trace>
  <inkml:trace contextRef="#ctx0" brushRef="#br0" timeOffset="524">139 572 7997,'0'-12'337,"0"1"0,0 5 328,0-6 209,0 8-462,0-11 1,2 13 6,4-4 1,-2 4-69,7 2 1,-5 6 187,5 0 0,-1 13-156,2-1 1,1 5 41,-7 0 1,5 4-319,-5 7 1,6-5-151,-7 0 1,1-2-817,-6 1 1,2 3 265,4-8 0,-4 6-843,3-6 38,-3 0-645,-2-5 973,0-9 394,0-1 676,0-8 0,8-16 0,2-3 0</inkml:trace>
  <inkml:trace contextRef="#ctx0" brushRef="#br0" timeOffset="896">381 745 7984,'10'0'1486,"5"0"0,-5 5-1154,7 1 0,0 0 36,1-6 0,1 0-216,4 0 1,-2 0-144,8 0 1,-6-2-575,6-4 1,-8 2 363,2-7 1,2-1-443,-2-5 0,0 0 225,-6-1 0,-5 1-4,-1 0 0,-7 5 65,2 1 0,-4-1-12,-2-5 1,0 5 134,0 1 469,-8 7 944,-1-11-645,-9 13-139,1-6 0,2 10 54,3 4 1,2 3 249,5 9 1,1 1-180,-8 4 1,7-2 56,-7 8 0,6-6-102,-5 6 0,7-2 58,-2 1 1,4-1 39,2-4-334,0-3 0,8 5-269,3-8 0,-1-6 115,2 1 1,1-8-911,10 2 0,-2-4-99,8-2 1,-6-2-511,6-4 0,-6-4 518,6-7 0,0 2 916,5 3 0,1-3 0,-1 5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5:07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1 347 8124,'10'-2'558,"-5"-4"175,-3 4 944,6-6-612,2 8 0,7 0-455,0 0 0,-5 0 26,-1 0 1,-5 2-185,5 4 1,-1 4 234,2 7 1,1 0-262,-7 0 1,5-5-173,-5 0 0,6-1-199,-7 6 0,3-5-501,-2-1-382,-4 1 0,7 3 204,-3-3-645,-4 3 539,6-5 0,-8 1-322,0 1 1,0-6-392,0 5-329,0-7 1772,0 11 0,0-5 0,0 7 0</inkml:trace>
  <inkml:trace contextRef="#ctx0" brushRef="#br0" timeOffset="230">658 277 8070,'0'12'2554,"0"-1"0,0-5-1550,0 6 1,-2-6 190,-4 5-554,5 1 1,-7 5-558,8 0 0,0-5 38,0-1 1,0-5-924,0 6 0,0-7 366,0 7-978,0-8 1,2 3 238,4-7 1,-3 0-143,9 0 0,-1-7 462,7-5 854,-1-11 0,0-11 0,1-11 0</inkml:trace>
  <inkml:trace contextRef="#ctx0" brushRef="#br0" timeOffset="516">1090 35 8070,'12'-2'0,"-1"-3"463,1 3 1,5-12-1,1 9 2277,-1-1-921,0 6-1084,0 0 1,-1 2-473,-5 3 0,3 5-361,-8 7 1,-1 8-35,-5 4 1,0 4 173,0 1 1,0 9-361,0 3 0,-2 2 154,-3-2 1,1 2 2,-8-8 0,8 3 174,-1-3 1,3-4 360,2 5 0,7-10-183,5-3 1,-2 1 168,1 6 1,-1-3-54,1-3 0,-1-4-73,-4-7 1,-4-1-230,3 0 1,-3 0-399,-2 1 1,-9 5-592,-9 0 0,-9 6-42,-13-6 0,-4 6 1026,-8-6 0,0 0 0,0-6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5:09.161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0 346 9916,'0'12'917,"0"-1"0,0 3 411,0 9-873,0 4 1,0 7 8,0 1 0,0 0-169,0-1 0,6 1-269,0-1 0,0 1-244,-6 0 1,0-7-431,0 1 1,0-8 244,0 2-1527,0-3 698,0-3 746,0-7 1,0-5 90,0-10 1,0-13 135,0-11 0,2-5-17,3-7 0,5-3-106,7-8 1,1-5 36,-1-1 1,0-5 344,0 5 0,6 2-32,1 10 1,-1 4 86,-6 7 1,6 8 19,0 4 1,0 4-69,-6 2 1,1 2 166,-1 3 1,0-1 184,1 7 1,-1-6 430,0 7 0,-5-1 144,-1 6 0,1 0-358,5 0 0,-5 0 261,-1 0-549,1 0 0,3 7-266,-4 5 1,-3 9 30,-8 2 0,0 8 124,0-2 1,0 3 92,0 3 1,0 0-38,0-1 1,0-1 111,0-4 0,0 1-135,0-7 0,0 6-127,0-6 1,0 6 49,0-6 0,6 2-79,0-2 0,1-4 18,-1 5 0,-4-5-287,4-2 1,-4 0 64,-2 1 0,0-1-184,0 0 1,-2 2-32,-4 4 0,-4-3 128,-7 3 0,0-4-26,0-2 1,-3-1 181,-3-5 1,4 3 8,-4-9 1,4 7 9,2-6 0,-1-1 157,1-5 0,0 0-84,-1 0 1,7-7 11,-1-5 1,8-3-71,-1-2 0,-3-1 19,2 1 0,2 2-83,10 3 0,4-3 96,7 3 0,0 3-11,1-3 1,-1 8 148,0-2 1,1 4 268,-1 2 1,0 6 48,0 0 0,1 7 289,-1-1 1,0 3 403,1 3 1,1 5-517,4 0 1,-4 2-396,4-2 1,-2-8-255,2 8 0,2-9-333,4 3 1,2 0-347,-8-5 1,6 1-942,-6-1 0,6 1 1651,-6-7 0,0 0 0,-6-6 0</inkml:trace>
  <inkml:trace contextRef="#ctx0" brushRef="#br0" timeOffset="1054">744 329 8222,'29'-9'-90,"0"3"1,-6 2 1732,6-2-1045,-1 4 1,5-5-32,-4 7 1,9-2 139,-3-4 1,9 4-537,-4-4 1,8 4 108,-1 2 0,-3-5-943,2-1 1,-6 0 50,6 6 1,-13-6-260,2 0 0,-12 1 308,0 5 1,-10 0-1341,-1 0 1026,-9 0 877,5 0 0,-16-8 0,-1-2 0</inkml:trace>
  <inkml:trace contextRef="#ctx0" brushRef="#br0" timeOffset="1315">1245 122 8222,'-11'-10'1008,"-1"4"-488,9 4 1,-5 0 461,8-3-550,0 3 31,0-6-328,0 8 48,0 0 1,0 8 31,0 3 0,0 12 36,0 6 1,0 4 119,0 1 1,-2 1-256,-4 0 0,4 5-168,-3 0 1,-3 6 30,2-5 0,0 5-178,6-6 0,0-5-884,0-6 0,0-14 83,0 2-885,8-3 1279,2-5 0,7-14-504,0-13 1110,0-11 0,8 3 0,2-9 0</inkml:trace>
  <inkml:trace contextRef="#ctx0" brushRef="#br0" timeOffset="2342">1539 1 8676,'0'17'1206,"0"0"1,0 0-754,0 1 0,0 5-412,0 0 1,0 2 74,0-2 1,-5-2-585,-1 8 0,-8 0-81,3 5 0,-4 1-329,-3-1 0,1 1 506,0 0 0,-6-5-33,0-7 0,-2 0 218,2-11 0,3-4-140,-3-3 0,6-10 550,5-7 0,-1-3-256,7-3 1,2-1 427,10-4 1,4 4-138,7-4 1,8 4 41,4 1 0,4 9 35,1 3 1,-5 2 27,0-2 1,-8 5 32,2-5 1,-4 6-102,-2 6 0,-1-3-212,-5 9 1,-3-1 100,-8 7 0,0-1-268,0 0 0,-8 6 22,-3 0 0,-6 6-21,-7-6 0,3 6-54,-7-6 1,4 6-181,-4-6 0,-1 0 47,-6-6 0,8-1 47,4-5 1,-2 3 402,2-8 1,2 1-102,10-1 0,1-4 689,4 4-254,4-4-195,-5-2-40,7 0 3,0 0-498,0 7 188,-8 3 1,-2 7-226,-7 0 1,0-1 95,-1-5 1,-1 5 16,-4-5 1,-2-1 115,-4 1 0,2-5 98,4 6 0,4-8 21,-4 1 0,4 3 277,2-2 0,5 0 699,1-6-740,7 0 1,-6 5 90,4 1-218,4 0 1,-3-6 323,10 0-278,5 0 1,9-2-33,4-4 0,-3 4-41,3-4 1,2 3 34,-2-3 0,7 4 52,-1-4 1,4-2-71,1 3 0,9-7-203,3 6 1,-2-7 144,2 1 1,-2-1-740,2 1 0,-3-3 122,-9 4 1,1 1-101,-1-2 0,-7 9-68,-4-3 1,-3 4-1673,-3 2 982,-7 0 662,-3 0 1,-9 0 193,-3 0 1,-5 6 175,-7-1 1,-3 3 144,-3-2 0,2-4 231,-8 4 0,6-5 10,-5-1 1,6-1 42,-1-5 0,4 4 464,2-4 0,5-4-5,1-1 0,7 1-207,-2-1 1,4 5 526,2-5-215,0 7 44,0-12-197,0 14-303,8-5 0,-6 14 21,4 5 1,1 3 14,-1 3 1,6 7 189,-7 3 0,1 5-108,-6 2 0,2-1 140,4 1 0,-2 7-165,7 4 1,-7-2-197,2 3 0,-4-3-95,-2 2 1,2-4-211,3-7 0,-3-3-59,4-3 0,-4 2-328,-2-8 1,0 0-408,0-6 0,0-5-144,0-1-160,0-7 815,0 4 1,-2-8-68,-4 0 0,-3-8 91,-9-3 1,-7-7-64,-3-5 1,1 4 180,-2-4 0,2 6 50,-2 5 1,-3-3 244,3 3 1,-4 5-88,-2 1 0,7 4 410,-1 2 0,2 2-261,-2 4 0,-2-3 436,8 9 1,0 0 202,6 5 0,0-6 286,-1 1 1,7-6-205,-1 5-407,8-7-1182,-3 11 1,16-13 559,9 4 0,9-6 270,13-6 0,4-11 0,8-10 0</inkml:trace>
  <inkml:trace contextRef="#ctx0" brushRef="#br0" timeOffset="2476">1695 1107 8204,'17'0'2386,"1"0"1,-3 2-421,-3 4 76,-5-4-625,-7 13 0,-2-13-523,-3 4-719,3 4-866,-14-1 0,14 3-3173,-3-1 3864,3 1 0,2 5 0,0 0 0</inkml:trace>
  <inkml:trace contextRef="#ctx0" brushRef="#br0" timeOffset="2877">2352 122 8206,'0'-18'1074,"0"1"1,2 6-475,4-1 0,-4 6 421,4-5 1,-3 5 337,3-6-150,-4 9-704,6-5-455,-8 8 0,0 9-65,0 9 0,-8 1-309,-3 10 1,-5 0-285,-1 5 471,0 1 0,5-1-30,1 1 1,7-8 61,-2-4 1,-2 2 148,3-2-150,-1 0 0,13-8 478,5-3 1,0 1-8,5-7 1,-2 0 261,14-6 0,0 0-381,5 0 1,3-2-268,3-4 1,-3-1-124,3-5 0,-5-1-503,-6 7 0,1-6 243,-7 6 1,0 1-1014,-5 5-360,-1 0 1,-7 7 1776,-5 5 0,-3 11 0,-2 4 0</inkml:trace>
  <inkml:trace contextRef="#ctx0" brushRef="#br0" timeOffset="3088">2439 761 11330,'-10'10'2470,"2"-2"1,8-1-1846,0 5 0,-2 5 674,-3 6 0,3 6-581,-4 12 1,4-3-196,2 8 0,-6 0-743,1 6 0,-3 0-722,2 0 1,4-6 490,-4 0 0,5-8-347,1 3 1,0-7-4168,0-5 2650,0 4 2315,7-14 0,3-2 0,7-9 0</inkml:trace>
  <inkml:trace contextRef="#ctx0" brushRef="#br1" timeOffset="3960">3096 779 20761,'-2'17'3037,"-4"0"0,4 1-2471,-4-1 0,5 6-390,1 0 1,-6 0-186,0-6 1,0 6-165,6 1 125,0-9 0,0 0-388,0-3-103,0-5 1,0 3-1103,0-4 371,0-4 1122,0 5-144,0-7-60,0 0-106,0-7 729,0 5-51,8-14 0,-4 7 13,7-8 0,-5 5-612,6 1 0,-1-1 129,6-5 0,1-1-222,-1 1 0,0 0 399,1 0 1,-1 5 112,0 0 1,-5 3-71,-1-3 1,-7 3 618,2 3 37,3 4 268,-7-6 1,12 10-39,-8 4 0,-1 4-210,-5 7 0,0 2 227,0 4 1,0-4-247,0 4 1,0-1 261,0 1-801,-7-4 1,5 6-320,-4-8 162,4-7-25,2-3 0,2-1-1055,4 0 1,1-2 400,5-10 0,3-4-226,-3-7 0,3 0 224,3 0 0,-1-6 76,0-1 0,0 1-297,1 6-385,-1-8 1161,0 6 1,-5-4 969,-1 11 573,-7 5-1035,4 7 451,-8 0-586,0 0 68,0 7 791,0-5 413,0 14-1012,0-7 0,6 9 7,-1-1 0,1-6 113,-6 1 0,0 1 291,0 10 1,0-3 148,0 3 0,0-4-706,0-2 0,0 6-292,0 0 0,0 0 0,0-5 0,0-1-1493,0 0 0,6 1 1423,0-1 0,15 0 0,-2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6:26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1 552 8177,'0'-44'501,"0"2"0,2 17 733,4 8 0,3-1-446,8 7 1,1 3-297,-1 3 1,0 3-190,0 2 1,1 0-181,-1 0 0,-2 2-151,-3 3 0,3 1 17,-4 11 1,-1-1-216,2 12 0,-9-5 189,3 6 1,-4 2-60,-2 9 0,0-4-34,0 5 0,0 1 83,0-2 0,0-6 72,0-5 0,0-8-30,0 2 0,8-4 23,3-2 0,-1-1-160,1-5 0,1-3-229,5-8 1,6 0-101,0 0 1,2-2-343,-2-4 0,-2-5-1454,8-12 2267,-8 4 0,4-14 0,-8 6 0</inkml:trace>
  <inkml:trace contextRef="#ctx0" brushRef="#br0" timeOffset="160">484 52 8427,'-10'-17'383,"-5"2"301,3 3 21,4 5 110,-7 7 1,11 0-143,-7 0-572,7 0 0,-4 1-1315,8 5 1,0 4 587,0 7 1,0 0 625,0 0 0,8 1 0,2-1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5:17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53 8200,'-17'-18'239,"2"7"134,3-1 1,3 8 400,3-1-124,4 3 0,-6 4-451,8 3 1,0 7 46,0 11 1,0 12 299,0 11 1,0 0-221,0 6 1,0-6-286,0 6 1,2-2-173,4-10 1,-2 2-486,7-1 0,-5-5-157,6 5 0,-1-11 389,6-1 1,3-8 383,3 2 0,-4-4 0,6-1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5:19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7999,'9'-7'-316,"-1"5"1716,-8-6-639,8 8-161,-6 0-236,13 0 0,-7 8 220,3 3 0,-1 5 80,-4 1 1,-4 6-261,3 0 0,-3 8-430,-2-2 1,0 1-49,0-1 0,6 4-34,0-4 0,0-4 31,-6-2 0,0-4-341,0-2 1,0-5-242,0-1-415,0-7 906,0 4 0,0-10 221,0-4 1,5-4-48,1-7 0,6-8-39,-7-4 1,9-3-136,-3-3 0,5 6 54,1 0 0,0 3-211,1-3 0,-1-2 124,0 8 0,1 6-121,-1 5 0,0 2 338,0-1 0,1 3-81,-1 8 0,-5 0 419,-1 0 0,-5 0-29,5 0 31,1 0 0,-1 8 153,1 3 0,-6 1 337,5 5 0,-7-3-140,2 9 0,-4 4 192,-2 2 0,0-1-79,0 7 1,0-6-333,0 5 1,0 1-806,0-6 0,2-2 232,3 1 1,-3-6-462,4 1 1,2-10-1054,-2-1-164,7-1 1,-5 1 420,3-1 1343,5-7 0,-7 4 0,9-8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5:19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9731,'-15'13'2356,"4"4"0,3 6-2386,8 0-21,0 4 51,-8 16 0,-9 8 0,-10 11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5:18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13426,'-20'2'419,"-3"4"0,2 3-431,-8 9 41,8-1 1,-10 0-354,8 1 279,0 7 0,6-12-4,0 4 0,-1-3-55,1 3 0,6-2 43,-1-3 0,8 3-39,-2-3 0,5-2 3,1 1 0,0-5 90,0 5 0,7-1 62,5 1 0,3 3 36,2-8 0,1 1 158,-1-1 1,6-4-148,0 4 0,8-4-28,-2-2 1,-2 6-160,1-1 0,-5 1 99,6-6 0,-8 0-768,3 0 0,-5 0-34,-2 0 1,0 0-346,1 0 1,-7 0 433,1 0 0,-8 2-526,1 4 1225,-3 3 0,-17 16 0,-4 2 0</inkml:trace>
  <inkml:trace contextRef="#ctx0" brushRef="#br0" timeOffset="172">104 623 8142,'-17'0'1667,"7"0"-1205,3 0 1,7 2-172,0 3 0,2-3 184,3 4 1,5-4-65,7-2 1,1 6 158,-1 0 1,0 1-177,1-1 1,5-2-169,0 7 0,2-5-386,-2 6 1,4-8-499,7 1 1,1-3-2389,-1-2 3046,-7 0 0,6 0 0,-6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5:16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745 139 7988,'-8'-10'-294,"6"2"170,-6 1 93,16 5 1,-4-12 149,7 8 5,-7-7 145,12 3 517,-7-7-553,1 0 1,-3 5 472,-7 1-259,0 7-254,8-4 0,-6 10 88,4 4 0,-4 3-45,-2 9 0,5 5 113,1 0 0,0 8-209,-6-3 0,0 11-144,0 1 0,0 1 153,0-7 1,0 1-143,0-1 0,0-1-61,0-4 0,0 2 46,0-8-84,0 0 198,0-6-8,0-7 30,0-3 25,0-7-80,0 0-41,0-7 1,2-5-321,4-11 0,-2 4 99,7-4 0,-1-2-139,1 2 1,5-6 79,-5 6 1,-1-6-21,1 6 1,1 0 139,5 6 0,-5 1-35,-1 5 1,-1-5 23,1 5 0,5 3 19,-5 2 0,-1-1 251,1 1-112,-7 0 121,12 6 1,-13 0 87,9 0 0,-6 2 79,5 4 1,-7 0-130,2 11 1,1-4 76,-1 10 0,0-3-83,-6-3 0,6 0-27,0 0 1,-1 3-175,-5 3 1,0-10 301,0 4-380,8-3 1,-6-3-181,4 1-85,-4-8 271,-2 4 0,1-8 24,5 0 1,-2-8-108,8-4 0,-1-11-165,6-6 1,1 3-24,-1-3 1,6 0 94,0-6 0,0 8 288,-5 4 1,-7 6 1,1 6 1,-1 3 169,6 8 1,-5 0-81,-1 0 58,1 0 0,3 9 129,-3 9 0,1-1 282,-7 6 1,6-2 40,-7 2 1,1-2-182,-6 8-1,0-8-254,0 2 0,0 2-254,0-2 1,2-5-479,4-7 0,-4-5-30,4 6-522,-5-9-340,-1 13-902,0-7 2349,0 9 0,-7 7 0,-3 2 0</inkml:trace>
  <inkml:trace contextRef="#ctx0" brushRef="#br0" timeOffset="654">278 173 8182,'0'-9'0,"0"-1"762,0 4 5,0 4-251,0-5-130,0 7-201,-8 0 0,-2 0-27,-7 0 1,0 7-109,-1 5 1,1 3-194,0 2 1,-2 1 104,-4-1 0,3 0-57,-3 1 0,4-1-15,2 0 212,0 0-7,-1 1 211,9-9-473,1-1 217,8 0 1,2-6 233,4 3-220,3 5 0,14-6 123,0 7 0,6-5-65,-6 6 0,8-7 112,-2 7 1,3-8-158,3 2 0,-6-3 28,0 3 1,-6-2-43,6 8 1,-8-9-182,2 3 1,-4-2-824,-2 2 395,1-4-528,-1 13-259,0-13-505,-7 13 1333,-3-13 0,-8 12 505,-5-8 0,-12 7 0,-8-3 0</inkml:trace>
  <inkml:trace contextRef="#ctx0" brushRef="#br0" timeOffset="832">87 744 8147,'-7'9'168,"5"-1"0,-6-6 882,8 4-629,0-4-180,0 5 1,8-7 149,3 0 1,5 0-79,1 0 1,8-2 99,4-3 0,3 3-246,3-4 1,0-2-188,-1 3 1,7-3-267,-1 2 1,-5 4-585,-7-4 1,-5 4-1497,6 2 2366,-15 0 0,16-7 0,-10-3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5:22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10904,'2'16'484,"4"-5"1,-2 3-868,7-9 1,-5 7-680,5-6-3,-7-1 1065,12-5 0,-14 8 0,5 2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5:22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8074,'0'18'0,"0"-1"912,0 0 1,-1 1 1256,-5-1 1,4 0-4961,-4 1 2791,4-1 0,10 0 0,1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5:20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260 243 8024,'0'-17'201,"0"5"-201,0 1 423,-8 7 527,6-4-538,-5 0-36,7 7-195,-8-7 0,4 8-4,-7 0 0,-1 0-42,-5 0 0,0 8-33,-1 3 1,7 4-505,-1 3 222,1-1 176,-7 0 1,1 1-825,0-1 443,0 0 203,-1 1 0,7-1-32,-1 0 1,8-5 145,-1-1 0,3 3-28,2 9 1,2-4 80,3 4 1,5 4 293,7 2 0,-1 5 252,-5 7 1,5-5-93,-5 4 1,4-1 59,3 1 0,-7-3-180,1 3 1,-8-3 44,1-3 1,-3-1-205,-2-4 1,0 1-196,0-7 0,0 1 78,0-7 1,0-6-353,0 1-235,0-8 288,0 3 8,0-7 1,0-2-241,0-3 1,0 1-255,0-8 0,0-5 281,0-6 1,6-8-548,0 2 1008,7-3 0,-3-11 0,7-1 0</inkml:trace>
  <inkml:trace contextRef="#ctx0" brushRef="#br0" timeOffset="746">848 243 8227,'12'-15'-1,"-1"3"1,6-3 654,6 3 0,8 3-322,-2-3 1,-2 6-251,2-5 1,-2 7-108,1-2 1,-3 4-16,-7 2 1,-1 0 84,0 0 0,-5 0 4,-1 0 0,-1 2-395,1 4 0,-1-2 128,-4 7 0,-4 1-6,4 5 1,-6 6 96,-6 0 1,-4 6 55,-7-6 0,-2 8 119,-4-2 0,1 1 253,-6-1 1,7 2 80,-3-8 0,1 0 393,6-6 0,-2 1 197,13-1-600,0-7 1,6-1-453,0-3 1,2-4 134,4 4 1,4-4 139,7-2 1,6-6-101,0 0 1,6-5-143,-6 5 0,2-2 5,-2 2 64,-4 4 0,6-5-142,-8 7 1,-5 0 144,0 0-378,-9 0 123,5 0 147,-8 0 87,0 0 3,-8 0 0,5 0-265,-9 0 1,2 2 72,-1 3-131,-5-3 281,15 14-225,-7-14 1,6 5-309,-4-7 1,4 2-17,-3 4 68,3-4 259,2 6 515,0-8-728,0 0 1,0 7-90,0 5 1,-2-3 126,-4 3 1,-4-1 340,-7 7 1,5-1 113,1 0 1,-1-1-57,-5-5 1,0 5 281,0-5 1,1-1 302,5 1 1,-3-5-149,8 6 1,1-7 192,5 7 0,0-6 31,0 5 0,0-5 271,0 5-399,7-7-278,3 12 1,7-14-141,1 3 0,-1-3 38,0-2 1,-5 0-250,-1 0 1,3-2 35,9-3 1,-4 1-239,4-8 0,-4 1-115,-2-7 0,7 1 191,-1 0 1,0 5-75,-6 1 0,-6 1-127,1-1 0,-6-5-182,5 5 1,-7 1 114,2-1 0,-6-1 523,-6-5 0,-11-1 0,-10 1 0</inkml:trace>
  <inkml:trace contextRef="#ctx0" brushRef="#br0" timeOffset="1043">1056 70 8182,'0'-17'0,"-2"5"817,-4 1-93,4 7 49,-13-11-168,13 13-31,-14-6-131,14 8 0,-5 0-387,7 0 0,7 4-238,5 7 1,3 9 181,3 14 1,5 16 11,0 8 0,-6 3-70,-6 8 1,-1-3 34,2 9 0,-5-10-105,-7-2 0,-2-1 134,-3 1 0,-3 3 21,-4-9 1,-9 1-545,4-6 1,-6-8 244,0-4 1,2-3-603,-8-3 1,6-7 323,-6-4 1,0-11-138,-5-6 1,-1-4 686,0-2 0,1-2 0,-1-4 0,3-6 0,3-11 0,-4 4 0,-1-14 0,-11 7 0</inkml:trace>
  <inkml:trace contextRef="#ctx0" brushRef="#br0" timeOffset="1264">623 745 8165,'12'0'-487,"-1"0"0,-5 5 1232,6 1 0,-7 6-186,7-7 0,-1 9-23,7-3 1,5 5-18,0 1 1,6 6 75,-6 0 1,9 8-180,3-2 1,1-2-149,11 1 1,-1-1-90,6 2 0,1 2-98,5-8 0,-2 0-326,7-6 0,1 1 224,5-1 1,2-2-619,4-3 0,-2 1-159,7-7 1,-5 0-577,6-6 1,-8-2 1373,2-4 0,-2-2 0,-6-7 0,-5-2 0,1-8 0,3-6 0</inkml:trace>
  <inkml:trace contextRef="#ctx0" brushRef="#br0" timeOffset="1573">2474 243 8879,'7'-10'483,"3"3"0,7 7-194,0 0 1,1 0 169,-1 0 0,0 6 119,1-1 1,-1 7-151,0-6 1,-1 7-350,-5-1-414,4 3 1,-11 2-1511,8 1 1417,-8-1 1,3 0 427,-7 0 0,-7 8 0,-3 2 0</inkml:trace>
  <inkml:trace contextRef="#ctx0" brushRef="#br0" timeOffset="1780">2508 779 8128,'-9'2'175,"3"4"1,-2 3-153,2 9 1,1-5 726,5 4 0,0-3-59,0 9 1,0-2 131,0 2 1,0-4-400,0 4 1,0 2-206,0-2 1,0 1-584,0-7 0,5 0 309,1 0 1,6-5-1025,-7-1 1,9-7 623,-3 2 1,-1 2-567,2-2 0,-7-3 262,7-8 0,-3-7 759,3-11 0,3-12 0,-5-9 0</inkml:trace>
  <inkml:trace contextRef="#ctx0" brushRef="#br0" timeOffset="2122">3165 364 8128,'16'8'331,"-5"3"1,10 5-110,-3 1 0,5 6 297,0 0 1,2 8-138,4-2 0,-3 1-204,-3-1 1,-3 4 131,3-4 0,-10 3 205,-1 3 0,-8-6-333,1 0 0,-3-1-303,-2 7 0,0 0-731,0-1 0,-2 1 324,-3-1 1,-5-7-37,-7-4 0,-3 2 271,-3-2 0,4-2-8,-4-9 0,-2-4 175,2-8 1,-6 0 259,6 0 1,0-8 454,6-4 0,2-3-336,3-2 1,-1 5 179,7 1 0,2-1-95,10-5 0,3 7-98,9 5 0,7-3-59,3 2 0,-1 0-153,2 6 0,-2-2-92,2-3 1,2 3-347,-8-4 0,0 4-29,-6 2 0,6 2-400,0 4 0,0-2 839,-6 7 0,8 1 0,2 5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5:24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8015,'8'-10'442,"1"-5"1,7 11-41,-5-7 0,4 7-138,-3-2 0,-2 4 199,1 2-309,1 0 1,5 2 19,0 4 0,1 3-38,-1 9 1,-2 7-9,-3 3 0,1 5 74,-7 2 0,5 5-45,-5 0 1,0 7-19,-6-7 1,0 6 11,0-6 1,0 1-171,0-7 1,0-5 53,0 0 1,0-8-26,0 2 1,0-9-13,0-3-353,0-7 335,0 11 0,-2-13-14,-4 4-188,4-4 158,-5-10 1,5-1-7,-4-9 1,4 7-2,-4-1 1,4-1-151,2-10 0,0 2 14,0-8 1,8 0-279,4-6 1,5 1 86,6-1 0,-4 1-35,4-1 1,2 1 348,-2-1 1,0 6-109,-5 0 0,-1 8 170,0-2 1,1 4 34,-1 2 0,-2-1 207,-3 1 1,3 7-17,-3 5 1,-3 3 589,3 2-444,-1 0 0,7 7 93,-1 5 1,-2 5 80,-3 6 1,1 4-140,-7 8 1,5-1-50,-5 1 1,0 0-153,-6-1 0,0-1-127,0-4 0,0 1-85,0-7-667,8 0 225,-6-5-427,13-9 632,-13-1 1,13-18 50,-3-7 0,1-8-71,-1-9 0,9-7-20,-4 1 0,2-2 7,-7 1 0,3 7 228,-3-1 0,3 2 157,3 10 0,-7 0-38,1 6 0,-1 5 186,6 1 1,-5 7 210,-1-2 0,1 10-226,5 2 1,-5 7 180,-1-1 1,-1 11 119,1 6 1,3 2 116,-8-3 0,1 9-67,-1-8 1,-4 7 65,4-7 0,2 2-504,-3-2 0,3 1-454,-2-7 0,-2 2-1111,7-2 1,1-3 812,5 3 1,0-10-413,1-1 1,1-7 1030,4 7 0,-4-8 0,6 3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5:25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1 415 7990,'0'10'1543,"0"-3"-1875,0-7 158,8 0 1,-5 0 133,9 0 1,-1-3 224,7-9 1,-1 1-203,0-12 1,3-4-127,3-2 0,-4 2 17,4-2 1,-6 6 109,-5-6 1,1 6-73,-7-6 0,0 8 112,-6-2 0,0 4 72,0 2 1,-2-1-45,-4 1 0,4 5 163,-4 1 0,-3 5-114,-3-5 249,5 7-228,-9-4 0,12 8 77,-7 0-268,7 0 106,-11 0 0,7 2-191,-4 4 145,-3 3 1,7 9-22,-3-1 1,-3 6 68,9 0 0,-3 2-3,2-2 1,4-2 241,-4 8 1,3 0-75,-3 6 0,4-1 136,-4 1 0,4 5-123,2 0 1,0 3-136,0-3 0,0-3-74,0 3 1,0-4-240,0-1 1,0-2 217,0-5 0,0 3-64,0-8 0,0 0 57,0-5 0,0-7-57,0 1 611,0-8 9,0 3 18,0-7-498,0-7 0,-6-3-155,1-7 1,-1-6 106,6 0 0,0-8-92,0 2 0,0 2-397,0-2 1,2 6 201,4-6 1,3 6-232,8-6 0,1 8 127,-1-2 0,2 2 141,4-2 1,-2 10 48,8-5 1,-2 5 11,2-4 0,-2 5 80,-4 1 0,-4 7 182,4-2 1,-4 4 295,-1 2-289,-1 0 0,-2 2 156,-3 4 22,-4 3-130,-8 16 0,-2 0-72,-4 4 0,-4-4-8,-7-8 1,0 6-12,-1 0 0,1-1-1,0-11 0,0 3 103,-1-9 1,7 1 29,-1-6 213,1 8-219,-7-6-8,9 5 74,-7-7 1,15-7-184,-7 5 0,14-4-104,-1 12 0,7-2 429,-6 7 1,7 1-111,-1 5 1,1-5 79,-1-1 1,1 1-158,-7 5 1,7 0-288,-1 0 0,1-5 101,-1 0 0,3-7-196,-3 7 0,3-8-711,2 1 1,-5-3 457,-1-2 1,1 0-973,5 0 0,1 0 80,-1 0 1328,-8 0 0,14-7 0,-3-3 0</inkml:trace>
  <inkml:trace contextRef="#ctx0" brushRef="#br0" timeOffset="255">883 588 8686,'9'0'1333,"-1"0"0,-6 0-829,4 0 0,-4 2-37,4 4 1,-3 1-34,3 5 1,-4 5 120,4 1 1,1-1 84,-1 6 0,0 2-177,-6-2 0,0 0-1188,0-6 657,8 8 0,-6-5-1187,3 3 1,-3-10-605,-2-1-292,0-9 2151,8 5 0,2-23 0,7-4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6:40.357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569 138 8768,'0'-42'557,"0"6"774,0 1-108,0 18 0,2 10 353,4 7-566,-5 0 10,7 0-720,-8 0 0,2 0 202,4 0-215,3 0 1,9 0-71,-1 0 0,0 0 70,0 0 0,1 0-236,-1 0 1,0 1-353,0 5 0,1-4-426,-1 4 0,-6 3-52,1 3 0,-7 5-717,7 6 0,-8 4 198,2 7 0,-12 9 37,-6 2 1263,-3 5 1,-18 2-1,-3 0 1</inkml:trace>
  <inkml:trace contextRef="#ctx0" brushRef="#br0" timeOffset="669">121 1121 8774,'-33'15'-50,"5"-3"0,3 1 1480,7-7-357,9-1-724,1-5 0,12-7 17,8-5 1,1-3 71,16-2 0,-1-6-215,7 0 0,-1 6-89,1 5 0,-3 8-644,-3-2 1,2 6 355,-8 6 1,0 4-259,-6 7 0,-6 8 253,1 4 0,-8 3 182,1 3 1,-3-1-43,-2 1 1,0-3 225,0-3 0,-5 3 224,-1-3 1,0-4-106,6-2 0,0-4-236,0-2 147,0-7-489,0-2 1,10-10-175,7-4 1,8-13-213,9-16 0,8-7 159,4-9 1,14-11 111,9-7 1,-35 32-1,1-2-55,2-4 0,0 0 1,-1 0-1,-1 1 177,0 2 0,-1 0 0,0-2 0,1 2 597,-1 2 1,1 1 0,34-30 106,0 9 0,-2 12 181,-4 6 1,-4 12-435,-7 5 0,-2 5 100,-4 7 0,-4 3-210,-8 8 1,-7 0-24,-4 0 1,-4 8 70,-1 3 0,-9 7-63,-3 5 0,-4 5-60,-2 12 1,-8 3-1,-3 3 1,-5 5 382,-1 1 1,-6 2 74,0 9 1,-6-2 53,6 2 1,6 0-217,6-11 1,7 2-82,-2-14 0,12 0-194,5-5 1,7-9 144,5-3 0,3-3-213,9-3 0,7-8 39,4-3 0,4-4-400,1-2 1,1-13-135,0-5 0,-8-3-370,-4 4 0,-5 0 427,-7 0 1,3-6-77,-8 0 1,-8-2 90,-9 2 1,-6-2 91,-6-4 1,-5 4 501,-12 8 1,-6 0 379,-11 0 1,5-1 508,1 1 0,1 6 348,10-1 1048,-7 8-1080,11-11-769,1 5 0,20-13-338,16 0 1,8-7 46,15 1 0,3-5-141,7-7 1,7 7-295,-1-1 1,4 3-547,-9 9 1,9 0-114,-9 6 1,2 1-875,-8 5 0,2 3 724,-8 8 0,-2 0-81,-9 0 0,0 10-91,-12 7 1,2 8 1125,-13 9 0,-1 1 0,-5-1 0</inkml:trace>
  <inkml:trace contextRef="#ctx0" brushRef="#br1" timeOffset="840">2896 1086 9095,'9'-7'1425,"5"3"-697,-9-8 0,9 7 523,-3-7 0,-1 6-482,1-5 0,-1 5 175,1-5 1,-1 7 219,-4-2-835,3 4 1,7 4-2274,-5 4 1,2 5 559,-7 12 1384,0 4 0,2 15 0,1 2 0</inkml:trace>
  <inkml:trace contextRef="#ctx0" brushRef="#br1" timeOffset="960">3085 1655 9666,'-9'-10'5127,"1"3"-5754,16 7-542,1 0 0,8 2 1169,1 3 0,-1 13 0,0 8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5:41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35 8004,'0'-9'1229,"0"1"-853,0 8 0,0-2 63,0-4-159,0 4 56,0-5-293,0 7 2209,0 0-1936,-8 0 0,-1 5-42,-9 1 1,7 2 111,-1-2 1,7-4-272,-7 3 1,6-3 160,-5-2 1,5 6-161,-6 0 1,7 1 179,-7-1-272,1-4 1,-7 12 58,1-9 0,0 7-109,-1-6 1,1 7 98,0-1 1,0-3-30,-1 3 1,7-3-48,-1 3 0,1 3 35,-7-3 0,7-3-114,-1 3 1,7-8 146,-7 2 0,8-3-11,-2 3 0,3-4-76,-3 4-252,4-4 299,-6 5-34,8-5-45,-7 6 0,3-6 70,-8 4 8,8-4 0,-5 7 78,3-3 193,4-4-160,-13 6 205,13-8-154,-6 0 0,6 0 48,-4 0-57,4 0 38,-5 0-298,7 0 234,0 0 65,7 0-109,-5 0 0,8 2 48,-4 3 10,-4-3-96,13 6 0,-11-8 23,7 0 0,-5 2 22,6 4-7,-8-5-62,11 7 0,-5-2 58,7 0 1,-6-1 1,1-5 1,-1 6 25,7 0 0,-1 6 8,0-7 1,1 7 21,-1-6 1,0 5-16,0-5 0,7 5 8,-1-5 1,0 6-60,-6-7 1,6 7 0,0-6 0,2 1-35,-2-1 0,-4-4-117,4 4 1,-3-4 109,-3-2 0,0 2-3,0 4-35,1-5 0,-7 7 70,1-8-4,-8 0 121,3 0-2,-7 0-8959,0 0 8758,-7 0 0,-3 0 0,-7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5:42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52 8156,'10'0'-1056,"-1"-1"1182,-3-5 0,-2 4 510,7-4 0,-5 2-29,6-2-157,-9 5-33,13-15 4,-7 14 127,1-5-64,5 7-22,-13 0 122,6 0-178,-8 0 1,-6 1-150,0 5 0,-7-2 4,2 8 0,1-7-156,-2 7 0,1-6-24,-6 5 0,1-5-107,5 5 1,-5-5 98,5 6 1,-5-6-100,-1 5 1,0-1 68,0 1 1,-1 5-123,1-5 1,2-1 18,3 1 1,-3-5-39,3 6 0,-1-7 118,1 7 1,-3-6 1,3 5 0,3-7 46,-3 2 1,6 1 98,-5-1-75,7 0 1,-6-4 126,5 4 259,3-4-109,-6 5-142,0-7-106,6 0 95,-5 8-199,-1-6 0,4 11 25,-7-7 0,7 2-221,-2-2 397,-4-5-15,9 7 68,-7 0 0,6-6 155,-4 4 235,4-5-90,-5-1-174,7 0-148,0 0 0,1 6-161,5 0 0,-2 2-29,8-3 0,-7-1 59,7 8 0,-1-6 210,7 5 0,5-5-8,0 5 0,6 1-73,-6 5 0,2 0-78,-2 1 0,2-3-16,4-3 1,1 3 47,-7-3 0,6-3-40,-6 3 0,2-7-129,-2 7 0,-4-6 157,5 5 1,-5-7-302,-2 2 1,-5-4 76,-1-2 1,-5 6-141,5-1-158,-7 1-450,4-6 117,-8 0-300,0 0-422,0-8 1,-2 7-173,-4-5-492,4-4 1108,-13 1 944,5-1 0,-7 2 0,0 8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5:43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87 8006,'9'0'-1578,"1"-2"2591,-4-3-69,-4 3-529,13-6 0,-11 2-93,7 0 1,-7-1-10,2 1 0,2 2 131,-3-7-222,9 7 0,-10-6 227,7 4 23,-7 5-245,4-7 268,-8 8-252,0 8 1,-2 1-92,-4 8 0,-4 1 26,-7-1 1,0 0-18,0 1 0,-6-1-75,0 0 0,-2 0-136,1 1 1,5-1 51,-4 0 0,-2-1-108,2-5 1,-2 5 37,2-5 0,10-3-95,-5-2 336,5 3 228,-4-7-210,7 14 50,2-15-169,8 7 22,0 0 0,8 1 210,4 9 1,3-7-58,2 1 0,6-1 158,0 7 0,6-1 92,-6 0 0,6-1 72,-6-5 0,6 4-144,-6-3 0,2 1-115,-2-1 1,-4 3-114,4-3 1,-4-4-15,-1-3 0,-7 3-355,1-2 0,-1 1-786,7-1-1273,-1-4 815,0 6-601,1-8 2017,-9 0 0,-9 8 0,-9 1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5:51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35 105 8079,'-9'0'494,"-7"-8"-25,14 6 29,-5-13 107,7 13 183,0-6 1506,0 0-988,0 7-25,0-7-747,0 8 1,6-2-80,-1-4 1,9 4-142,-3-4 1,-1 3 134,1-3 1,1 4-106,5-4 1,1 4 56,-1 2 1,6-5-25,0-1 0,2 0-85,-2 6 0,-2 0 63,8 0 1,-6 0-156,6 0 0,-8 0-99,2 0 0,2 6 92,-2 0 1,2-1-69,-2-5 1,-2 0-15,8 0 1,-6 2-276,6 4 1,-8-4-80,2 4 1,2-4 159,-2-2 1,0 0-186,-6 0 1,1 5 8,-1 1 0,0 0 38,1-6 0,-7 0-380,1 0-384,-1 0 494,7 0 1,-7 0-679,1 0-508,-9 0 628,5 0-1171,-8 8 1404,0-7 1,0 9 29,0-4 1,-8 3 11,-3 9 0,-10-1 774,-2 0 0,-16 8 0,3 2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5:51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8079,'-17'6'-15,"-1"-1"158,1 1 1,0-6 137,-1 0-227,9 0 529,-7 0 480,14 0-507,-5 0-322,7 0 1,2 0 141,3 0 0,-1 0-55,8 0 0,1-2-30,10-4 0,4 4-12,8-3 1,1 3 118,5 2 0,-3-6-103,8 0 0,0 0 120,6 6 1,0 0-391,0 0 1,0-1 65,0-5 1,-2 4-146,-4-4 1,-2 4-319,-4 2 0,-9 0-511,4 0 0,-10 0 199,3 0 0,-6 0-665,1 0 1,-4 0 517,-2 0 831,-7 8 0,5-6 0,-5 5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5:52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13014,'8'9'779,"-6"7"-484,3-5 0,3 5-58,-2 1 0,5 8-15,-5 4 1,0 1-81,-6-1 0,0 4 19,0-4 0,0 3-133,0 3 1,0-6-45,0 0 1,0-2 22,0 1 0,0-1-286,0-4 0,0-9 117,0 3 0,0-9-202,0 3 381,0-7 250,0 4 76,0-8 1274,0 0-1840,0-8 0,0 4-136,0-7 1,0-1-170,0-5 0,6-8 123,-1-4 1,9-3-149,-3-3 0,5 0 113,1 1 1,0 5 104,1 0 0,3 2 164,-4-2 174,12-3-185,-25 13 0,19-6 362,-12 7 1,3 7 37,-3-1 0,5 3 631,-5-3-241,-3 4 106,7 8-210,-5 0-241,7 0 0,-1 8 52,-5 4 1,3 3-90,-9 2 0,1 1 157,-6-1 0,6 2-168,0 4 0,-1-4-165,-5 4 1,0-3 44,0-3 0,2 0-360,4 0 285,-4 1-240,6-1-30,-8-7 7,0-3 467,0-7-501,0 0 0,2-9-48,3-9 1,-1-1-355,8-10 0,-1 1 234,7-7 0,-1 6-51,0 0 1,-5 2-60,-1-1 1,1 1 148,5 4 0,0 3 433,1-3 0,-1 10 114,0 1 0,-5 7 292,-1-7-34,1 8 783,5-3-871,0 7 1,-1 7 185,-5 5 1,-1 9 456,-4 2 0,-4 8-344,3-2 0,-3 3 348,-2 3 0,-2 5-285,-3 1 1,3 5-12,-4-6 0,2 0-251,-2-5 1,4 0-172,-3-1 1,3-7-705,2-4 0,5 2-83,1-2 1,8 0-2992,-3-6 1,5-5 3537,1-1 0,8-7 0,2 4 0</inkml:trace>
  <inkml:trace contextRef="#ctx0" brushRef="#br0" timeOffset="963">1539 623 8050,'-9'0'-945,"1"0"1973,8 0 1428,0 0-2347,8-8 1,1-1-258,8-8 1,1-6-655,-1-1 1,-2-4 528,-3 5 1,1-2-305,-7 2 0,6 3 170,-7-3 1,1 4 141,-6 2 1,-2-6 272,-4 0 1,3 0-9,-9 5 0,1 7 48,-7-1 1,7 6 87,-1-5 1,6 7 161,-5-2 1,5 4-119,-5 2 1,5 8 43,-6 4 1,7 5-55,-7 6 1,6 4-40,-5 7 0,1 7 69,-1-1 1,-5 14 130,5-2 0,1 4 250,-1-5 1,5 1-196,-6 0 0,8-6-306,-1 0 1,1-7 121,-2 1 1,4-3-533,-4-3 1,4-5 134,2 0 0,0-14-221,0 3 91,0-5-317,0-3 462,8-3 366,-6-7 0,6-7 0,-8-5 1,0-3-136,0-3 0,0-5-39,0 0 1,2 0-18,3 6 0,-1 0-132,8-1 1,-6-5-43,5 0 1,1-2-367,5 2 0,0 2 173,1-8 0,5 8-116,0-2 0,2 4 306,-2 2 1,-4-1-39,4 1 0,-4 5 244,-2 1 1,1 7 149,-1-2 190,0 4-104,1 2 144,-1 0-308,-7 8 0,-3 2-53,-7 7 0,-2 0-76,-3 1 0,-5-1 63,-7 0 1,-3-5 39,-3-1 1,4-1 16,-4 1 0,-2 3 172,2-8 1,2 1 139,9-1 289,-3-4-394,5 6 1,-1-3 100,-1 1-347,9 0 0,-5-4 341,8 4-265,0-4 1,0 13 76,0-4 0,6-1 105,-1 2 1,9-1-4,-3 6 0,-1-1 206,1-5 0,1 5 104,5-5 0,-5 5-186,-1 1 0,1 0-172,5 0 1,-5-1 4,-1-5 1,-5 3-201,6-8-282,-1 7 0,6-11-326,1 4 1,-7-4-30,1-2 0,-7 0-701,7 0 0,-2-2 210,1-4 0,5 2-1548,-5-7 2616,-3-1 0,7-13 0,-5-2 0</inkml:trace>
  <inkml:trace contextRef="#ctx0" brushRef="#br0" timeOffset="1339">2144 883 8079,'0'9'-497,"0"-1"0,2-8 362,4 0 1,-2 0 179,7 0 1,-5 0 669,6 0 1,-7 0 513,7 0-619,0 0 1,5 0-270,0 0 1,-5 0 129,-1 0-564,1 0 1,3 2 119,-3 4 1,1-3-91,-7 9 1,2-6 85,-3 5 0,-3-5-645,4 5 1,-4-5 210,-2 6 1,0-1 70,0 7 0,0-1 267,0 0 0,-6 0 343,0 1 1,-5-1 671,5 0 0,-2 1-470,3-1 1,3 0 187,-4 1 0,4-7 321,2 1 562,0-9-757,0 13-584,0-14 1,8 5-379,3-7 1,5 0-486,1 0 0,6-7 184,0-5 1,8-1-1308,-2 1 1784,3-3 0,3-2 0,-1-10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5:57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9037,'0'9'2767,"2"-1"-2901,3-8 1,5 0 120,7 0 217,1 0 1,1-2 51,4-4 1,2 3-1,4-9 0,3 6-43,-3-5 0,0 7-128,6-2 0,-5 4-31,11 2 0,-5 0 108,-1 0 0,-5 0-146,5 0 1,-10 0-160,10 0 1,-7 0-150,1 0 1,2 0-37,-8 0 1,6 0-230,-6 0 0,0 0 124,-6 0 1,-5 0-591,-1 0-867,-7 0 1890,4 8 0,-16 2 0,-1 7 0</inkml:trace>
  <inkml:trace contextRef="#ctx0" brushRef="#br0" timeOffset="189">139 381 7936,'-17'0'1011,"-1"0"0,9 7-820,3 5 0,6-4-158,6-3 1,9-3 216,8-2 1,14 0-67,-3 0 1,7-7 527,-1-5 0,4-3-203,8-3 0,2 7-623,4-1 1,-3 1-398,9-6 0,-1 5-611,6 1 0,-1 1 660,-5-2 276,4-3 1,-13 13-1,6-6 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5:56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8219,'-10'0'2146,"3"0"-2188,22 0 29,-3 0 0,14 0-427,-2 0 1,-5 0 114,4 0 1,-4 0-223,-2 0 0,1 0 46,-1 0 0,0 0-204,0 0 705,1 0 0,-1 7 0,0 3 0</inkml:trace>
  <inkml:trace contextRef="#ctx0" brushRef="#br0" timeOffset="177">710 0 8184,'27'0'0,"-2"0"-161,-8 0 0,6 0-203,0 0 1,0 6 620,-6 0 1,1-1-15,-1-5 1,2 0 28,4 0 0,-9 0-126,3 0 0,-4 2 89,5 4-253,-1-4 0,0 8-256,1-5 1,-1-3-89,0 4 0,-5-4 362,-1-2 0,8 0 0,8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5:55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7787,'-10'-9'433,"2"-7"0,8 13 74,0-9 1,0 6-149,0-5 0,0 5 98,0-5 1,0 5 40,0-6 1,2 3-13,4-3 1,-4 2-137,4 5 0,3 3 106,3-4 0,-3 4-179,3 2 1,-1 0 81,7 0 0,-1 0 113,0 0 1,1 0-113,-1 0 1,6 6 15,0 0 0,0-1-201,-6-5 1,6 0-129,0 0 1,2 0 54,-1 0 0,-3-5-139,7-1 0,-4-6 123,4 7 1,-7-1-122,3 6 1,-3-6-333,2 0 1,-4 1 189,4 5 0,-10 0-369,-1 0 1,0 0 16,5 0 1,-6 0-852,1 0 887,-1 0 1,1 0-692,-1 0 10,-7 0 390,12 7 1,-14-3-141,3 8 1,-5-1 923,-5 6 0,-13 8 0,-9 2 0</inkml:trace>
  <inkml:trace contextRef="#ctx0" brushRef="#br0" timeOffset="240">225 502 8097,'-17'0'788,"-1"0"1223,9 0-1335,1 0 1,10 0-236,4 0 1,3 6 274,9 0 0,-1-1-224,0-5 0,6 0-92,0 0 1,8-2-204,-2-3 1,4 1-107,1-8 1,3 6-141,3-5 0,-3 1-342,3-1 1,2-5-1053,-1 5 1,-1 1 685,-5-1 0,1 5-659,4-5 0,-3 5 1416,3-6 0,4 8 0,1-3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6:01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17 312 7988,'-9'0'1200,"1"0"1,10 0-845,4 0 1,5 0 73,12 0 1,4 0 312,8 0-574,0 0 0,-1-2 96,1-4 1,1 4 13,5-4 0,3 3-305,8-3 0,1 4 92,5-4 0,-4 4-686,4 2 1,-10 0 378,-2 0 0,-8 0-328,2 0 0,-5 0-189,-6 0 0,2 6-426,-8 0 1,-2 7 1183,-10-1 0,-3 11 0,-8 4 0</inkml:trace>
  <inkml:trace contextRef="#ctx0" brushRef="#br0" timeOffset="239">260 623 6649,'-27'0'1741,"9"8"1,16-4-1750,8 7 0,8-7 265,-3 2 0,10-4 67,2-2 0,0 0 20,-5 0 1,-1 2-106,0 3 0,3-3-55,3 4 1,-2 2 69,8-2 0,-1-1-193,7-5 0,1 0-313,5 0 1,-3 0-310,8 0 0,-5-2 10,5-3 0,-8 1-1625,3-8 2176,-5 8 0,-1-19 0,-1 4 0</inkml:trace>
  <inkml:trace contextRef="#ctx0" brushRef="#br0" timeOffset="881">1574 104 8034,'9'-7'0,"7"5"354,-14-14 0,7 14 140,-3-3 1,-4 5 53,4 5 0,1-1-72,-1 8 1,2 1 193,-2 10 0,-4-3-194,3 3 0,3 3-180,-2 3 1,0-2-113,-6 2 0,0-6 46,0 6 0,0-2-424,0 2 1,2-4-47,3-8 1,-3 0-903,4 0 396,-4 1-538,6-9 919,-7-1 0,13-16 109,-8-3 0,7-6 7,-1-6 1,3-6-33,2-12 1,1-3-88,-1-8 1,6 8 203,0 4 0,2 3 169,-2 3 0,-4 1-81,4 4 0,-2 6 141,3 12 0,-9 3 48,8 8 1,-13 0-109,7 0 1,-6 2 565,1 4 1,-2 3-253,-5 8 1,-3 3 526,4 3 1,-4-2-208,-2 8 1,0-6-48,0 6 0,0-6-325,0 5 0,2-6-267,4 1 0,-4-4-230,3-2 296,5 0 1,-6-1-1349,7-5 936,1-3 1,5-10-385,0-4 0,1-3 144,-1-9 1,2-8-25,4-9 1,6-2 205,11-9 0,-3 8 166,3-2 1,-3 5 213,-3 6 0,1 4-152,0 8 1,-3 7 586,-3 4 1,2 5 230,-8 1 0,-2 7 526,-10 5 1,3 11-209,-8 6 0,-1 3 564,-5 3 1,0 0-711,0-1 1,0-1 65,0-4 0,0 3-415,0-3 0,0-4-166,0-2 0,0-4-958,0-1 1,6-1 481,0 0 1,7-5-3541,-1-1 3717,3-7 0,10 4 0,2-8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6:54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0 621 8160,'2'-15'-132,"4"3"34,-4-3-267,5 13 381,1-13 1,-6 11-84,4-8 0,-3 9 257,3-3-30,-4 4 62,6-6-155,-8 6 1,0-7 209,0 3 177,0 4-180,0-5-14,0 7-257,0 0-119,0 7 0,0 3 209,0 7 1,0 0-19,0 0 1,0 1 79,0-1 1,0 6 168,0 0 1,6 6 196,-1-6 1,3 7-149,-2-1 1,-4 9 13,3 2 0,3 1 14,-2-7 1,1 3-151,-1 3 1,-4-4-110,4 4 1,-2-5-175,1-6 1,-3 1 131,4-7 1,2 2-161,-3-2 15,1-4 0,0 6 20,0-8 0,1-5-144,-1-1 126,-4-7-735,6 11 276,-1-13 0,-3 6-215,8-8 1,-9-8 244,3-3 472,4-4 0,-1-10 0,9-2 0</inkml:trace>
  <inkml:trace contextRef="#ctx0" brushRef="#br0" timeOffset="561">379 501 8020,'6'-20'174,"0"-3"26,7 12 1,-3-10 191,7 15 0,0-5-128,0 5 0,8-6 199,4 7 0,4-9-187,1 3 0,8 1-320,4-1 0,4-1 128,2-5 1,1 5-186,5 1 0,1-1 101,4-5 0,4 0-81,-4 0 1,6 0-38,6-1 1,-2 1-90,7 0 0,-5 0-10,5-1 0,-5 7 9,6-1 0,-13 1 116,7-6 1,-10-1 80,4 1 0,0 6-39,-6-1 1,-3 8 59,-3-1 1,-5 3 6,-6 2 0,-2 0 7,-4 0 0,-5 0-32,-1 0 0,0 2 80,-5 3 1,-2-1 144,2 8 1,-6-7-208,5 7 1,-7-2 10,2 1 0,2 4-47,-2-3 1,0-3 5,-5 3 1,-7-1-8,1 7 0,-7 5 21,7 0 1,-8 7-10,1-1 1,-3 3 205,-2 3 1,0 7 126,0 4 1,0 6 157,0 5 0,-7-1-4,-5 7 1,3 2 193,-3 10 1,8-4-303,-2 3 1,-1-3 129,1-2 0,2 0-138,10 0 0,-2-6-113,7 0 0,1-7-225,5 1 1,0 1-116,0-7 1,-5 3-103,-1-14 0,1 6-51,5-6 0,-5 1-323,-1-7 1,-7-5 51,2 0 0,-4-8-252,-2 2 1,0-4-20,0-2 0,0 0 288,0 0 0,-8-7-396,-4-4 0,-10-4 900,-7-2 0,-19 0 0,-6 0 0</inkml:trace>
  <inkml:trace contextRef="#ctx0" brushRef="#br0" timeOffset="902">948 2034 8023,'-17'0'-427,"0"0"1,-1 0 562,1 0 236,0 0 1,5-2-42,1-3 1,5 1 192,-5-8 1,7 7-70,-2-7 0,4 6-156,2-5 1,-6 5 154,1-5 0,-1 5-155,6-6 1,6 7-168,-1-7 0,11 6-29,1-5 0,4 5-133,13-5 1,7-3 115,16-9 1,6 2-113,12-7 1,11-1-210,-38 12 0,2-1 0,3 1 1,1 0 214,0-1 1,1 1 0,3 3 0,-1 0 44,-2-1 1,-1 1 0,4 3-1,-1-1-75,-2-3 0,-1 1 0,-2 6 0,-2 1-354,42-10 1,-6 11-23,-6 0 0,-5 4-369,-12 2 1,2 0 72,-7 0 1,-7 0 721,-5 0 0,-2 6 0,2 0 0,-5-2 0,-5-2 0</inkml:trace>
  <inkml:trace contextRef="#ctx0" brushRef="#br0" timeOffset="1482">104 1138 8024,'0'-9'-829,"0"1"386,0 0 376,0 6 569,0-13 14,0 13-15,0-6-101,0 8 264,0 0-555,7 0 0,-5 8 113,4 4 1,1 11-39,-1 5 0,6 5 189,-7 1 1,7 7-85,-6-1 0,5 8-104,-5-2 0,5-2-94,-5 2 0,6-8-162,-7 2 1,7-5 33,-6-7 0,-1 3 225,-5-8-405,8 0 1,-4-6 4,7 0-284,-7-7 1,12 0 6,-5-5 0,-1-3-164,1 4 1,-5-6 40,5-6 612,1 4 0,-3-13 0,-1 5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5:58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8070,'0'-10'1405,"0"3"-955,0 7 65,0 0-229,8 0 0,0 2-58,3 3 1,-1-1 4,-4 8 1,-4-1-87,3 7 0,-3-1 83,-2 0 1,0 8-150,0 4 0,0-2 112,0 2 0,0-6-117,0 6 1,0-2 11,0 1 1,-5 3-109,-1-8 1,0 0-36,6-5 20,-8-1 1,6-6-47,-3 1 220,3-8-77,2 3 1,0-9-68,0-3 1,0 1-112,0-8 0,0 7 50,0-7-16,0 1 116,7-7 0,-3 1-30,8 0 1,-6 1-193,5 5 0,-5-5 53,5 5 0,1-6-221,5-7 1,1 5 20,-1-4 1,-2 4 170,-3 2 0,3-6 78,-3 0 0,3 1-19,2 11 1,-5-3 304,-1 9 0,-5-7-119,6 6 0,-7-5 384,7 5-171,-8 0-37,11 6 1,-11 0 33,8 0 0,-9 2 63,3 4 0,-4 4-72,-2 7 1,2 0 71,4 1 0,-4-1-132,3 0 0,-3 6-24,-2 0 0,0 0-85,0-5 0,0-1 24,0 0 0,0 0-123,0 1 0,2-3 118,4-3-424,-4 3 172,6-13-163,-8 6 188,0-8-43,0 0 0,5-8 32,1-4 0,2 3-41,-2-3 0,-3 1-18,9-7 0,0-1-222,5-4 0,0 4 157,0-4 0,1 4-104,-1 1 0,-5 1 292,-1 0 1,1 1-98,5 5 1,0-3 266,0 9 1,-5-7 5,0 6 0,-1 1-17,6 5 1,-5 0-18,-1 0 1,1 0 163,5 0 0,-5 0-65,-1 0 1,-5 0 7,6 0 0,-7 2 82,7 3 0,-8-1-53,1 8 1,-3-1 70,-2 7 1,0 5 118,0 0 1,0 7 160,0-1 0,0 2-56,0-2 0,0 3 71,0-3 1,-5-4 126,-1-2-488,0 4 0,6-8-555,0 4 1,0-9 262,0-3-360,0-7 1,8 4-106,3-8 1,5-8-1562,1-3 0,6-7 2077,0-5 0,8-3 0,-4-9 0</inkml:trace>
  <inkml:trace contextRef="#ctx0" brushRef="#br0" timeOffset="1516">1211 779 8817,'2'-15'998,"4"3"0,-2-3-684,7 3 0,3-3 266,9-3-388,-4-6 1,8 2-57,-4-6 29,4-1 0,5 0-382,-3 0 0,4 0 225,-4-5 1,-4 1-512,-2 4 0,-6-2 204,-6 8 1,3 0-7,-8 6 0,-1 0 134,-5-1 1,-1 1-6,-5 0 1,2 5 101,-8 1 1,1 7 268,-6-2 1,-1 4 4,1 2 0,5 0-120,1 0 1,-1 0 49,-5 0 0,6 8 7,-1 3 0,6 5-54,-5 1 0,5 0 7,-6 1 1,7 7 9,-7 4 0,6 3 62,-5 3 0,7 1 192,-2 5 0,-1-5-100,1 5 1,-2-3-111,2 2 1,4-9-223,-3 4 0,3-10 36,2 3 1,0-6-52,0 1 0,0-10 59,0-1 1,6-7-432,-1 7 231,1-8 136,-6 3 793,0-7-513,0 0 0,0-7-178,0-5 0,0-3-157,0-2 1,0-1 165,0 1 1,0 0-120,0-1 0,6 1-31,0 0 0,7-1-215,-1 1 0,-3 6 18,3-1 0,1 3 57,10-3 0,-4-3 69,4 3 1,-3 4 74,-3 3 0,2-3 18,4 2 0,-4 0-6,5 6 331,-5 0-109,-2 0 1,-5 6 142,-1 0 1,-7 7-31,2-1 0,-4 3-114,-2 3 1,-8-1-112,-4 0 0,-3 6 41,-2 0 1,-6-5-15,0-7 1,0-1 33,5 1 0,1-3-10,0-8 0,5 0 83,1 0 98,-1 0 1,1-6 326,-1 0-108,8-7 65,-3 11-9,7-6-202,7 8 1,3 2-47,7 4 1,0-2 76,1 7 0,-7-1-165,1 2 1,-1 1-113,7-7 1,-1 5-197,0-5 0,4 2 97,-3-2-484,10-5 1,-16 7 120,11-8 0,-4 0-112,-2 0 0,-5 0-217,0 0 1,-7 0-1755,7 0 2497,-1 0 0,7 0 0,-1 0 0</inkml:trace>
  <inkml:trace contextRef="#ctx0" brushRef="#br0" timeOffset="1899">1972 744 9906,'9'8'69,"1"-6"16,-4 4 0,-4-2 291,4 1 1,1-1 173,-1 8 1,0-1-91,-6 7 0,0-7 107,0 1 0,6-1-334,-1 6-73,1 1 1,-6-1-161,0 0-134,0-7 0,2 0-494,4-5 72,-4-3 56,5 6 1,-1-16 110,0-3 0,7-7-174,-1-5 0,1 4 83,-1-4 1,3-2 108,-3 2 0,3 0 206,2 6 211,1-1 0,-1 9 611,0 3-321,-7 4 1,3 4 327,-7 4 1,0 9-229,-6 8 1,6 0 267,-1-5 0,1 5-219,-6 0 1,0 5-163,0-4 0,0-1-258,0-6 1,0 0-127,0 0-305,8 1 1,1-7-80,9 1 0,-7-8-647,1 1 0,-1-3 271,7-2 1,1-7 820,4-5 0,-4-11 0,6-4 0</inkml:trace>
  <inkml:trace contextRef="#ctx0" brushRef="#br0" timeOffset="2158">2698 692 7959,'-17'0'283,"7"2"590,5 4-271,3-4-316,2 6 0,2-8 111,3 0 1,-1 0 257,8 0-197,-1 0 0,12 0-46,0 0 1,8-2-125,-2-4 0,4 4-131,1-4 0,6 4-168,1 2 0,1-1-103,-2-5 0,-1 4-325,7-4 1,-13 4-236,1 2 0,-3 0 320,4 0 1,-9 0-2260,-2 0 2613,-5 0 0,-2-7 0,0-3 0</inkml:trace>
  <inkml:trace contextRef="#ctx0" brushRef="#br0" timeOffset="2383">3061 502 7959,'-17'10'603,"0"-1"173,-1-3 1,1-2-393,0 8 1,5-7-185,1 7 1,7-6 15,-2 5 1,4-5 256,2 5 37,0 1 1,2 5-98,4 1 1,-4 5-151,4 0 1,1 2-234,-1-2 1,2-4-271,-2 4 0,-3 2 73,9-2 1,-8 0-573,2-6-530,3 1 1,-5-1-223,8 0-690,-9-7 2181,13-2 0,-7-24 0,9-3 0</inkml:trace>
  <inkml:trace contextRef="#ctx0" brushRef="#br0" timeOffset="2583">3563 485 7959,'0'-10'3339,"0"3"-2580,8 7 0,-1 7-99,5 5 1,1 11 127,-7 6 1,2 5-312,-3 7 0,-3 5-85,4 11 0,-4-3-438,-2 4 0,6 3-353,0 3 1,1-5 398,-1-1 0,-4 3 0,6 1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6:10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779 415 8091,'-10'-17'287,"2"-1"1,10 3-483,4 4 1,-2-5-394,7 5 1,-7-5 492,2-1 0,2-2-45,-2-4 1,-1 4 408,-5-5 1,-2 5-79,-3 2 1,1 0-196,-8-1 0,1-5 27,-7 0 1,-1 2 159,-4 10 0,4-5-56,-4 5 1,-2-3 100,2 3 1,-2 3 10,2 8 0,2 0-114,-8 0 1,6 0-191,-6 0 0,8 0 112,-2 0 1,-2 2-3,2 4 1,0 1 68,5 5 1,-5 9-18,0-4 1,-2 6-1,2 0 0,4-1 91,-4 6 0,-2 3 41,2 10 0,0-5-124,6 4 0,-1-1 127,1 1 0,0-3-13,-1 3 1,7-3 78,-1-3 1,7-5-194,-7 0 0,8-2-132,-2 1 1,5-1 65,1-4 0,0-9-193,0 3 1,0-9-102,0 3 1,7-7 105,5 2 0,-3 2-24,3-3 0,-1 1-111,7-6 0,-1-7-8,0-5 1,6-3 24,0-3 0,6-5-95,-6 0 1,8-8 78,-2 3 0,4-3 41,1 2 0,-1-2 327,-4 8 1,-3-6-89,-2 6 0,-5 0 142,4 6 1,-4 2 120,-2 3 0,1-3 146,-1 3 1,-6 5-148,1 1 0,-6-2 149,5 2 0,-5 1 50,6 5-251,-9 0-246,13 0 163,-7 0 113,9 7 1,-3 9 73,-3 7 1,-3 7 329,-3-1 1,-4 4-106,4 2 0,1-7 164,-1 1 0,0 0-465,-6 6 1,2-3-362,4-3 0,-3 2-141,9-8 1,-6 0 271,5-6 1,1-1-1350,5-5 1,0 3-84,1-9 0,1 1 1427,4-6 0,4 0 0,7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6:11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35 467 7995,'-10'-7'1610,"2"3"-1510,8-8 1,0 6-326,0-5 1,8-1-347,4-5 0,3 0 331,2 0 0,-1-7 279,-5 1 1,4-2-301,-3 2 0,-2 2 111,1-8 0,-5 6-139,5-5 1,-7 4 119,2-4 1,-4 7 69,-2-3 153,0 5 384,0 2-304,-8 0 87,-1 7 1,-3 2-95,1 8 1,5 0-73,-6 0 1,7 2 75,-7 4 0,6-4-55,-5 4 0,7-2 426,-2 1-290,-3-3 0,7 14 68,-4-5 0,-2 5-64,2 1 1,1 6 142,5 0 1,0 8-104,0-2 0,-2-3-36,-4 3 1,4 0-120,-4 6 0,4-1 55,2 1 1,0-3-238,0-3 1,0 2-6,0-8 1,0 6-9,0-6 1,0 0 73,0-6 1,0 1-248,0-1 186,0-7 73,0-3 342,0 1-190,0-6 123,0 6-247,0-8-96,-7-8 1,5 4-4,-4-8 0,4 7-222,2-7 0,2 6-31,4-5 1,-2-1 79,7-5 0,1-2-260,5-4 1,0-2 152,0-4 0,1-4 46,-1 4 0,0-1 241,1 1 0,-1 4 231,0 8 1,1-4-113,-1 3 0,-2-3 156,-3 10 0,3 3 111,-3 2 1,-3 4 343,3 2 1,-1 2-272,7 4 1,-7 3-104,1 9 1,-9-1-426,3 0 0,-4 8-54,-2 4 1,0-2-79,0 2 0,-2-6 73,-4 6 0,-3-6-26,-8 6 1,-1-8-87,1 2 1,0-10-13,-1-1 0,1-8 372,0 1 1,0-3-84,-1-2 730,1 0-19,0-7-199,7-3 0,0-1 99,5-1 218,3 8-218,-6-4-54,8 8 74,8 0-361,1 0 0,9 0-208,-1 0 0,-6 2-24,1 4 0,0-4 9,5 4 1,0-4 93,0-2 0,1 0-109,-1 0 0,-5 0-449,-1 0 0,1 0 231,5 0 0,-6 0-640,1 0 1,-1 0 388,7 0 1,-7 6-467,1-1 1,-1 7-374,7-6 834,-1 7 1,0-5 476,1 3 0,-1-3 0,0-8 0</inkml:trace>
  <inkml:trace contextRef="#ctx0" brushRef="#br0" timeOffset="264">847 519 7867,'18'0'1632,"-9"0"-918,7 0 0,-13 0 87,9 0 1,-8 2-302,2 4 0,1-2 33,-1 7 0,2 1-140,-2 5 1,-5 0-211,5 1 0,-4-1-36,-2 0 1,2 1-103,4-1 0,-4-6-335,4 1-335,-5-1 1,-1 7-922,0-1 1,2-6-147,4 1-222,-4 0 1914,6 5 0,-1 0 0,3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6:08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191 121 8192,'0'-9'-727,"-8"1"1,6 6 815,-3-4-260,3 4 331,2-13 197,0 13-180,0-13 201,0 13-148,0-14-70,0 14 46,0-5-1,0 7-101,-8 0-2,6 0-278,-6 0 213,8 0-188,0 0-3,8 0 183,-6 0 29,6 7 1,-8 3-62,0 7 0,6 1 225,-1-1 1,1 0-35,-6 0 0,2 1 78,4-1 1,-4 8-103,3 4 0,-3 3-3,-2 3 0,6 0-163,0-1 1,0 7 75,-6-1 1,0 2-48,0-1 0,2-5 30,3 4 0,-3-1-21,4 1 1,-4-3 36,-2 3 0,6-3-14,-1-3 1,1-1-33,-6-4 0,2 3 13,4-3 1,-4-4-39,4-2 0,-5 2 63,-1-2 0,0 0-141,0-5 1,0-7 144,0 1-299,0-1 39,0 6-385,0-7 120,0-2 88,-7-8 0,3-8-134,-8-3 0,7-7 131,-7-5 0,6 2 371,-5-8 0,-1-7 0,-5-8 0</inkml:trace>
  <inkml:trace contextRef="#ctx0" brushRef="#br0" timeOffset="404">53 121 8125,'0'-11'-1207,"0"-1"1049,7 1 536,-5-7-148,14 1 0,-12 2 88,7 3 208,-7-3-179,4 13 210,-8-6-240,0 8-163,0 0 1,0 8-22,0 3 0,0 10-197,0 3 0,-6 0 55,0 0 1,-2-3-82,3 8 0,1-6-7,-8 5 0,6-5 88,-5 6 0,7-8-5,-2 2 0,-1-1-6,1 1 1,0-10-40,6 4 0,-6-3-8,1 3 1,-1-5-660,6-1 197,0-7-469,0 4 260,0-8 738,0 0 0,0 0 0</inkml:trace>
  <inkml:trace contextRef="#ctx0" brushRef="#br0" timeOffset="607">139 104 8125,'0'-12'1738,"0"1"-1337,8 7 0,1-4-457,9 8 0,-1 0 211,0 0 0,6 8 137,0 3 1,6 1-58,-6 5 0,0-3 82,-5 9 0,5-2-595,0 2 0,0-2 228,-6 8 0,-5-2-1061,-1 2 1,1 3 1110,5-3 0,0 4 0,1 1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6:20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536 381 8514,'0'-18'-262,"8"-6"244,-6 4 229,6-12 0,-6 16 353,3-7 1,-3 8-561,4-8 0,-4 4 72,-2 1 0,0 1 75,0 0 0,-2-1-60,-4 1 1,3 0-5,-9 0 0,0 1-18,-5 5 1,0-5-98,0 5 1,-6 3 52,-1 2 0,-1 4-40,2 2 1,4 0-123,-4 0 0,-2 2 95,2 4 0,-6 4 95,6 7 0,-6 6-55,6 0 1,-5 10 242,4 1 1,1 3-79,6 9 1,-6 0 82,0 6 0,6-6 20,5 0 0,3-6 234,-3 7 0,4-7-188,8 6 1,0-8-88,0 3 1,0-10-279,0-3 1,2-5-7,4 6 1,2-8-251,3 2 250,5-3 1,-7-9-105,9 1 1,-1-8-195,0 1 1,0-5 136,1-5 1,-1-11-136,0-7 0,6-8 157,0 3 1,2-13-249,-2-5 1,-3 2 102,3-2 0,-2 5 206,2-5 0,-4 8-15,4-2 1,-4 5 93,-1 6 0,-3 4-20,-3 8 565,3 7 90,-5 3 1,5 9-278,-4 3 1,-3 7 367,-8 11 0,2-2-205,4 8 0,-4 0 23,4 5 0,-5 1-28,-1-1 1,0-5-80,0 0 0,0-6-224,0 6 0,6-2-165,0 2 0,2-2-580,-3-4 0,3-2 376,4 8 1,3-8-1093,-3 2 1,5-10 66,6-1 1239,4-1 0,7-1 0,1-2 0</inkml:trace>
  <inkml:trace contextRef="#ctx0" brushRef="#br0" timeOffset="774">1107 1073 8386,'0'-10'1564,"0"-5"0,8 5-2107,3-7 1,5-3 83,1-3 1,2-2 179,4-3 0,-4-5 130,5 4 0,-11 2 9,-1-2 1,-3 6-101,3-6 1,-5 6 55,-7-5 0,0 1-89,0-2 1,0 2 273,0 4 0,-7 9 644,-5-3 343,-3 4-740,-10 3 1,6 2 73,-4 8 1,3 0-118,3 0 1,0 2-127,-1 4 0,7-2 47,-1 7 0,7-1-246,-7 2 1,8 5 254,-2 0 0,5 0-15,1 7 1,0 2 197,0 3 1,0 4-155,0 2 1,0-1-56,0 1 1,0 3-9,0-3 1,0 9-142,0-10 0,0 3 63,0-8 0,0 2-176,0-8 0,0 0-65,0-6-225,0 0 405,0 1-56,0-9 748,0-1-423,0-24 0,0 5-171,0-12 1,0 4-57,0 1 1,0-5-208,0 0 1,1 0-288,5 6 0,-2-6 241,8 0 1,1 0-9,10 5 0,-4 1 130,4 0 1,-1 1 4,1 5 1,-4-2 144,4 7 0,-4-2 265,-2 2 1,-5 4-140,-1-3 0,-5 3 368,6 2-354,-8 7 0,3 3-51,-7 7 0,0 1-305,0-1 1,-6 2 175,1 4 0,-9-4-430,3 4 0,-5-3 179,-1-3 0,0-2 112,-1-3 1,7 1 279,-1-7 214,1 0 1,-1-6 743,1 0-461,7 0 109,-4 0-2,8 0 1326,0 0-1522,8 0 1,-4 0 16,7 0 0,-5 0 163,6 0 1,-1 0-262,6 0 0,1 0-111,-1 0 0,0 2-283,1 3 0,-1-3 81,0 4 0,1-2-828,-1 2 0,0-4-276,0 3 0,1 3-835,-1-2 0,-2 7 585,-3-1 0,3-3-1539,-3 3 2755,3 0 0,2-3 0,1-1 0</inkml:trace>
  <inkml:trace contextRef="#ctx0" brushRef="#br0" timeOffset="1079">1885 1073 8358,'0'-18'388,"2"9"-46,4 3 1,4 2-54,7-2 0,6 4 354,0-3 1,0-3-3,-6 2 0,1 0 138,-1 6-588,0 0-11,1 0 0,-3 8-740,-4 4 1,-3 3 79,-8 2 1,-2 8-153,-4 4 1,-9-2 305,-8 2 0,-6 0-12,6 5 1,-6-7 262,6-4 1,2-4 138,10-1 0,1-3 1980,4-3-1530,4 3 0,2-13 579,12 4 1,11-5-480,6-1 1,3-1-346,3-5 1,1 2-618,5-8 0,-5 9-824,5-3 1,-11 4 1171,-1 2 0,-8-8 0,4-1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6:18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277 139 8398,'0'-10'-23,"0"-5"0,0 11 210,0-8 0,2 6 262,4-5-387,-4 7 76,5-11-508,-7 13 19,8-14 408,-6 14 124,6-5-131,-8 7 186,0 0 1,0 7-171,0 5 1,0 3 95,0 3 0,0 1 31,0 4 1,0 4 142,0 7 0,0 9-67,0 3 0,0 4 101,0 2 1,5 5-284,1 1 0,0 5 111,-6-5 0,0 5-223,0-5 1,0-2 104,0-10 1,0 2-4,0-8 0,0-5 48,0-6 1,0-6-8,0 6 0,0-8-88,0 2 1,0-10 51,0-1-237,0-1 1,0 1 27,0-1-1101,0-7 507,0 4 267,0-8 1,0-2-253,0-4 1,-8-5-427,-3-12 1,-5-4 345,-1-8 786,0-7 0,0 5 0,-1-5 0</inkml:trace>
  <inkml:trace contextRef="#ctx0" brushRef="#br0" timeOffset="349">346 156 8398,'0'-17'-105,"0"-1"1,0 1-272,0 0 374,8-1 0,-4 1-75,7 0 204,-7 7 779,4-5-120,-8 13-327,0-6-301,0 8-281,0 8 1,-8 7-62,-3 8 1,-7 6 233,-5-6 0,4 8-14,-4-2 1,4 3-2,2 3 1,-3 0 113,-3-1 1,4 1-71,-4-1 1,-2 1-16,2-1 0,-6-1-56,6-4 0,2-4-1,9-8-746,-3 1 363,13-1-358,-6-8 441,8-1 0,2-8-647,4 0 940,11-8 0,10-9 0,8-10 0</inkml:trace>
  <inkml:trace contextRef="#ctx0" brushRef="#br0" timeOffset="520">312 139 8398,'0'-18'1487,"0"9"0,2 1-1075,3 8 0,5 8-113,7 3 1,1 5-202,-1 1 0,6 6 146,0 0 1,0 6-220,-6-6 1,3 2-308,3-2 0,-2 4-505,8 7 1,-6 1 786,5-1 0,-6 1 0,3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6:24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243 104 8161,'0'-17'-1009,"0"6"505,0-1 403,7 8 773,-5-11-429,14 13 1,-14-8 256,3 5-373,-3 3 0,-2-8 56,0 4 117,0 4 38,8-5-113,-6 7-24,6 0-521,-8 0 241,0 0 1,0 7 20,0 5 1,0 5 16,0 6 0,0 4-2,0 8 0,0 7 95,0 4 1,0 4 78,0 2 1,0 0-74,0 0 1,0 2 146,0 3 1,0-1-134,0 7 1,1-5 4,5 5 1,-4-7-128,4 2 0,-4-10 25,-2-2 1,0-10-193,0-1 0,6-8 147,-1-10 1,1 0-69,-6 1 1,2-9 4,4-3-24,-4-4 64,5-2 1,-5-8 41,4-3 0,-4-5-217,4-1 1,1-8-92,-1-4 359,0 4 0,2-15 0,1 4 0</inkml:trace>
  <inkml:trace contextRef="#ctx0" brushRef="#br0" timeOffset="354">398 156 8209,'0'-17'-1224,"0"6"1190,0-1 239,0 8 109,0-4 1,-2 8-172,-3 0-16,3 0-30,-14 0 0,7 0 1,-9 0 0,1 8-44,0 4 0,0 3 2,-1 2 0,1-3 21,0 3 0,-1-3-3,1 9 0,-6 2-49,0-2 1,-6 5-12,6-4 0,0 0-191,6 0 1,-1-5 33,1 4 0,6-6-168,-1-5 0,8 3-325,-2-3 321,5-5 0,1 3-4,0-4 0,1-4 319,5 3 0,4-18 0,7-6 0</inkml:trace>
  <inkml:trace contextRef="#ctx0" brushRef="#br0" timeOffset="525">208 226 8209,'0'-10'1132,"2"-4"-822,4 9 1,-2-1-1,7 6 1,1 8-5,5 3 0,6 5 16,0 1 0,6 2-27,-6 4 0,6-2-48,-6 8 1,8 0-900,-3 5 0,3 7 312,-2-1 340,4 8 0,-14-4 0,6 8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6:26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623 415 8248,'9'-27'121,"-1"-5"1,-6 12 27,4-3 1,-3 4 280,9 2 0,-6 0-499,5-1 1,-1 1 20,1 0 0,-3-1-83,-8 1 0,0 0 60,0 0 1,0-1 48,0 1 0,-2 2-34,-4 3 0,-3-3-11,-9 3 0,1 3 46,0-3 0,0 2-2,-1-1 0,1 3 17,0 8 1,-6 0-9,0 0 1,-2 0 33,2 0 0,1 0-18,-6 0 0,5 8 5,-6 3 0,6 11 61,-6 1 0,6 7 9,-6-1 0,2 10-6,-2 1 0,-1 6-50,6-6 0,-4 8 139,5-1 0,0 1-68,5-2 1,1 2 187,0-8 1,5 0-12,1-5 0,7-2-12,-2-4 0,4 1-102,2-7-174,0 0 0,8-7 30,3-5 0,5 3 104,1-9 1,0 1-196,1-6 1,5 0 79,0 0 0,7-7-249,-1-5 0,4-5-41,1-6 0,1 3-48,0-3 0,-1-3 140,1-3 0,-6 2-123,-1-2 1,-1 0 144,2-5 0,-2 5 6,-4 0 0,-4 0 165,4-5 1,-5 7-95,-7 4 0,5-2 239,-5 2 0,-1 1 424,1 11 376,-7-5-348,4 15 100,-8-7-347,7 8 1,-5 8-147,4 3 1,-4 12 236,-2 6 0,0 4-70,0 1 0,-2 3 45,-4 3 0,4-1-216,-3 7 1,3-8-168,2 2 0,0-3-113,0-3 0,7 1-317,5 0 0,3-3-83,3-3 0,1 2 273,4-8 1,-2 0-1118,8-6 0,0 1 1329,5-1 0,9 0 0,1 0 0</inkml:trace>
  <inkml:trace contextRef="#ctx0" brushRef="#br0" timeOffset="704">1176 1090 8146,'0'-18'1239,"4"7"-2011,7-1 0,1-1 229,11-10 1,2 2 382,-2-8 0,4 8 140,-10-2 1,4-2 287,-9 2 0,3-8-189,3 2 1,-7-4-123,1-1 1,-7-1 33,7 1 1,-8-1-68,1 0 1,-3 9 320,-2 2 0,-2 5-34,-3 2 0,1 2-151,-8 3 0,7 4-83,-7 8 0,1 0-6,-7 0 1,1 8 67,0 4 0,-1 5 15,1 6 0,6-4 224,-1 4 0,2 4-80,-1 2 1,3 2 65,8-2 1,0 3-62,0-3 1,0 4 169,0 1 1,0 1-50,0-1 1,0 1-150,0 0 0,0-1-10,0 1 1,6-1-140,0 1 0,5-6-426,-5 0 0,0-8 223,-6 2 1,6-4-690,-1-2 359,1-7 366,2 5 1,-6-15 46,3 0 0,-3-13 11,-2-10 0,6-6 11,0 6 0,0-6 186,-6 6 0,2-8-20,3 2 0,-1 3-51,8-3 1,-1 8-186,7-2 0,-1 3 103,0 3 1,0 0 18,1-1 1,1 7-8,4-1 0,-4 7 5,4-7 0,2 8 132,-2-2 115,0 5 1,-5 6-21,-1 1 0,-6 8-110,1-3 1,-8 4-105,2 3 0,-5-1 79,-1 0 1,-7 6-265,-5 0 0,-3 0 34,-2-5 1,-1-1 110,1 0 1,-6-5 25,0-1 1,-6-7 1,6 2 1,0-4 174,6-2 0,5 0-123,1 0 1,5-6 292,-6 0-147,8 1-185,-3 5 217,7 0-29,0 0 1,7 5 13,5 1 1,-2 8 194,1-3 0,1 3 58,5-3 1,0 5-115,1-5 1,5 4-369,0 3 1,0-1 165,-6 0 1,0-1-353,1-5 1,-1 5-307,0-5 1,6 3-1498,0-3 2024,0 4 0,2-5 0,2 7 0</inkml:trace>
  <inkml:trace contextRef="#ctx0" brushRef="#br0" timeOffset="1111">1989 1228 8154,'0'-17'0,"2"7"-71,3 4 40,-3-3 358,14-1 1,-9-7 1253,5 0 107,-4 7-603,-1 2-937,-5 8 1,8 2 93,-4 4 0,-4 4-160,3 7 1,-3 6-69,-2 0 0,0 6-143,0-6 0,0 0-14,0-6 1,0 0-342,0 1 1,0-1-693,0 0 791,0-7 0,2-2 33,4-8 1,-2 0 122,7 0 0,-5-2 30,6-4 1,-7-4 82,7-7 1,-6 0 115,5-1 0,-5 1-122,5 0 1,-5 0 110,6-1 1,-6 9 268,5 3-148,-7 4 98,11 2 1,-7 2-63,3 4 0,-3 3 640,-8 9 0,0-1-196,0 0 0,6 0 11,0 1 0,-1 5-412,-5 0 0,6 0-782,0-6-720,7 1 1,-3-1 305,7 0 1007,-7-7 0,13 5 0,-4-5 0</inkml:trace>
  <inkml:trace contextRef="#ctx0" brushRef="#br0" timeOffset="1475">2750 1314 8185,'0'-17'859,"-6"6"-351,0-1 29,0 8-164,6-11 0,2 11 152,4-7 1,-2 7-46,7-2 0,1 4-165,5 2 0,10-6-91,8 0 0,-1 1-158,7 5 1,1 0-244,-2 0 0,6 0-183,-5 0 0,-7 0-498,-5 0 0,-8 0 181,2 0 1,-3 0-1828,-3 0 2504,-8 7 0,7 3 0,-7 7 0</inkml:trace>
  <inkml:trace contextRef="#ctx0" brushRef="#br0" timeOffset="1711">2940 1124 8148,'-8'-17'771,"6"0"-654,-5-1 1,7 7 368,0-1 453,7 8-321,-5-3 53,6 7 0,-8 4-163,0 7 1,0 3-211,0 14 0,0-5-248,0 6 1,0-2-207,0 2 0,-2 4 53,-4-5 0,4-1-189,-3 2 1,3-8-1048,2 2 0,0-3 119,0-3 1220,0 0 0,7-7 0,3-2 0</inkml:trace>
  <inkml:trace contextRef="#ctx0" brushRef="#br0" timeOffset="1962">3390 1038 8107,'9'-18'0,"-3"1"0,3 6 216,3-1 0,0 6 0,5-5 0,-9 5-46,9-5 659,-4 7-163,5-12 1,-7 14 161,1-3-446,-9 10 0,5 11 465,-8 7 0,0 8-312,0-3 0,0 13-42,0 5 0,-8 12-181,-3 5 1,-4 10-3043,-3 2 2380,9 7 1,-14 5-1,3 9 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6:50.0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70 830 8007,'-8'-17'0,"0"5"-34,-3 1 375,3-1-229,0 3 0,4-1-152,-7 4 1,7 2-344,-2-7 180,4 7 221,2-11 1,0 5 44,0-7 0,0-1 80,0 1-56,0 0 1,2 0-48,4-1 1,2 1 0,3 0 1,5-1-82,-5 1 1,7-2 37,5-4 1,-2 2-19,8-8 1,-1 6 28,7-6 1,0 0-17,-1-5 1,1 7 4,-1 4 0,-5-2-11,0 2 1,-2 0 28,2 5 0,1 7-8,-7-1 1,8 3-19,-2-3 1,-2-3-27,2 3 0,-2 4-6,1 3 0,5-3 6,-4 2 1,-2-5-11,2 5 0,-2-6 36,1 7 0,3-7-15,-8 6 1,6-1 50,-6 1 0,2 4-44,-2-4 0,-4-1 105,4 1 0,-3 0-74,-3 6 0,0 0 24,0 0-17,1 0 1,-1 0-6,0 0 0,1 0-6,-1 0 0,0 0 5,1 0 0,5 6-31,0 0 0,0 5 23,-6-5 1,2 5-23,4-5 0,-4 8 15,5-3 0,-5 3-2,-2-3 1,2 4 1,4-3 0,-3-2 0,3 1 1,-2 1 10,2 5 1,-4 0-10,4 1 0,-4-3 63,-1-4 0,-1 5-57,0-5 1,0 7 35,1 5 0,-7-4-37,1 4 0,-1-4-1,7-2 1,-3 7 4,-3-1 0,1 0-3,-7-6 1,5 6-39,-5 0 0,2 2-10,-3-2 1,-3-2 10,4 8 0,-4-8 20,-2 2 1,0 2 32,0-2 0,0 6-5,0-6 0,0 6 6,0-6 0,0 6-22,0-6 0,-8 8 5,-3-3 1,1-1-45,-1 2 1,-1-2 21,-5 2 1,-2 4-22,-4-5 0,2 3 31,-8-2 1,6 4-7,-6-5 0,0-1 47,-6 2 0,-1 0 16,-4 6 0,3-7-25,-3 1 1,3-8 17,3 2 0,-1 0 17,0-5 0,1 3-33,-1-10 1,6-1 108,1 2 1,-1-9-103,-6 3 1,1-4 70,-1-2 1,-1 0-64,-5 0 0,5 0 3,-5 0 0,-1 0 6,2 0 0,-6-8-11,5-3 0,-5-4-39,6-3 1,-3 1 47,3 0 0,4-1 54,-5 1 0,-1 4-65,2-5 1,-1 5 56,7-10 1,5 2-30,0-2 0,2 3 5,-2-3 1,4-4-48,8-1 0,6-5-17,-1-2 1,8 5-270,-2-5 0,4 4 101,2-9 0,10 3-590,7 3 1,5-6 748,12-1 0,-3 1 0,11 5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7:03.0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1970 8433,'-17'-10'353,"0"3"353,-1 7-574,9-8 1,-1 6 1843,4-4-1268,4 4 0,-5 1-79,7-5 0,0 2-198,0-8 1,4 1-263,7-6 1,1-3 66,11-3 1,6-4-170,5-7 1,3-6 20,9-1 0,0-7-202,6 2 1,0 2-139,0-2 0,-8 5-415,-4-5 0,-3 8-269,-3-3 0,-7 11 419,-4 1 0,-4 2-344,-1-2 0,-1 6-488,0 12 795,-7-5 0,-2 16 554,-8 0 0,0 8 0,0 9 0</inkml:trace>
  <inkml:trace contextRef="#ctx0" brushRef="#br0" timeOffset="466">1592 16 8510,'0'-10'224,"-6"5"-16,0 10 1,-5-1-9,5 8 0,-2 1 357,2 10 1,-3-2 168,-8 8 1,-1 0-273,1 6 0,-2 5-137,-4 0 0,3 6-192,-3-5 1,-2 13-194,2-3 0,0 5-44,6-4 1,0 0-311,-1 0 1,1-2 155,0-4 1,0 2-167,-1-8 0,7-1-61,-1-10 1,3-5-290,-3-6-21,4-1-39,1 0 264,5-7 0,-4-4 197,12-12 0,-2-4 381,7-7 0,1-2 0,5-4 0,0-4 0,1-8 0</inkml:trace>
  <inkml:trace contextRef="#ctx0" brushRef="#br0" timeOffset="716">1436 656 8448,'10'-12'113,"-5"1"177,5 7 0,-6-10-110,7 9 0,-5-1 725,6 6 0,-1 0-159,7 0 1,1 0-36,4 0 0,-2 0-281,8 0 0,0 0-146,5 0 0,3 0-85,3 0 1,-3 0-126,3 0 0,-9 2-427,-3 4 0,-6-3 302,1 9 0,-4-2-650,-2 1 1,-5 3-343,-1-9-81,-7 9 699,4-5 0,-8 3-93,0-1-271,-8-7 146,-2 12 1,-7-12-59,0 7 0,0-1 701,-1 1 0,-7 5 0,-2-7 0</inkml:trace>
  <inkml:trace contextRef="#ctx0" brushRef="#br0" timeOffset="1281">1471 1002 8448,'-18'0'321,"1"0"595,7 0-607,3 0 0,7-2-55,0-4 1,7 2 17,5-7 1,3 5 205,3-6 1,-1 3-437,0-3-113,1-3 235,7 13 1,-6-12-916,4 9 434,-4-1 0,-2 6-587,1 0 399,-9 0 213,-1 0 0,-8 8 224,0 3 0,-2-1-118,-4 1 1,2 1 313,-7 5 1,-3 0-41,-9 1 0,10-1 184,-4 0 0,3 1 29,-3-1 0,5-8 337,1-3-214,7 4-120,-4-8 1,10 5 13,4-7 0,4-1-68,7-5 0,6-4-5,0-7 0,6 5-46,-6 1 1,0 5-343,-6-6 1,0 9-78,1-3 0,-7 4-53,1 2 1,-8 2 142,1 4 1,-3-3-69,-2 9 0,0 0 139,0 5 1,-7 6-47,-5 0 1,-3 0 61,-3-6 0,1 1-18,0-1 0,-4-6-214,3 1 1,-3-1-134,10 7 0,-5-7-325,-1 1 1,6-3 123,-1 3 1,2 3 12,-1-3 1,-4-3 595,3 3 0,2 0 0,-1 5 0,-1 0 0,-5 0 0,0 1 0,0-1 0,1 0 164,5 1 0,-5 5 384,5 0 1,1 0 586,-1-6 1,7 2-498,-2 4 0,-2-9 76,3 3 0,-1-3-218,6 3 1,2-2-209,3-3 1,-1 1-463,8-7 0,-1 0 239,7-6 1,1 5-946,4 1 1,-4 0-32,4-6 1,2-2-457,-2-4 1,0 2 726,-5-7 1,-9-1 639,-3-5 0,4-8 0,-1-2 0</inkml:trace>
  <inkml:trace contextRef="#ctx0" brushRef="#br0" timeOffset="1886">1471 1486 8448,'-10'0'189,"2"-2"86,8-4 0,4 2-20,8-7 1,1-1 134,16-5 1,0-2-103,5-4 1,7 2 118,-1-8 1,8 8-74,-2-2 0,-2 3-80,3 3 1,-9 7-157,2 5 1,-3 3-204,-3 2 0,-7 0 124,-4 0 1,-3 7-94,-3 5 0,-6 3-165,1 3 1,-8 1 131,2 4 0,-12-2-100,-6 8 0,-3-2 89,-2 2 0,-8 3-89,-4-3 0,-4-2 78,-1 2 1,-1-8 71,0 2 0,3 0-90,3-6 0,-2 4-537,8-9-60,-8-4 0,12-1 266,-4-7 1,12-2-53,5-3 1,4-7 529,2-11 0,0 2 0,0-8 0,2 8 0,4-2 0,-4 4 0,3 1 0,-1 3-203,2 4-85,-4-5 2115,5 14-1291,-7-5 1,-5 9 649,-1 3 0,-6-1 348,7 8-965,-9-1 0,10 6-222,-7 1 0,7-1-249,-2 0 1,4-5-176,2-1-775,0 1-248,0 5 1,2-7 541,4-4 1,0-4-225,11-2 1,-2-8 189,14-4 0,0-3 426,6-2 0,-7-1 24,1 1 1,-8 6 86,3-1 0,-11 8 45,-2-2 0,-7 6 438,2 6 1,-6 4 274,-6 7 0,-3 8-323,-9 4 1,-7-2-17,-3 2 0,-5-1-23,-2 7 1,1 0-198,-1-1 1,3-5 19,3 0 0,-2-8 11,8 2 0,6-6 334,5-5-25,1 3-330,1-13 1,4 6-16,12-8 1,5 0 278,13 0 1,2-8-39,9-3 0,7-5-174,4-1 0,4 0-189,2-1 1,6 1-325,0 0 1,-1 1-426,-5 5 1,-2-3-2030,-4 9 2761,4-1 0,-13-2 0,5-1 0</inkml:trace>
  <inkml:trace contextRef="#ctx0" brushRef="#br0" timeOffset="2312">2889 811 8411,'0'-11'-617,"0"-1"0,7 7 2189,5-7-1148,3 8 1,3-9 456,-1 7 1,6 0-321,0 6 0,8 8 24,-2 3 1,3 13-70,3 4 1,-3 11-158,-3 1 0,2 8-231,-8-2 0,-6 4-193,-5 2 1,-8 4-583,2-4 1,-5 9 496,-1-9 0,-7 10-434,-5-5 1,-5-7 218,-6-9 1,2 1-669,-8-2 1,0-7 329,-5-10 1,1-6 179,4-5 1,-2-7 513,8-10 0,0-15 307,6-14 1,2-8 820,3-10 1,8-6-610,16 0 0,9 1 115,19 5 0,12 2-167,11 4 1,18 4-446,6 7 0,-39 21 0,2 3 502,48-6-515,-4 7 0,2 8 0,-4 8 0,4 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6:56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276 35 8285,'-9'-17'370,"1"7"-960,8 2 504,0 8 549,0 0 0,0 16-59,0 7 0,-2 17-24,-4 12 1,3 1 265,-9 10 0,1 6-211,-7 6 1,1 2-130,0-3 1,-6-9-315,0 4 1,0-5-116,6-1 1,0 2-187,-1-8 0,3-1 168,3-10 0,-1 0-181,7-12 0,1 3-692,5-14 42,0 0 0,9-8 972,8-4 0,1-18 0,7-12 0</inkml:trace>
  <inkml:trace contextRef="#ctx0" brushRef="#br0" timeOffset="224">483 466 8310,'0'-10'2519,"8"2"-1990,3 8 1,5 0-84,1 0 1,0 0-58,0 0 1,2 0 117,4 0 0,-1 0-170,6 0 1,-5 0-49,6 0 1,0 6-593,5 0 1,-5 5 279,0-5 1,-3 6-955,3-7 1,-4 9 347,-8-3 1,0 5-55,1 1 0,-9 0-68,-3 0 1,-4 1-248,-2-1 0,0 0 998,0 0 0,-15 8 0,-5 2 0</inkml:trace>
  <inkml:trace contextRef="#ctx0" brushRef="#br0" timeOffset="1224">328 1034 8309,'10'-7'215,"5"3"58,-4-8 1,7 1-160,5-6 0,2 0 58,3-1 0,3 1-177,-8 0 0,4 5 53,-10 1 1,4 7-544,-10-2 278,5 4 0,-5 2-300,1 0 410,-8 8 0,1 2 14,-10 7 0,-5 0 30,-7 0 0,-2 6 11,-4 0 1,4 6 122,-4-6 0,-2 6-94,2-6 0,2 0 162,9-6 0,-1 0-29,7 0 0,-2-5 24,3-1-16,3-7 1,2 4 128,11-8 1,4-6-68,3 0 0,5-7 97,0 1 0,0-1-404,-6 2 0,0-3 100,0 8 1,-5 1-804,-1 5 598,-7 0 0,4 7 31,-8 5 0,-14 11 156,-3 5 1,-12 5-41,1 1 1,-11 3 143,-1 3 0,-2-2 397,2 8 0,3-2 133,-3 2 0,10 2-218,1-8 0,8 1 222,-2-7 1,11-1-164,7-5 0,3 3-101,2-8 0,0 0-166,0-6 0,7 0-191,5 1 1,9-1-38,2 0 0,0-5-308,-6-1 0,0-5-392,1 5 0,-1-7-13,0 2-102,0 4 617,-7-9 0,-3 5 94,-7-12 1,0-3-42,0-8 0,-5-3 142,-1-2 1,-5-1-138,5-12 1,0 6 21,6-5 0,8-1 213,3 7 0,12-5-79,6-1 0,11-1 464,6 1 0,10 1-244,1 4 1,8-1 94,-2 7 1,-1 2-8,1 9 0,-10-1 191,-1 7 1,-6 0-18,-6 6 1,-9 0 72,3 0 0,-9 2-334,4 4 0,-10-2 77,-2 7 0,-1 1-532,-11 5 1,1 0 137,-6 1 0,0 6-70,0 5 1,-9-2-1,-9 2 0,-6-2-223,-11 1 0,-1 3 69,-5-8 1,3-2-139,-8-10 0,8 3-202,-2-8 0,5-1 229,6-5 1,5-7 82,6-5 1,3-3 396,4-2 0,3-6 0,8 0 0,2 2 0,4 9 0,-3-1 0,9 7 0,-6 0 136,5 6 1,-5 0 363,5 0 326,-7 0 1,4 8-344,-8 3 1,0 5 98,0 1 0,-8 8-95,-3 4 0,-12 3-198,-6 3 0,-2-1-109,3 0 0,-3 1-113,8-1 1,-4-7-32,10-4 0,-2-9-630,13-3-744,-7-7 687,11 4 598,2-8 0,11 0 9,12 0 0,-4-6 144,4 0 0,-4-5-140,-1 5 1,-1 0 191,0 6 0,-5 0-30,-1 0 1,-5 0 124,5 0-339,-7 8 0,4 1 155,-8 9 0,0 1-75,0 4 1,0-4 118,0 4 1,-2-6 462,-4-5 76,4 3 608,-5-6-912,7 1 1,7-2 70,5-8 0,5 0-613,6 0 0,4-8 183,7-3 0,8-5-1392,4-1 1,4-6 1408,2 0 0,7-8 0,3 5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6: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4512 8122,'0'-17'-257,"0"-1"0,0 1-387,0 0 1,0-1 679,0 1 1,0 0 32,0 0 1,2 5-54,4 0 0,-2 1 11,7-6 0,-5 5 2,6 1 1,-1-1-74,6-5 1,-5-1 71,-1 1 1,1 0-55,5 0 0,1-1 36,-1 1 0,2 2-7,4 3 1,-4-3-7,4 3 0,-3-3-1,-3-2 0,6 5 5,0 0 1,6 1 0,-6-6 1,8 5-5,-3 1 1,5 1 6,2-2 1,-1-3-13,1 4 1,1-5 11,5-1 1,-5 0 0,5-1 0,3-1 39,2-4 0,2 4 4,-2-4 1,2 4-22,-8 1 1,3 1 5,-3 0 1,-2-1 25,9 1 0,-7 2-29,6 3 0,-6 3-30,7 3 0,-9 4 30,2-4 1,3 4-72,-3 2 0,0 0 31,-5 0 0,-1 6-10,1 0 0,0 5 4,-1-5 1,7 6-8,-1-7 1,6 3-2,-6-2 0,7-4 14,-7 3 0,6 3-16,-6-2 0,6 7 8,-5-1 0,1-3-3,-2 3 0,-3 0 28,3 5 0,-3 6 2,-3 0 1,-5 2-8,0-2 1,0 2-10,5 4 0,-5 3-16,0-3 0,0-2 19,5 2 0,-7-6-36,-4 6 0,2-2 30,-2 2 0,1 1-5,-7-7 0,-6 8 8,1-2 0,-8 4-3,1 1 0,-3-5 22,-2 0 1,0 0-26,0 5 1,-7 7 51,-5-1 1,-3 2-37,-2-1 1,-7 1 0,1 4 1,-7 2-4,1-8 1,-10 6-2,-1-5 1,-2-1 16,1-5 1,-1-1 0,-4 1 0,-10 0 28,4-1 0,-3-5 84,3 0 0,-6-6-13,1 6 1,-3-8-71,2 2 1,5-6-22,-5-5 0,-2 1 24,3-7 0,-3 0-1,2-6 1,5-8 3,-5-4 0,-2-3-8,3-2 0,-1-2-54,6-5 0,6 5 46,0-4 0,10-2 62,1 2 0,6-2-56,6 2 1,10 4-62,-5-4 0,13 4-72,-1 1 0,4 1-216,2 0 0,0-1 147,0 1 1,8 0-90,3 0 1,6-1 246,6 1 0,4 0 0,8-1 0</inkml:trace>
  <inkml:trace contextRef="#ctx0" brushRef="#br0" timeOffset="789">6260 3976 8101,'0'-18'0,"-2"1"0,-3 0 0,3 5-330,-4 1 1,12-1-1,5-7 158,5-4 0,9 4 215,3-4 1,5 4-65,2 1 1,1 1 10,4 0 1,3-6 10,3 0 1,2-1-12,-8 7 1,8 0 11,-2 0 1,4-1 62,2 1 0,0 2-8,0 3 1,0-3-42,0 3 1,0 5 7,0 1 0,-3 4-33,-2 2 1,1 2 27,-8 4 0,6 3-132,-6 8 0,1 1 119,-7-1 1,1 6-44,0 0 1,-7 2 10,1-2 0,-2 4-19,2 8 0,-4-1 24,-8 1 1,0-1 3,1 1 1,-1 0 39,0-1 0,-1 1-41,-5-1 1,5 1 94,-5 0 0,3 1-78,-3 4 1,-1-3 34,-4 3 1,-5 3-24,5-3 1,-4 6 11,-2-6 1,-6 8-19,1-2 1,-9-1 3,3 1 0,-7-8 54,-5 3 1,4-5-49,-4-1 0,-4-7 23,-2 1 0,-1-6-21,1 6 0,-4-10 126,4-1 0,-9-3-25,-3-9 1,-5 0 59,6-6 1,-10 0-57,-2 0 0,0-2 20,-5-4 0,-3-4-191,2-7 1,1-2 131,5-4 0,0 2-166,0-8 1,2 6 86,4-6 0,4 6-403,7-6 0,1 6 399,-1-6 0,8 0 0,2-5 0</inkml:trace>
  <inkml:trace contextRef="#ctx0" brushRef="#br0" timeOffset="1808">16809 3734 8120,'25'-27'-203,"2"-6"0,9 14-253,5-4 0,-3 6 196,8 5 0,2-9 155,10 4 1,2-6 34,3-1 1,10 3 18,-4-7 0,10 1 186,-4-2 1,-6-2-12,-6 8 1,-7-6 102,2 6 0,-1 0-124,-5 6 1,2 7-16,-14 4 1,7-1-32,-7 1 0,0 2 51,-5 10 0,5-2-158,1 7 1,-1 3 27,-5 9 0,5-4-74,0 4 0,6-2 57,-5 2 0,1-2-24,-2 8 1,-3 0 22,3 6 1,-3-1 9,-3 1 1,-1 1 7,-4 5 0,-2-3-1,-4 8 0,-4-6 46,4 7 1,-10-7-39,-1 6 1,-6-8 151,5 3 0,-7 1-121,2-2 1,-4 7 9,-2-7 1,-2 6-15,-4-6 0,-5 7 1,-12-7 0,1 0-32,-6-5 1,-7-1 37,-5 1 0,-10-2 37,-2-5 0,0-3-45,-6-7 0,-3-1 158,-3 0 1,-3-1-32,-2-5 0,2-3-30,3-8 0,-1 6 37,7-1 0,-5 1 12,5-6 0,1 0-221,5 0 1,-2-2 166,-4-3 0,8 1-198,-7-8 1,13 6 46,-8-5 0,9-6-45,-3-7 0,8 0 60,-3 0 1,7-2-16,5-9 0,-2-2-58,8-3 0,0 2-137,6-8 1,2-1-134,3-4 1,4-1 375,8 0 0,0 0 0,0 0 0</inkml:trace>
  <inkml:trace contextRef="#ctx0" brushRef="#br0" timeOffset="2909">2162 4339 8100,'0'-25'0,"2"6"30,4-4 0,-3 3 207,9 3 1,-1 8-165,7 3 0,1-2-269,4 2 0,12-5-156,11 5 0,4-7 227,2 1 0,9-3-25,8-3 1,0-5-80,6 0 1,4-2 36,2 2 1,3-4-170,3-7 0,-1-1 288,1 1 0,-40 16 0,2 1 59,2 0 0,2-1 1,-1-2-1,1 0 8,5 0 0,0 0 0,-2-3 0,1 0 28,0 2 1,1 1 0,3-3 0,-1-2-38,1 2 0,-1 0 1,1 1-1,1 0-243,4-1 0,1 0 0,-2 0 0,0 0 262,1-3 1,1 0 0,3 2 0,0 2 3,2-1 1,0 0 0,-1 0 0,1-1-6,5-1 0,1-1 0,-2 0 0,0 0 0,2 0 1,0 0 0,0 0 0,1 0-2,2 0 0,0 0 1,1-3-1,1 0-355,3 1 1,1-1-1,-1 0 1,1 0 332,-1 3 1,1 0 0,2 0 0,0 0 18,1 1 0,-1-2 1,3 1-1,1-1 0,-4-2 1,0 0 0,3 2-1,1 0 34,-4-2 1,0 1 0,1 0-1,-1 2 4,-2 0 1,-1 0-1,0 0 1,-1 0-20,-1 0 0,-1 0 0,2 3 0,-1 0 6,-3 0 0,0 0 0,-2 3 0,-1 2-220,0-3 0,0 1 1,-5 2-1,0 0 200,5 0 0,0 1 1,-3 0-1,-1-1-2,1 1 0,0 0 0,0 0 0,0-1 12,0 1 0,0 0 0,0-3 1,0-1-50,5 2 1,1-2-1,-2-2 1,-2 0 30,-2 3 0,0 0 0,-1-2 0,0 1-6,-2 1 0,0 0 1,0 2-1,0-1 39,0 0 0,0-2 0,0 0 0,-2 0-28,-6 0 0,-1 1 0,-1 3 0,-1 0 18,0 2 1,-1 1 0,-2 0 0,-1-1 4,4-2 1,-1 0 0,-2 2 0,-2 1 29,-4-1 0,0 1 0,-1 3 0,1 1 56,0-2 0,0 1 0,-3 0 1,0 1-107,0-2 1,0 1-1,41-9 77,3-3 0,-5 4-4,-2 2 0,1-2 41,-1-4 1,-5 3 13,0-3 0,-6 4 502,5 2 1,-8-1-564,-3 1 1,-2 0 554,-9 0 0,-3 5-544,-9 1 0,-3 1 215,-9-2 0,-7 5-512,-4 7 302,-4-8-308,-1 6 1,-11-6-28,-7 8 0,-11 10 248,-18 7 0,-15 8 0,-18 10 0</inkml:trace>
  <inkml:trace contextRef="#ctx0" brushRef="#br0" timeOffset="3608">8681 3734 8122,'-27'0'-190,"-3"0"-48,7 0 0,0 0 503,5 0 145,9 0-349,-7 0-221,7 0 1,-1 2-120,4 3-556,4-3 836,2 6 0,8-8-60,4 0 0,-1-2 196,6-4 0,-3 2-86,9-7 0,6-1-64,5-5 1,9-2-5,8-4 0,1 2 1,0-8 1,8 0 10,3-6 0,1 7 4,5-1 1,-8 0-22,14-6 1,-8 7-242,8-1 1,4 0 358,2-6 1,3 1-76,3-1 1,-40 15 0,0 0 44,2 0 1,0-1 0,2-2-1,0-2-49,1 2 1,0 0 0,0 1 0,1 0 4,2-1 1,0 0 0,1 0 0,1 0-279,3-3 1,1 0 0,0 3-1,-1 0 277,1 0 1,-1 0 0,0 1 0,-1 0-44,-1-1 0,0-1 0,1-1 1,1 1 35,-3 0 0,1 1 1,2 1-1,-1 0-67,2-1 0,-1 0 0,-2 3 0,0 0 38,-1-3 0,1 0 1,-1 1-1,-1-1-2,2 0 0,0 0 1,-2 2-1,-1 0-101,-3 3 1,0 1 0,-1 0 0,0 0 111,-2 0 0,0-1 0,-2 1 1,0 0 42,39-18 0,1 1 7,-1-1 1,-5 0 166,0 1 0,-8 1-61,2 4 1,-4 2 21,-2 4 1,-6 4-131,1-4 1,-9-2 3,3 2 0,-4 0 7,-2 6 1,-8-1 186,-4 1 1,2 0-210,-1 0 1,-7-1 366,-5 1 0,-8 5-842,2 1 1,2 7 570,-2-2 0,8-3 0,-4-1 0</inkml:trace>
  <inkml:trace contextRef="#ctx0" brushRef="#br0" timeOffset="4426">16844 3405 8087,'-18'-8'-149,"-7"-1"0,6-8 149,-4-1 0,-2-1 0,2-4 0,-2 9 309,2-3 0,4 4-137,-4-5 0,-2 1-271,2 0 1,-6-2 107,6-4 0,-8 1-103,2-6 0,-3-1 86,-3-6 1,0 6 30,1 1 1,-8-1 23,-5-6 0,-3 1-65,-1-1 0,-1 0 48,0 1 1,0-1-33,0 1 0,-6 5 10,1 0 1,-1 0-1,6-5 1,0 5-2,1 0 0,-1 8 35,0-2 0,-2 4-30,-4 1 0,10 1-19,-4 0 0,6-1 17,0 1 0,2 2-23,4 3 0,3-3-16,-3 3 1,3-1-86,3 1 1,5-1 58,0 7 1,6-5-120,-6 5 1,8-6-146,-2 7 0,10-1-150,1 6 469,0 0 0,3 0 0,1 0 0</inkml:trace>
  <inkml:trace contextRef="#ctx0" brushRef="#br0" timeOffset="5464">16394 33 8151,'-10'-8'116,"-5"-1"1,11-1 292,-7 4 1,5 6-278,-6 6 0,9 4-134,-3 7 0,2-2-397,-2-3 0,4 9 275,-4-4 1,-3 6-20,-3 0 0,-3 4 196,-2 8 1,-3 1 162,-3 5 1,2-3-120,-8 8 0,1 0-111,-7 6 0,0 0 94,1 0 1,1-2 28,4-4 1,4-4-224,8-7 1,0 0 140,0-1 1,1 1-268,5-1 0,1-5 68,4 0 0,2-6-40,-7 6 1,7-8 30,-2 2 1,-1 2 48,1-2 1,-6 0-42,7-6 0,-3-1-143,2-5-147,4 5 463,-6-14 0,1 5 0,-3-7 0</inkml:trace>
  <inkml:trace contextRef="#ctx0" brushRef="#br0" timeOffset="5738">16204 500 8520,'17'-10'264,"0"4"1,1 12-146,-1 6 0,8 3 195,4 2 0,5 8-118,7 4 0,-3-2-130,8 2 1,0-8 3,6 2 0,0-4-138,0-1 0,-8-3 105,-3-3 1,-1 1-145,-6-7 0,9 5 79,-14-5 1,-1 6 61,-10-7 0,-1 7-383,0-6 215,1-1-313,-1 3 13,-8-6 1,-1 8-668,-8-5 1101,0-3 0,-8 14 0,-1-7 0</inkml:trace>
  <inkml:trace contextRef="#ctx0" brushRef="#br0" timeOffset="6279">16065 1071 8252,'-9'-10'332,"1"2"0,10 8-934,4 0 0,3 0 96,9 0 0,5 0 305,0 0 1,8 0 27,-3 0 1,-1-2 228,2-3 0,-8 1 3,2-8 332,-3 8-357,-3-3 112,-8 7 1,-1 2 111,-8 3 0,0 7-89,0 11 1,0-2-33,0 8 1,-6 0-64,1 5 1,-9 1 60,3-1 0,-5 1-121,-1 0 1,2-3-3,3-3 0,-3-2 61,3-4-37,-3-4 85,-3 6 1,7-15-73,-1-4 0,7-4 82,-7-2-148,8 0 0,-3-8-121,7-4 0,0-3 66,0-2 1,7-1-184,5 1 0,9 0 184,2 0 0,2 1 22,-2 5 1,-4 3 1,4 8-41,-3 0 0,-3 2 188,0 4 0,-7 3 142,-5 9 28,5-1 1,-8 0-79,4 0 1,-4 1 144,-2-1 1,0-5 102,0-1 222,0 1-375,-8 5 96,6 0-509,-6-7 94,8-3-75,0-7 1,0-1-136,0-5 1,8-6-366,4-11 1,-3 2 91,3-8 1,-1 0-643,7-5 1157,-1-8 0,0-10 0,0-10 0</inkml:trace>
  <inkml:trace contextRef="#ctx0" brushRef="#br0" timeOffset="7231">16965 223 8259,'0'-32'547,"0"3"0,0 9 344,0 9 345,0 7-1561,0-4-794,0 8 1,5 2 617,1 4 0,6-2 230,-7 7 0,7 1 334,-6 5 0,0 1 76,-6-1 1,0 6 97,0 0 1,0 0-111,0-6 1,-6 6 100,0 0 1,0 1-5,6-7 72,0 0-324,0 0 57,0 1 1,6-7-87,0 1 0,7-8 56,-1 1 0,11-3-19,6-2 0,3 0-2,3 0 1,5 0 1,1 0 1,1-2 21,-2-3 0,-3 3 1,3-4 0,-9 6 51,-2 6 0,-8-2-50,2 7 1,-6 1 37,-5 5 1,1 0-1,-7 0 0,0 1 4,-6-1 0,-2 0-98,-4 1 1,-4-1-3,-7 0 1,0-1-95,-1-5 1,-5 3 92,0-9 0,-2 1-218,2-6 0,4 0 72,-4 0 0,-2 0-123,2 0 0,0 0 87,6 0 1,5 0 104,1 0 69,7 0 467,-4 0-358,8 0 0,0 8 95,0 3 1,0 5 313,0 1 0,0 0-176,0 1 0,6-1 234,0 0 0,-1 2-193,-5 4 1,6-9-145,0 3 1,0-3 34,-6 3-333,7-7-185,-5 5-788,6-13 242,-8 5 573,0-7 1,-6-7-122,0-5 1,-5 3 100,5-3 0,-7 6 337,1-5 0,3 7-154,-3-2 0,6 4 119,-5 2 1,5 2 85,-6 4 1,1 4 222,-6 7 1,3 6 145,-3 0 1,3 8-184,-9-2 1,4-3 56,2 3 0,0-6-141,-1 6 0,7-8 9,-1 2 24,8-3-184,-11-3-452,13 0 144,-6-7 100,8-3 0,8-7 20,4 0 1,5-5-2,6-1 1,4-2 94,7 2 1,1 5 192,0-5 1,1 4-139,4 2 1,-3 0 126,3 0 0,-3 6-17,-3-1 0,1 9 176,0-3 1,-1 7-112,1 5 0,-3-2-68,-3 8 1,2-8-144,-8 2 0,0 2 19,-6-2 0,-1 6-124,-5-6 0,3 6 109,-8-6 0,-1 6-152,-5-6 0,-2 0 75,-3-6 0,-5 0-12,-7 1 0,-8-3 171,-4-4 1,-4 3-105,-1-8 1,-1-1 220,0-5 0,-5 0-72,0 0 1,-1-7 60,7-5 1,5-3 180,0-2 17,8-1 1,-2 1 18,11 0 0,5 5 199,7 1-753,0 7 1,7-6 135,5 4 0,5 4-121,6-3 1,4-3-75,8 2 0,5 0-93,1 6 0,5 0 24,-6 0 309,8 0 0,-4 8 0,8 2 0</inkml:trace>
  <inkml:trace contextRef="#ctx0" brushRef="#br0" timeOffset="7732">18590 759 8113,'-9'0'431,"1"0"0,18 10-333,7 7 0,8 8-106,9 10 1,3 7 391,3 4 1,-1 2-100,7-2 1,-6 2-194,6-7 0,-7 1-110,1-2 0,-5-3-197,-7 3 1,-3-3 125,-7-3 0,-3-1-144,-3-4 1,-5 3-155,-7-3 1,-2-4 117,-3-2 0,-7-4 12,-11-1 1,0-3 109,-12-3 0,3-5 55,-14-7 1,5-7 143,-5-5 0,8-11 296,-3-6 1,13-2 125,4 3 0,7-3 444,6 8 1,5 0-368,12 6 1,11 1-84,12 5 0,11-3-600,6 8 0,18-5 180,5 5 1,12-5-1860,-1 5 1811,12 0 0,-1 6 0,7 0 0,0 0 0</inkml:trace>
  <inkml:trace contextRef="#ctx0" brushRef="#br0" timeOffset="39392">12676 673 8347,'-10'0'-1167,"-5"0"815,13 0 0,-6-2-61,8-4 413,-7 4 0,5-5 0,-6 7 0</inkml:trace>
  <inkml:trace contextRef="#ctx0" brushRef="#br0" timeOffset="39463">12607 638 8347,'-10'0'-2324,"3"0"2324,-1 0 0,6 8 0,-6 2 0</inkml:trace>
  <inkml:trace contextRef="#ctx0" brushRef="#br0" timeOffset="41987">12209 690 7370,'-8'-10'-384,"6"1"264,-3 3 220,3 4-68,2-5 1,0 5 143,0-4-40,0 4 168,0-6-164,0 1-187,0 5 1,2-6 128,3 8-44,-3 0 0,12 2 15,-8 4 1,1-4-13,-1 3 0,4-3-68,7-2 1,0 6 62,1 0 0,5 0-33,0-6 1,2 0 25,-2 0 0,-2-2 20,8-4 0,-8 4-12,2-4 1,-2 4-2,2 2 0,-4 0-14,4 0 1,2-2-4,-2-3 0,2 3 36,-2-4 0,-3 4 4,3 2 0,-2 0-44,2 0 1,-4 0 22,4 0 0,-2 0-82,2 0 1,-3 0 70,3 0 0,2 0-37,-2 0 0,2 0 3,-2 0 1,-4 0-12,4 0 0,-4 0 58,-2 0 1,3 0 4,3 0 0,-4 0 11,4 0-41,-4 0 16,-1 0-46,6 0 0,-4 0 36,3 0 1,-4 0-25,-2 0 1,1 0-5,-1 0-7,0 8 1,0-6 28,1 3 1,-1-3 5,0-2 1,1 0 72,-1 0 1,0 0-79,0 0 1,1-2-7,-1-3 0,0 3 14,1-4 0,5 4-15,0 2 0,0 0 2,-6 0 1,0 0-10,1 0 0,5 0-5,0 0 1,0 0-9,-6 0 1,0 0-10,1 0 1,5 0 22,0 0 1,0 2-6,-6 4 0,1-4 0,-1 3 0,6-3-1,0-2 1,2 0-20,-2 0 0,-2 0-5,8 0 1,-6 0 25,6 0 0,-8 0-4,2 0 0,2 0 75,-2 0 0,0 0-72,-6 0 0,-5 0 68,-1 0-61,1 0 1,5 0 6,1 0 1,-7 0-18,1 0 1,-1 0-28,6 0-10,1 0 0,-1 6-14,0 0 1,1 0-9,-1-6 0,6 0 44,0 0 1,2 0-32,-2 0 0,-4 5 60,4 1 1,2 0-3,-2-6 0,2 0 52,-2 0 1,-3 0 15,3 0 1,-4 0 3,-2 0 0,0 0-65,1 0 0,-1 0-19,0 0 1,6 0 31,0 0 0,2 0-26,-2 0 0,2 0-31,4 0 0,2 0-11,-8 0 0,6 0 25,-6 0 0,6 0-10,-6 0 0,2 0 19,-2 0 0,-2 0 1,8 0 1,-6 0 71,6 0 1,-8 0-71,2 0 1,-2 0 63,2 0 1,-4 0-44,4 0 1,-1 0 9,1 0 0,-4 0-24,4 0 0,-4 0-1,-2 0 0,3 0-2,3 0 0,-4 0-7,4 0 1,-4 0-2,-2 0 1,6 0 9,1 0 0,0-6 26,0 0 1,-5 1-11,4 5 1,2 0 6,-2 0 0,0 0-23,-6 0 0,6-6 1,0 0 1,2 0 17,-2 6 0,-3 0-9,3 0 1,-2-2-5,2-3 1,-2 3 3,8-4 1,-6 4 27,6 2 1,-6 0-30,6 0 0,-8-6 26,2 0 1,2 1-1,-2 5 1,0 0 4,-6 0 1,0 0-7,1 0 0,1 0-10,4 0 1,-4 0-11,4 0 0,-4 0 14,-1 0 1,5 0-69,0 0 1,0 0 42,-6 0 1,1 0-5,-1 0 1,0 0-6,0 0 1,1 0-5,-1 0 1,6 0-5,0 0 1,2 0-5,-2 0 1,-2 0 12,8 0 1,-8-2 3,2-4 1,2 4-6,-2-4 1,0 4 47,-5 2 0,5 0 4,0 0 1,0 0-45,-6 0 1,2 0 5,4 0 1,-3 0-8,3 0 1,-2 0 13,2 0 0,-4 0-37,4 0 0,2 0 32,-2 0 0,6 0-50,-6 0 0,6 0 33,-6 0 1,6-5-6,-6-1 1,2 0 7,-2 6 1,-2 0 0,8 0 0,-8 0 1,2 0 0,2 0-2,-2 0 0,6 0-8,-6 0 0,6 0 8,-6 0 0,2 0 34,-2 0 1,-4 0-16,4 0 1,2 0 3,-2 0 0,2 0-28,-2 0 1,-2 0 1,8 0 0,-6 0-69,6 0 1,-6 0 75,6 0 1,-2 6-54,2 0 0,3-1 36,-3-5 1,-2 0 41,2 0 1,0 0 20,5 0 1,-5 0 10,0 0 0,-2 0-52,2 0 1,1 0 10,-7 0 0,8 0 3,-2 0 0,-2 0 5,2 0 1,-2 6-29,1 0 1,3 0 19,-8-6 0,8 0-47,-2 0 0,-2 0 31,2 0 0,-3 0-3,3 0 0,4 0 13,-4 0 0,3 0 1,3 0 1,-6 0-12,0 0 1,-6 0 2,5 0 0,-4 5-3,4 1 0,-5 0 6,6-6 0,-2 0 18,2 0 1,4 0 6,-5 0 1,3 0 2,-2 0 0,4 0-7,-4 0 0,1 0 6,-1 0 1,4 0-11,-4 0 0,-3 0 1,3 0 1,0 0 24,6 0 0,-6 0-23,-1 0 1,1 0-63,6 0 1,-1 0 34,1 0 0,-6 0-6,0 0 1,-3 0 27,3 0 0,4 0-1,-4 0 1,-2 0 1,1 0 1,-4 0-16,4 0 1,-7 0-21,3 0 1,1 0 23,-2 0 1,5 0-29,-5 0 1,2 6 10,-1-1 1,-5 1-7,4-6 1,2 0 8,-2 0 1,6 0-6,-6 0 1,2 0-4,-2 0 0,-2 0 7,8 0 0,-6 2 2,6 4 1,-8-4-3,2 4 0,2-4 4,-2-2 0,2 0-2,-2 0 0,-4 0 1,4 0 0,2 0-1,-2 0 1,6 0-1,-6 0 0,2 0 18,-2 0 0,-2 0 1,8 0 1,-6 0 65,6 0 0,-8 0-73,2 0 1,2 0-20,-2 0 1,2 0 9,-2 0 0,-4 0-5,4 0 1,-1 0 7,1 0 1,-4 0-2,4 0 0,2 5-41,-2 1 0,6 0-10,-6-6 0,6 0 18,-6 0 0,2 0 17,-2 0 0,-4 0 33,4 0 0,-4 0-27,-1 0 0,-1 0 2,0 0 0,4 2 6,-3 3 0,5-3 4,-6 4 0,0-4-76,6-2 0,-4 2 65,-1 4 1,-1-4 5,0 3 0,6-3-13,0-2 1,0 2 34,-5 4 1,-7-4 12,1 4 1,-1-4 8,7-2 0,-7 0 122,1 0-66,-1 0 0,7 0-40,-1 0 0,-6 0 2,1 0 0,-6 0-68,5 0 97,1 0-146,5 0 1,0 2 76,1 3 1,-7-3-15,1 4 1,-7-4 63,7-2-32,-8 0 1,5 0 369,-3 0-33,-4 0-84,6 0 0,-6 0-120,3 0 1,-3-2 221,4-4-189,-4 4-108,-2-5 0,0 5-187,0-4-268,0 4 0,0-4-2437,0 12 2792,-31 11 0,-15 18 0,-33 9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7:21.1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8110,'0'-10'-344,"6"0"572,-1 5-10,1 3 0,-4-6 235,4 8-259,-4-8 0,7 6 228,-3-3-104,-4 3-35,13 2-320,-5 0 1,1 0 141,1 0 1,0 0-438,5 0 1,-6 2 185,1 3 0,1-3-504,10 4 0,-3-4 134,3-2 1,-4 0-472,-2 0 987,0 0 0,8 0 0,2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7:21.4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8515,'11'0'-54,"1"0"0,-6-2 228,5-4 0,-5 5-64,5-5 1,-5 4-225,6 2 263,-1 0-112,-1 0-282,5 0-320,-5 0 389,7 0 1,-2 2-394,-3 4 71,3-5 498,-5 7 0,7 0 0,1 1 0</inkml:trace>
  <inkml:trace contextRef="#ctx0" brushRef="#br0" timeOffset="182">416 105 8574,'0'-18'-445,"0"7"370,0-1 0,2 8-642,3-1 277,5 3 346,7 2 36,-7 0 403,5 0-648,-13 0 303,14 0 0,-7 7 0,9 3 0</inkml:trace>
  <inkml:trace contextRef="#ctx0" brushRef="#br0" timeOffset="366">848 87 8472,'12'-2'-280,"-1"-3"0,1 3-1110,5-4 1201,0 4 1,6 0 450,0-4 1,-5 4-107,-7-3 1,1 3-184,5 2 1,0 0-271,1 0 0,-1 0 297,0 0 0,0 0 0,1 0 0</inkml:trace>
  <inkml:trace contextRef="#ctx0" brushRef="#br0" timeOffset="490">1384 70 10566,'10'-10'590,"-3"3"-590,-7 7 0,8 0 0,2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7:22.95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70 9839,'0'-10'271,"2"1"47,4 3-528,4 4 0,7-11 178,0 7-44,0 0 0,-1 4-23,-5-4 1,5 5 111,-5-5-728,5 4 1,-1 4 714,-3 4 0,3 3 0,-5 8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7:24.6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8286,'2'-9'113,"3"3"-447,-3 4 1,14 4-1095,-5 4 1428,12-5 0,4 15 0,8-7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7:25.0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69 8230,'41'-2'-156,"-1"-3"0,8 3-138,-2-4 0,6 4 109,6 2 0,-4-6 82,3 1 0,-3-1 30,-2 6 1,5 0 87,1 0 1,6-6-7,-7 0 0,1 1-32,-6 5 0,5 0-151,1 0 0,2 0 36,-3 0 0,-3 0 74,4 0 64,-5 0 0,-1-8 0,0-2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7:25.2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8230,'38'0'-122,"-3"0"0,1 0-200,-13 0 1,6 0 498,-6 0 0,8 0-66,-2 0 0,3 0-376,3 0 0,0 0-52,-1 0 0,1 0-74,-1 0 1,-1 0 390,-4 0 0,3 8 0,-5 1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7:25.3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8225,'17'-18'0,"0"3"18,1 4 1,1 3-19,4 8 0,4 0 0,8 0 0,1 0 0,4 0 0,5 0 0,6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7:25.4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8271,'17'-17'0,"-5"7"-240,-1 4 0,-5 10-392,5 2 1,1 6 9,5-7 622,0 9 0,8-12 0,2 5 0</inkml:trace>
  <inkml:trace contextRef="#ctx0" brushRef="#br0" timeOffset="100">277 52 8271,'18'-2'0,"-1"-4"0,-5 4-614,-1-3 338,-7 3 81,4 2 269,-1-8-173,-5 6 1,6-7 108,-8 3-219,0 4 209,0-6 0,0 8 0,0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7:49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8416,'0'-18'-406,"0"1"1,6 0 558,0 0 1,0 5 375,-6 1 0,5-1-58,1-5 1,2-1-136,-2 1 1,-5 0 133,5 0 0,2 5-140,-2 0 0,1 3 357,-1-3-425,-4-3 1,8 13-18,-5-4 1,-1 4-11,8 2 0,-6 10-1,5 7 1,-7 8 110,2 10 0,1 7-71,-1 4 0,0 4-173,-6 2 1,0-6 78,0 0 0,0-7-287,0 1 1,6-5-88,-1-7 0,3 3-90,-2-8 0,2 0 96,3-5 0,4-7-158,-3 1 1,-2-7-158,1 7 1,1-8-1085,5 2 598,0-4 1,1-10 215,-1-4 1,0-3-594,0-2 1366,1-8 0,-1-2 0,0-8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6:59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8295,'0'-18'0,"0"7"320,0-1 0,2 9 513,4-3 0,5 4-233,12 2 0,-2 0-45,8 0 0,0 2-57,5 4 0,-5 5-149,0 12 0,-3-2 49,3 8 0,2 0-349,-8 5 0,-2 6-227,-10 0 1,3 8-102,-8-2 0,-1 4-379,-5 2 1,-7-2 268,-5-5 0,-3 5-365,-2-4 1,-6-4 244,0-1 0,-2-13 0,2-5 1,4-4 462,-4-1 0,3-9 107,3-3 1,2-19 250,3-10 1,-1-10 3,7-7 1,2-4 236,10-8 0,11 2-312,12 4 1,11-2 67,6 8 1,2 2-322,-2 9 0,4-1 132,-4 7 1,4 7-1251,1 11 0,-5 3 1130,0 2 0,-7 0 0,3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7:49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952 87 8411,'9'-8'1903,"-3"-4"-785,-4 5 644,-2-9-2636,0 14 0,-2-3 360,-4 10 0,-5-1 561,-12 8 0,2 5-110,-8 6 1,0 14-203,-6-3 1,-5 10-12,0-3 0,-8 13-165,1-3 0,-8 7 52,-3 0 1,0-10 144,7 4 1,-1-6 160,0 0 0,0-4-12,0-7 1,8-3 322,4-3 1,5-4 64,6-8 0,4-5 397,8 0-396,7-9 41,3 5-129,7-8 1,21-10 206,8-7 0,22-8-103,7-9 0,13-1 26,4 0 0,6-5-204,-6 0 1,-2-1 61,-10 7 1,2-1-1,-7 1 1,-8 5-303,-10 0 0,1 8-44,-7-2 0,3 9-225,-14 3 109,0-1 1,-8-5-386,-3 0 0,-4 5-136,-8 1 0,-8 5 254,-4-6 1,-11 1 85,-6-6 1,3-1 448,-3 1 0,0-2-305,-6-4 0,3-2 290,3-4 1,4 4 14,8 8 0,-1 5 47,1 1 1,5 5 103,1-6 669,7 8-576,-4-11 1,8 11 796,0-7-247,0 7 36,0-4-413,0 8-59,0 0 0,0 10-350,0 7 0,2 10 102,4 13 1,-4 6 45,4 12 0,-4 5 42,-2 12 1,-2-2-235,-4 8 1,2-2 20,-7 2 0,7 1 65,-2-7 0,-2-6-126,3-5 0,-1-14 37,6 2 0,0-14-293,0-3 0,0-3-335,0-9 217,0 0-35,8-5 291,-7-9 0,7-3 228,-8-12 0,0-5-230,0-12 0,0 2-171,0-8 0,0 0 117,0-6 0,-6 1-195,1-1 0,-7 1 314,6-1 0,-1 8-100,1 4 0,2 6 549,-8 5 1,7-1-107,-7 7 0,6 0 85,-5 6 0,5 8 123,-5 3 1,-1 7 471,-5 5 0,-1 4-341,1 7 1,0-1 31,0-4 0,5 1-126,1-6 1,7-1-137,-2-6 1,4 0-147,2 0 0,8-7 23,3-4 0,14-6-1,10-6 1,7-5-261,10-13 1,2-2-458,3-9 1,-5-5-28,0-1 1,-2-7-579,-10 2 1,-7-4-248,-10-2 0,-4 6 631,-1 0 0,-9 0 69,-3-6 672,-4 8 0,-17-6 0,-5 6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7:50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260 623 8320,'-33'0'0,"4"0"0,4 0 276,8 0 1,0 0 1195,0 0-1277,-1 0 1,1 2 59,0 4 1,1 11 14,5 12 0,-3 11 161,9 6-261,-9 4 12,12 2 1,-5 8-64,7 3 0,1 2-172,5-1 0,4-5 22,7-7 0,0-2-127,1-4 1,1-4-140,4-7 0,-2-2 158,8-4 0,-6-6-118,6-12 94,0-3-103,5-8 1,3 0-23,3 0 0,6-17-10,12-12 1,-2-8-248,7-15 0,-5 2-32,5-13 0,-5-2 353,5-10 1,-31 33-1,-1-1 102,4-2 0,0-2 0,-3-3 1,1 0 5,2 1 0,-1 0 1,-2 2-1,0 0 96,2 0 1,1 2 0,-3 4 0,-1 1 58,27-35 1,-10 12 286,4 5 0,-12 6 18,0 6 1,-9 4 317,-2 7 0,-8 8-161,2 4 0,-9 4 859,-3 2 198,-7 7-561,4 2-514,-8 8 1,-2 0-398,-4 0 0,2 10-251,-7 7 0,-7 8 47,-5 10 0,0 5-226,6 0 0,2 14 36,3-2 1,-1-2-164,7-4 0,-6-5 202,6 5 1,1-8 83,5 2 0,0-9 145,0-2 0,0-6 92,0 6 0,0-8 226,0 2 0,0-9-106,0-3 214,0 1-293,0 5-32,0-7 1,2 3 64,3-7-31,-3-1 86,6-5 67,-8 0-120,8 0 1,-1-7-179,5-5 1,9-3-153,-4-2 0,6-8 23,0-4 1,4-6-200,8-5 0,0 3 115,-1-3 1,-1-2 36,-4 1 0,3 7 212,-3 5 0,-4 8 19,-2-2 1,-6 4 124,-5 1 0,1 7-107,-7-1 19,8 8-235,-12-3 7,13 7-41,-13 0 140,6 0-239,-8 7 49,0 3 131,0 7 1,1-1 113,5-5 0,-4-1-7,4-4 21,-4-5 0,-2 9 139,0-4 1,2-4-58,3 4 0,-3 3-90,4 3 1,-2-3 161,2 3 0,-4 5 5,3 6 0,3 14 114,-2-3 0,2 20-31,-3 4 1,-3 17 34,4 11 1,-5-34-1,0 2-424,-1 8 0,0 3 0,-3 1 0,0 2 368,1 9 1,-2 2 0,-1-5 0,-1 0-219,3 6 0,0 1 0,-3-3 0,1 0 35,1 0 0,2-1 1,-1-2-1,0-4-236,3-12 0,0-2 0,2 43-58,4-25 0,1-8 258,5-10 0,3-1 11,-3-15 1,-2-9-258,1-9 123,-7-4-204,11-1 749,-13-9 1,6-3-422,-8-12 1,0-11-655,0-12 0,0-13 669,0-10 0,0-15 0,0-12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7:51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8189,'12'-23'0,"-1"0"0,3 8 1357,9 9 0,2 4-569,4 2 1,3 0-516,-3 0 0,-4 0-138,-2 0 0,-4 2-136,-1 4 1,-1-4-157,0 3 1,-5 5 96,-1 1 0,-7 5-761,2 1 0,-4 6 102,-2 0 0,0 8-217,0-2 1,0 3 397,0 3 1,-6 0 128,0-1 0,-5-1 409,5-4 0,-7-4 0,3 0 0,-7 2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7:51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8189,'-18'8'-345,"7"-6"-455,-1 4 643,8-5 121,-3-1 1060,7 0-475,0 0 1,7 0 246,5 0 0,3-1-326,3-5 1,5 4-80,0-4 1,6 2-256,-6-2 0,5 3 83,-5-9 0,1 8-391,-7-1 0,6 3 224,0 2 0,-6 0-619,-5 0 1,-6 0-298,5 0 379,-7 7 0,4 3 196,-8 7 0,0 0-57,0 1 1,-4-1-30,-8 0 1,1 6 86,-12 0 0,2 6 139,-3-6 0,5 0-57,-4-5 0,6 5 313,5 0 0,-1-6 123,7-5 0,-2-3 432,3 3-456,3-5 1,-4-7 75,12 0 0,5 0 151,12 0 1,-2-5 299,8-1 0,0-8-257,6 3 0,-3-4-44,-3-3 1,2 7-575,-8-1 0,0 8-460,-6-1-457,1 3 820,-1 2 0,-7 2-178,-5 3 0,-5 7-7,-5 11 0,-7-2-196,-11 8 0,-4-2 457,-8 2 1,1 3-147,-1-3 0,1 2 532,-1-2 0,1 1-125,-1-7 1,8 6 27,4-6 1,4-5 235,2-7 224,7 1-373,2-3 0,10-1-1,4-8 0,4 0 95,7 0 1,8-8-113,4-3 0,1-5-102,-1-1 1,4 0 21,-4 0 0,-2 1 152,1 5-209,-6-5 1,2 12-290,-6-7 186,-9 7-221,-1-4 0,-8 10 131,0 4 0,-2 0 114,-4 11 1,-9-2 155,-8 14 0,-8 0-117,2 6 1,-3 5 101,-3 0 1,6 3 85,0-3 0,8 2 273,-2 4 1,6-1-122,5-5 1,3-7 127,3 7 1,4-13-464,-4 7 0,5-10 71,1-1 1,1-6-380,5-6 0,-2 3 148,8-8 0,-7-1 6,7-5 0,-1 0-96,7 0 0,1-7-128,4-5 0,-4-11-38,4-6 1,2-3-187,-2-3 1,6 0 294,-6 1 0,8 7 44,-2 4 1,-4 4 486,-2 1 0,-4 9-152,-2 3 1,1 4 59,-1 2-18,-8 0 0,-1 8 204,-8 3 1,0 10-106,0 3 1,-2 4-54,-4-5 0,-3 6-92,-8-6 1,5 2 8,0-2 1,7-9 123,-7 3 0,8-3 46,-1 3 5,3-8 0,4 5-73,3-8 1,5-1 180,7-5 0,1 0-192,-1 0 0,0 0-208,0 0 0,6 0-768,1 0 1,4-2 438,-5-3 0,6 3-932,-6-4 1278,8-4 0,-4 8 0,8-5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7:52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8022,'0'-18'2510,"0"9"0,2 1-1326,4 8-579,4-8-715,7 7-680,-7-7-715,5 8 1505,-13 0 0,13 15 0,-5 4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7:52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18 8123,'-17'-9'1124,"8"1"0,9 16 0,9 1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7:53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658 346 8208,'0'-34'0,"1"9"1484,5 8-1246,-4-1 1,6 9-562,-8-9 1,6 7 244,-1-1 1,1 1 47,-6-6 1,0-1 197,0 1 0,-6 5-107,1 1 0,-3-1-180,2-5 122,-3 7 1,-3-5-3,0 4 1,7-3-3,-7 3 1,3 1 59,-3 4 1,-3 4 158,3-3 0,-3 3-252,-3 2 0,-5 2 9,0 3 1,-5 5-93,4 7 1,-6 6 71,1 0 1,2 8-12,-2-2 0,0 0 42,-5 5 1,5-7-6,0 14 0,6-7 241,-6 12 1,6-5-158,-6 5 1,12-2 320,-6 2 1,13 2-140,-7-8 0,9 7 130,-3-7 1,7 6-144,-2-6 0,4 1-119,2-7 0,0-1 35,0-4 0,2-2 48,4-4-265,4-4 1,7 4 116,0-11 0,2-5-127,5-7 1,0 0 68,5 0 0,10-9-300,-5-9 1,7-3-112,-1-13 0,4 1-261,8-13 0,-8 5 325,-3-5 1,-5 0-59,-1-6 1,-8 8 67,-4 4 0,-4-2 81,-2 1 1,-1 1 317,-5 5 1,3 8 228,-9 4 305,9-4-165,-12 8 33,5 2 0,-5 9-94,4 8 1,-4 2 153,4 4 0,-2 9 159,1 8 0,-3 6-156,4-6 1,-2 8 13,2-2 0,-4 3-209,3 3 0,-3 0-315,-2-1 0,6 1-58,0-1 1,7 1-59,-1 0 1,-1-3-159,7-3 0,-5 2-590,10-8 1,4 0-2012,2-6 2866,3 0 0,11 1 0,1-1 0</inkml:trace>
  <inkml:trace contextRef="#ctx0" brushRef="#br0" timeOffset="840">1453 865 8291,'0'-9'2797,"0"1"-1944,8 8-401,1-8 1,9-1-329,-1-9 0,0 1-307,0 0 1,1 0-457,-1-1 1,-2-5 373,-3 0 1,1-2-190,-7 2 1,0 2 97,-6-8 0,0 6-95,0-6 1,-2 8 198,-4-2 1,2 4 141,-7 2 1,1 5-121,-1 0 669,-5 9-12,7-5-326,-9 8 1,1 8 47,0 3 1,5 5-8,1 1 0,1 2-39,-1 4 0,-3-2 41,8 8 0,-1 0 135,1 5 1,4 1-29,-4 0 0,4-1 168,2 1 1,0 1 6,0 5 0,-5-5-89,-1 5 1,0 1-356,6-2 0,0-5 53,0-6 0,0-6-22,0 5 0,0-6-50,0 1 0,6-4-269,0-2 0,-1 0-204,-5 1-456,0-9 237,0 7 272,0-14 304,0 5 0,0-9-50,0-3 108,0-5 0,-5-7 20,-1-1 1,0 1 122,6 0 0,0 0-93,0-1 1,8-5-29,3 0 1,5-2 205,1 2 0,0 4-128,1-4 0,5 2 177,0-2 0,7 3-49,-1-3 0,-2 4 18,2 2 0,-2 0 42,2-1 0,1 9 121,-7 3 0,1-2-169,-7 2 0,0 1-200,0 5 0,-5 2-58,-1 3 0,-7-1 111,2 8 0,-4-6-137,-2 5 1,0 1-14,0 5 1,-8-2 21,-3-3 0,-5 3 38,-1-3 1,-2 3-162,-4 2 0,4 1 162,-4-1 1,3 0-20,3 1 1,6-7 141,-1 1 0,6-9-191,-5 3 112,7 4 10,-4-8 289,8 13-100,0-13 370,0 6-335,8-8 0,-4 0 504,7 0-193,-7 0 1,6 0 194,-5 0 67,-3 7-322,14-5 1,-12 6 21,7-8 0,-5 0-359,5 0 0,1 0-204,5 0 0,-5 2-275,-1 4-246,1-4 1,5 5-702,0-7 0,-1 2 640,-5 4 1,5-4-742,-5 4 1426,5 3 0,1-7 0,0 6 0</inkml:trace>
  <inkml:trace contextRef="#ctx0" brushRef="#br0" timeOffset="1060">2283 1159 8201,'-8'-9'2995,"6"1"-3445,2 8 479,2 0 1,6 2 117,-8 4 0,0-2 1082,0 7 1,2-5-484,4 5 0,-4 1-283,3 5 0,-3 0-277,-2 1 1,6 5-223,0 0 0,0 0-120,-6-6 0,2 0-908,3 1-427,-3-1 1055,14 0 0,-13-1 436,9-5 0,0 5 0,5-7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7:55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16 9150,'-27'-10'569,"4"4"1,12 18 0,3 5-1016,0 2 1,5 6-169,-9-2 0,1 8 101,-7-2 513,1 3 0,-8 3 0,-2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7:57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8769,'0'-27'1161,"0"10"1,2 9-1472,4 8 0,9 0-2,8 0 0,6 0-175,-6 0 1,8 2-311,-3 4 0,-3-3-34,-2 9 831,-3-8 0,5 11 0,2-5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7:58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66 8125,'-27'-34'0,"-3"14"2129,7 9 0,-1 15-1026,7 7 0,6 12-1618,-1 6 0,2 4 515,-1 1 0,-4 1 0,5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7:00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8123,'0'-10'-92,"2"2"1352,4 8-251,-4-7-49,5 5-119,1-6-299,-6 16 0,6 7-77,-8 8 1,0 2 128,0-2 0,0 4-124,0 7 1,0 1-153,0-1 1,0-1-237,0-4 0,0 1-217,0-7 1,0 6-323,0-6 1,0 0-43,0-6 1,2-2-688,3-3 0,5-4 255,7-8 1,2 0 930,4 0 0,4-8 0,8-2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7:58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623 588 8125,'-10'-33'1005,"4"5"0,6-3-1613,6 8 0,11-2 116,12 2 0,2-4 53,-2-8 1,2 1 353,-8-1 0,-6 6 234,-6 1 0,-7 4-77,2-4 0,-6 1 146,-6-2 1,-3 2-170,-9 4 1,-1 4-7,-4-4 1,2 9 11,-8 3 0,0 7 62,-5-2 0,-1 4 86,1 2 0,-1 8-117,0 3 0,1 7-75,-1 5 0,-5 4 78,0 7 0,-1 7 20,7-1 0,-7 14 70,1-2 1,5 3 213,7-3 0,1 6-17,-2-1 1,4 7-115,8-6 1,7-7 242,4-4 0,4-3-160,2 2 1,2-6-309,4-11 1,5 2-113,13-8 1,-3-2-379,7-10 1,1 3 175,6-8 0,7-2-125,4-10 1,4-6-848,2-11 1,2-4 542,4-7 1,-5-9 234,5-3 0,-6-4 471,-6-2 0,-4 8 0,-7 4 0,-3-2 28,-3 1 0,-6 9 11,-11 9 0,1 9 292,-7 3 310,0 7 1,-14 6 613,-3 15 1,-10 8-524,-3 10 0,-4 1-131,5 4 0,-4 5 142,9 6-178,-10 1-263,24-7 0,-17 3-250,15-8 0,2 6-344,10-6 0,5-1 92,12-10 0,0-4-203,12-8 1,-2-2 402,13-3 0,8 3 0,7-5 0</inkml:trace>
  <inkml:trace contextRef="#ctx0" brushRef="#br0" timeOffset="738">1470 1090 8076,'-23'-12'1603,"0"1"303,8-1 0,7 10-1563,8-4 1,8 3-671,3-9 0,5-1-481,1-11 0,6 3 568,0-7 0,0-1-443,-6-6 1,1 6 130,-1 0 40,0 1 1,-1-1 0,-3 0 16,-1-2 0,-9 4 11,3-1 0,-4 1 473,-2-2 1,-2 6-25,-4 11 0,-3-1 328,-9 7 1,7 0-225,-1 6 0,1 2 134,-6 4 0,-1 4 36,1 7 1,0 6 134,-1 0 0,1 8-93,0-2 1,0 5-25,-1 6 1,3 5-32,3 7 87,-3 7 0,5-3 50,-7 7-23,0-7 0,5 5-50,1-3 0,-1-6 89,-5 0-170,0 0-90,7-16 0,0 6-88,5-7 1,3-8 279,-4-4-305,4-4 82,2-1-256,0-9 1,2-9 2,4-11 0,3-12 86,9-6 1,-1-4-415,0-2 1,0-7 134,1-4 0,5-4-17,0-2 0,2 8 78,-2 4 1,4 3-56,7 3 1,-5 1-147,0 4 480,-8 12-64,4 1 1,-2 9 295,0-5 0,-5 5-134,-7 7 402,1 0 1,3 7-159,-3 5 1,-5 3 34,-7 2 0,-2 1-79,-3-1 1,-5 6-73,-7 0 1,-3 6-218,-3-6 0,2 0-370,-8-6 1,6 1-186,-5-1 1,6-5 246,-1-1 1,4-7 360,2 2 1,0-4-32,-1-2 244,9-8-212,1 6 584,8-6 514,0 8-551,0 0 0,2 8 221,4 3 1,-4 11-280,3 1 0,3 0-385,-2-6 1,7 6-51,-1 0 1,3 2-57,2-2 0,1-9-335,-1 3 1,2-6-681,4 1 1,-3-2 480,3-5 491,3-3 0,1-2 0,8-9 0</inkml:trace>
  <inkml:trace contextRef="#ctx0" brushRef="#br0" timeOffset="1117">2006 1314 8429,'-9'0'2160,"1"2"-1035,8 4 0,0-2-121,0 7 0,0-5-410,0 6 1,0-1-189,0 7 0,0-7-339,0 1 0,0-1-172,0 6 0,0-5-299,0 0-532,0-9 143,8 13-1080,-6-14 1037,13 5 0,-5-14 260,7-5 0,0-3 63,0-3 1,1 1 68,-1 0 0,0 0-17,1-1 1,-1 1 322,0 0 0,0 7 136,1 4 0,-7 4 415,1 2 334,-8 0 0,3 2 1054,-7 4 0,0 4-858,0 7 1,-2 6 98,-3 0 0,3 2-473,-4-2 0,4-4-132,2 4 0,0-3-605,0-3 0,0 0-496,0 1 1,0-7-100,0 1 0,8-9 763,3 3 0,12-4 0,4-2 0</inkml:trace>
  <inkml:trace contextRef="#ctx0" brushRef="#br0" timeOffset="1543">2663 1297 8031,'-9'-8'1561,"1"-1"-1007,8-8 1,10 1-110,7 5 1,8-3-137,10 8 0,-1 1 133,1 5 0,-6 0-18,-1 0 0,-1 0-194,2 0 0,2 0-102,-8 0 0,2 2 116,-2 3 0,-4-1-718,4 8 0,-4-8-239,-1 1 0,-7-1-1986,1 2 2699,-8-4 0,11 13 0,-5-5 0</inkml:trace>
  <inkml:trace contextRef="#ctx0" brushRef="#br0" timeOffset="1752">2975 1142 8075,'-18'-8'464,"9"6"-496,1-6 457,8 8 0,0 2-139,0 4 1810,0-4-1342,0 13 0,0-11-132,0 8 1,-2 5 2,-4 6 0,3 8-368,-9-3 1,6 5-266,-5 2 0,5-1-1027,-6 1 1,7-1 58,-7 1 1,8-6-571,-1 0 1,3-8 1545,2 2 0,0-12 0,0-3 0</inkml:trace>
  <inkml:trace contextRef="#ctx0" brushRef="#br0" timeOffset="1951">3511 1038 7972,'0'-18'881,"0"1"0,7 8 1463,5 3-711,3 4-990,3 2 1,-3 9-281,-4 9 1,-5 9-112,-12 13 0,-3 4 794,-8 8 0,-3 10-452,-3 7 0,4 2-800,-4 10 0,4 15 0,10-44 0,1 1 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7:57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8052,'7'-19'0,"3"4"145,7 15 1,6 0 253,0 0 1,6 0-1313,-6 0 1,6 0 321,-6 0 1,0 0 590,-5 0 0,-3 2 0,-4 3 0,5-3 0,-7 6 0</inkml:trace>
  <inkml:trace contextRef="#ctx0" brushRef="#br0" timeOffset="146">813 53 8052,'10'0'1722,"5"0"-1293,-5 0 0,7-2 208,1-4 0,-7 4-932,1-4 1,-7 4 133,7 2 1,-6-5-1812,5-1 1972,-7 0 0,12 6 0,-7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7:55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502 468 7582,'2'-12'-918,"4"1"0,1 5 915,5-6 0,3 3 271,-3-3-254,3-11 1,-3 15 85,-1-15 0,1 8 18,5-8 1,-6 4-175,1 1 0,-8-1-163,2-4 1,-4 4 127,-2-4 1,0 4 86,0 1 0,-2-1 4,-4-4 0,-4 4 0,-7-4 0,0 6 0,-1 5 0,-5-3 0,0 3 0,0 4 0,6 3 0,0 3 0,-1 2 0,1 0 0,0 0 0,-6 0 0,0 0 0,0 7 0,5 5 0,-1 3 131,-4 3 0,4 5-8,-4 0 0,2 8 116,-2-3 0,1 11-96,-6 1 1,6 8 162,-1-2 0,4-2-65,2 3 0,0-7 41,-1 6 0,3-8-50,3 3 0,-1-5-26,7-1 0,0-2-272,6-5 1,0 3 69,0-8 1,8-5-62,4-7 0,3-7-30,2 2 0,1 1-243,-1-1 1,8-2-66,4-10 0,-2-3-218,1-9 0,1-7 352,6-4 0,-1-3 261,1-3 0,0 1 0,-1-1 0,-5 2 0,0 5 0,-6-3 0,6 8 0,-8 0-51,2 5 1,-10 1 50,-1 0 0,-6 7 395,5 4 821,-7 5-542,4 1 0,-8 7-218,0 5 0,0 5 17,0 6 1,0 4 6,0 8 1,0-1 78,0 1 0,-6 5-210,0 0 0,0 1 36,6-7 1,2 1-311,4 0 0,4-7-283,7 1 1,2-8-881,4 2 1,4-5 626,8-7 1,1 3-666,5-9 1,3 1 1125,8-6 0,0-7 0,-1-3 0</inkml:trace>
  <inkml:trace contextRef="#ctx0" brushRef="#br0" timeOffset="767">1315 900 8154,'-8'-17'-18,"8"7"-716,0 4 0,2-3 348,9-3 1,1-5 331,5-6 1,1 2 227,-1-8 0,0 6 209,0-6 1,1 0-429,-1-5 1,-2 5-380,-3 0 0,3 0 307,-3-5 0,-4-1 117,-3 0 0,-3 3 0,-2 3 0,-2 4 0,-3 8 0,1 1 0,-8 5 0,1 3 0,-7 8 0,1 0 0,0 8 1,-1 3 1,1 10 14,0 2 1,1 8 215,5-2 1,-4 4-79,3 1 1,4 3 79,3 3 1,-3-1-97,2 7 1,0 0 279,6 6 0,-2-6-23,-3 0 1,3-6-152,-4 6 0,4-7-111,2 1 0,0-3-120,0-3 1,0-1 41,0-4 0,0-4-231,0-8 1,6-5-52,0-1 0,1-7-99,-1 2-177,-4 3 341,6-7 0,-8-2 127,0-11 0,5 1-23,1-1 1,0-1 8,-6-5 1,0 5-37,0 1 1,0-1 19,0-5 0,0-2-10,0-4 0,0 3 44,0-3 0,8-4-375,3-1 1,5-3 405,1 2 0,2-4 0,4 5 0,-2-5 0,8-2 0,-2 6 0,2 1 0,2 7-47,-8-3 1,5 7 119,-5 6 0,1 3 124,-7 8 1,0 0 11,0 0 0,-7 2 88,-4 4 1,-4 9-126,-2 8 1,0 8-281,0-2 0,-8 3-16,-3 3 1,-7-1-247,-5 1 1,2 0-1,-8-1 0,2-5 370,-2 0 0,3-10 0,3-2 0,3-1 0,-3-10 0,4-1 0,4-7 0,3-3 0,4-5 0,8-7 0,0-1 18,0 1 0,0 6 149,0-1 0,2 6 326,4-5 209,4 7 7,7-4 1,0 8-111,1 0 1,-7 6 99,1 0 0,-7 7-166,7-1 0,-6 1-20,5-1 1,1 3-279,5-3 1,0-3-25,1 3 1,-1-8-173,0 1 0,1-3 135,-1-2 1,0 6-797,0 0 0,1 0 342,-1-6 0,2 0-1164,4 0 1,-3 1 319,3 5 1,-4-4 119,-2 4 1,-5 2 1003,-1-3 0,1 9 0,5-5 0</inkml:trace>
  <inkml:trace contextRef="#ctx0" brushRef="#br0" timeOffset="1072">2283 987 8091,'10'-8'0,"-1"6"-16,-3-4 0,4 6 193,7 6 0,0-4 211,1 4 1,-7-3-55,1 3 0,-7-4 124,7 4 0,-8-2-284,2 1 1,1-1 75,-1 8 1,0-1-804,-6 7 1,0-1 411,0 0 0,0 2-681,0 5 1,-6-5 330,0 4 0,-5-4 143,5-2 0,-6 1 132,7-1 0,-1 0 177,6 0 0,0-5 1356,0 0-991,0-9 1,8 5 607,3-8 1,4 0-367,3 0 1,1 0-412,4 0 0,2-2-504,4-4 1,3-1-749,-3-5 0,4-3 693,2 3 402,-9 5 0,7-9 0,-6 7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8:05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416 208 8229,'0'-17'378,"0"-1"-246,7 1 1,1 6-145,4-1 0,1 6 224,-7-5-235,0 7 1,-5-6 531,5 5-277,-4 3 0,6-8 433,-8 4-397,0 4 1,0-7 267,0 3-139,0 4 166,0-6-364,0 8 0,0 8-108,0 4 1,-2 9 328,-4 2 1,4 8-143,-4-3 1,3 13 11,-3 5 1,4 2-29,-4-2 1,2 2-175,-1-8 1,3 6-74,-4-5 1,2 5-159,-2-6 0,4-5-7,-3-6 0,3-8-574,2 2 122,0-4-273,0-9 242,0-3 369,0-22 1,0-4-86,0-16 0,5-1 31,1-5 1,6 3-115,-7-8 1,7 2 164,-6-3 1,7 3 24,-1 4 1,-3 5 24,3 1 1,-1 1 116,7 10 1,-7 0 35,1 6-261,-1-1 758,7 1 87,-9 8 374,-1 1-301,-8 0 83,0 6-524,0-5 1,0 8-38,0 5 1,0-2 81,0 8 1,0-1-47,0 6 0,0 6 227,0 1 0,0 6-177,0-1 1,-2-2-72,-4 2 1,2 0-123,-7 5 1,7-1-217,-2-4 0,-1 1-130,1-6 1,-2-1-8,2-6-62,4-8-37,-5 7 141,7-14 1,2-4 113,3-15 0,7-3-90,11-8 1,-2-1 188,8-6 1,-2 6 130,2 0 1,-4 8-2,-8-2 1,-2 10 554,-3 1-350,3 8 0,-13-1-71,4 10 0,-12 7 47,-5 11 1,-12 4-165,-6 8 1,-4 5-166,-2 0 1,1 8 54,-1-2 0,1-1-257,-1 1 0,1-8-32,-1 2 0,6-3 107,0-2 1,2-3 171,-1-3 1,3-2-92,7-4 1,1-6 325,0 1 1,-1-1 82,1-6 0,6 3 455,-1-3-458,8 5 1,-9-12 419,7 7-358,0-7-46,6 4-417,0-8 107,0 0 0,2-8-40,4-4 0,5-5-111,13-6 0,-3 4 193,7-4 0,-1-2 39,2 2 1,4 0 180,-4 5 0,-2 7-131,1-1 1,-5 9 336,6-3 0,-8 6-93,2 6 0,-3 5-36,-3 12 0,-2-2-159,-3 8 1,1 0-95,-7 5 1,0 3 37,-6 3 0,2-9-167,4 4 0,-5-12 65,5 0 0,-2-4 68,2-2 1,-4-5-120,4-1 89,3-7 1,1 2 134,7-12 1,0-9-216,1-8 0,-1-8-184,0 2 0,1-3 6,-1-3 0,-2 2-260,-3 4 0,1-1 170,-7 7 0,0-6-26,-6 6 0,0 0 106,0 5 0,-2 9-15,-4 3 1,-4 4 493,-7 2 1,-8 2 35,-4 4 0,-3 3 268,-3 9 0,0 1-263,1 4 1,-6 4 121,-1 7 1,1-5-86,5 0 1,-5 0-122,0 6 1,-3-1-237,3 1 0,3-1 130,-3 1 0,4-6-482,1 0 0,8-8-66,4 2 0,4-4-256,2-2 0,5-5 341,0-1 0,7-7-624,-7 2 162,8-4 521,-3-2 0,9-8 262,3-3 0,5 1-112,7-2 1,1 3 450,-1-3 1,-6-1 76,1 7 1,-1 0 325,7 6 1,-1 0-313,0 0 1,2 8 208,5 4 1,-3 3 630,7 2 1,3 6-548,10 0 1,3 0 237,8-5 1,7-1-371,5 0 1,9-1-332,2-5 1,5-1-399,-5-4 1,6-5-354,-6 5 1,0-4 284,-6-2 0,-8 0-260,-3 0 1,-6 0-526,-6 0 0,-4 0-2771,-7 0 3824,0 0 0,-1 0 0,1 0 0</inkml:trace>
  <inkml:trace contextRef="#ctx0" brushRef="#br0" timeOffset="240">1713 917 8056,'-10'-19'1197,"4"3"-1082,12 16 1,4-5 584,7-1 0,0 0-147,1 6 0,-1 0 82,0 0 0,0 0-124,1 0 1,1 0 103,4 0 0,-2 0-452,8 0 1,0 0-349,5 0 1,7 0-1335,-1 0 0,0 0 322,-5 0 1197,0 0 0,-1-8 0,1-1 0</inkml:trace>
  <inkml:trace contextRef="#ctx0" brushRef="#br0" timeOffset="632">3234 104 8083,'0'-25'2607,"0"14"-2399,0-5-106,0 16 184,0 16 0,-13-3-78,-4 16 0,-6 0-111,0 5 1,-2 1-14,-4 0 0,4-1-1,7 1 1,3-3-26,4-3 0,3 2-109,8-8 1,0 0-24,0-6 1,2 1 104,4-1 1,3-7-56,8-5 0,8 3 29,4-2 1,6 0 46,5-6 1,4 0-81,8 0 0,-6-6 4,1 0 0,-3-5 24,2 5 1,-6 0-7,-11 6 0,2 0-254,-8 0 1,-6 0-96,-5 0-296,-9 0 1,5 2 226,-8 4 0,-2 3-188,-4 9 0,-5 1-61,-12 4 673,4-4 0,-22 14 0,5-6 0</inkml:trace>
  <inkml:trace contextRef="#ctx0" brushRef="#br0" timeOffset="814">3286 779 8083,'-11'2'830,"-1"3"205,8-3 0,-3 14-577,7-5 0,0 5-208,0 1 0,0 8 718,0 4 1,0 3-338,0 3 0,0 7-66,0 4 0,0 4-176,0 2 0,-2 6-415,-4-1 0,4 3-354,-4-2 1,3-5-377,-3 5 0,4-6 113,-4-6 0,-2 2-905,3-8 0,-1 1-1089,6-7 2637,0-7 0,0-2 0,0-7 0</inkml:trace>
  <inkml:trace contextRef="#ctx0" brushRef="#br0" timeOffset="1666">4531 35 8019,'-9'-8'594,"-7"6"0,15 2 823,-5 12 1,4 9-1300,2 2 0,2 0-97,4-5 0,-5 5-65,5 0 0,-4 2-71,-2-2 0,-2 2-246,-4 3 1,5-3-84,-5-7 0,4-1-1315,2 0 713,0-7 379,8-2 1,1-18 666,8-7 0,6-8 0,1-10 0,-1 1 0,-6-1 0,2 2 0,4 5 0,-4-5 0,4 4 0,-3 4 282,-3 2 1,-2 10 1297,-3 1-180,3 8-333,-13-4 1,6 10-508,-8 4 0,-2 6-212,-4 11 0,-3 4-470,-9 7 1,-7 3 167,-4 3 1,-5-1-677,-7 7 1,-1-6 65,-4 6 1,-4 0-367,4 6 0,6-8 387,5-3 1,0-5-52,7-1 1,8-8 170,3-4 0,11-4 6,1-2 387,3-7 1,9-3 29,5-7 0,9 0 99,2 0 1,0 0 295,-6 0 0,1 0 542,-1 0 0,0 0-277,1 0 1,-3 8 383,-3 4 1,-5 3-459,-7 2 0,0 8-231,0 4 1,-2 4-247,-3 1 1,-1 3 56,-12 3 1,11 4-92,-10 8 1,5-6 123,0 1 0,-1-7 28,7 6 1,2-11-128,10 5 1,4-13-200,7 7 0,2-10 51,4-1 0,4-6 47,8-6 0,-4-3-360,3-8 1,-3 0 7,9 0 1,3-10-192,-3-7 1,0-2 84,-5-10 0,-3 4-125,-3-9 0,-4 3 253,-7-9 1,-3 1 209,-4-1 0,-3 3 163,-8-3 0,0 5-103,0 6 1,-8 1 2203,-3 10-1429,-4-3 0,-3 19-34,1-3 0,5 3-352,1 2 1,5 2 154,-5 3-313,7 5 1,-4 7-112,8 0 0,0 1-369,0-1 1,8 0 166,3 1 0,7-7-1445,5 1 0,5-8 133,13 1 1455,3-3 0,8-9 0,0-3 0</inkml:trace>
  <inkml:trace contextRef="#ctx0" brushRef="#br0" timeOffset="1898">5949 156 8112,'10'-8'1749,"-4"-3"1,-2 3-797,1 2 0,5 5-799,7 1 1,1 5 98,-1 1 0,0 8 53,0-3 0,-5 4-123,0 3 0,-9-1-95,3 0 1,-4 1-456,-2-1 0,0 6 295,0 0 0,0 0-1392,0-6 1,-2 1-1084,-4-1 312,4-7 2235,-5-3 0,7-7 0,0 0 0</inkml:trace>
  <inkml:trace contextRef="#ctx0" brushRef="#br0" timeOffset="2349">6313 122 8112,'0'17'269,"0"2"-85,0 4 0,0-2 185,0 8 1,-2 0-253,-4 5 0,4 3 681,-4 3 1,-3 6-362,-3 12 1,-9-2-122,-2 7 1,-6 6-374,6 6 1,-8-4-33,2-1 0,3-11-39,-3 10 0,6-5-179,-6-1 1,8-9-69,-2-8 0,3-9 149,3-3 1,0-1-19,0-10 1,7-6 10,4-5 269,-3-8 0,7 1-160,-4-10 1,6-11 156,6-7 0,5-8-8,12 3 1,4-5 97,8-2 0,1 1-142,5-1 1,3 2-7,8 5 1,0 3 227,-1 7 1,-4 1 149,-1 0 1,-2 7 173,2 4 0,-4 4-157,-7 2 0,-8 2 28,-4 4 1,-4-2-32,-2 8 1,-7-1 110,-4 6 1,-4 3-322,-2 3 0,-8 2 78,-4 3 1,-11 5-449,-6-4 0,-3-2 141,-3 2 0,6-8 23,1 2 1,6-10 94,-1-1 0,4-8-4,2 1 1,5-3-15,1-2 0,7-7 57,-2-5 1,4-5-561,2-6 1,6 2 236,0-8 0,13 8-386,-2-2 0,12-2 30,0 2 0,11 0-865,6 5 1459,4 1 0,10 0 0,1-1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8:15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8089,'2'-15'206,"4"4"0,-2 3 323,7 8 0,6 2 1,8 4 145,2 5 0,2 18-315,6 5 0,-3 7 44,-3-1 1,2 4-209,-8 8 1,0 0-64,-6 0 0,-5-6-325,-1 0 0,-7-5 206,2 5 1,-4-6-503,-2 6 0,-2-7 124,-4 1 0,2-5-102,-7-7 1,-1 3-25,-5-8 226,0-7 0,0-9 169,-1-7 0,1-4 348,0-7 1,5-3 20,1-14 0,7-7-136,-2-5 0,4-1 197,2 7 1,8-5-135,3 5 1,7-3-69,5 14 1,4-6-99,7 6 0,1 2-259,-1 10 1,7-3-110,-1 8 0,0 1-377,-5 5 1,-1 1 709,1 5 0,0 12 0,-1 8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8:11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327 223 8170,'0'-17'2457,"2"7"-1837,4 4 1,4 4 48,7 2-406,8 8 0,-6 2-171,4 7 0,-6-5 81,-5-1 1,1 1-509,-7 5 1,6-6 33,-7 1 0,1 0-111,-6 5 0,0 0 88,0 0 0,2 1-543,4-1 256,-4 0 0,7-1-481,-3-5 0,2-5 1092,3-12 0,12-11 0,-3-10 0</inkml:trace>
  <inkml:trace contextRef="#ctx0" brushRef="#br0" timeOffset="680">863 171 8170,'12'-15'495,"-1"3"183,1 5 1,-1 7 325,1 0-642,-8 0 0,4 7-401,-8 5 1,0 3-80,0 2 0,-2 7-130,-4-1 1,-4 7 138,-7-1 0,-6 4-80,0 1 0,-8 3-17,2 3 0,-3-3-384,-3 3 0,2-9 142,5-2 1,3-8 120,7 2 1,3-4 412,3-2 105,5-7 7,7 5 0,4-13-137,7 4 1,1-6 99,11-6 1,4 2 13,1-7 0,5 1-42,2-1 0,-3-5-148,-3 5 0,2 1 78,-8-1 0,0 7-291,-6-2 155,1 4 1,-9 10 34,-3 3 1,-4 7-39,-2 5 0,-14-2-2,-3 8 0,-10 0 34,4 5 0,-8 1-1,3-1 1,-5-5 249,-2 0 1,3-8-80,3 2 1,4-9 103,8-3 1,1-5 111,5 5-218,3-7-29,8 4-70,0-8 0,8-6 33,3 0 1,10-7-119,2 1 0,6-3-98,-6-2 0,6 5 34,-6 1 0,6 5-87,-6-6 1,0 9 13,-6-3 160,-7 4 0,-2 4 35,-8 4 1,-2 3 17,-4 8 1,-6 3 18,-11 3 1,-4-2 178,-7 8 1,-3 0 124,-3 5 1,4-5-106,-5 0 1,-1-2 77,2 1 1,-1 3-140,7-8 0,7 6-66,4-6 1,-2 0-13,2-5 0,0-3-201,5-4 1,9-1-164,3-4-104,4-4 1,4 3-78,4-10 0,7-5 168,16-7 1,4-10-23,18-8 0,1 5 167,18-11 0,-3 9-195,13-9 1,-1 7 389,2 5 0,-4 4 413,-8 8 0,-8 7 221,-3 4 0,-12 4-317,-5 2 1,-7 2-106,-5 4 0,-4 5-20,-8 12 0,-7 2-497,-4 4 1,-4 4 125,-2-4 1,-10 3 202,-7 3 0,-1-2-354,-5-4 1,-4 3-281,-1-3 0,-5-2 37,-2 2 1,-1-8-287,-5 2 1,3-6 31,-8-5 769,8 3 0,-12-13 0,5 6 0</inkml:trace>
  <inkml:trace contextRef="#ctx0" brushRef="#br0" timeOffset="951">898 932 8162,'-12'0'1635,"1"0"-1819,7 8 0,-4 1 184,8 9 1,0-1 72,0 0 1,0 8 141,0 4 0,0 11 272,0 6 0,0 14 3,0 9 0,0 2-138,0 10 0,6 2-194,0 9 1,0 2-452,-6 4 1,2-48 0,1 0 39,3 42 1,2-15-364,-2-14 0,-4-7-181,3-4 0,3-14 396,-2-3 0,1-18-568,-1 1 159,-4-13 569,6 3 1,-8-21 45,0-5 1,0-10 194,0-1 0,-8-12 0,-1-3 0</inkml:trace>
  <inkml:trace contextRef="#ctx0" brushRef="#br0" timeOffset="1130">1002 1451 8000,'-18'-27'0,"7"8"0,-1 7 1529,9 8 0,-7-1-1009,4 10 1,-3 5-896,-9 7 0,-1 6 204,-4 0 0,-4 8-39,-8-2 0,1 2-85,-1-2 1,6-3-327,1-3 1,7-3-447,-3 3 1067,5-4 0,-13-2 0,-5 1 0</inkml:trace>
  <inkml:trace contextRef="#ctx0" brushRef="#br0" timeOffset="1347">206 1537 8028,'-34'18'0,"-1"-1"303,0 0 0,5 8 479,7 4 1,2 4-499,15 1 0,-6 1-55,6-1 1,3 1 209,8 0 0,7-1-111,11 1 0,8-8 955,15-4-585,8-4-752,22-9 1,17-3 147,-42-5 0,1-4 1,4-3-1,0-3-200,2 0 0,-1-2 1,-3-1-1,0-1-276,3 1 0,1-1 0,-5 3 1,0-1-786,-4-1 1,0-1 0,39-5-267,-7 5 1433,-8-3 0,4 7 0,-12-3 0,-7 5 0,-8 4 0</inkml:trace>
  <inkml:trace contextRef="#ctx0" brushRef="#br0" timeOffset="2416">1987 759 8191,'-7'-25'0,"5"6"1326,-6-6 0,12 10-674,7 3 1,1 2-610,11 5 0,2 3-178,-2-4 0,6 2-1043,-6-2 920,0 4 1,-6-5 140,1 7 0,-1 2 154,0 3 0,-5-1 17,-1 8 0,-1-6-89,1 5 0,3 1 89,-8 5 0,5 8 157,-5 4 0,5-2 46,-5 1 1,0 3 101,-6 10 0,0-5-360,0 4 1,0-3 68,0-2 0,0-1-335,0 1 0,0-1 44,0 1 1,0-8 35,0-4 0,-6 2 146,0-2 1,-5 0-39,5-6 1,-7-5 7,1-1 1,3-7 34,-3 2 0,6-4 131,-5-2-100,-1 0 0,-5-2-126,0-4 1,7-3 48,4-9 1,-1 1-21,1 0 1,0 5 72,6 1 183,0 7-72,-8-4 1,6 16 256,-3 3 1,3 7 366,2 5 0,-6 4-289,0 7 1,0 1 188,6-1 1,0 1-275,0-1 0,0-5-110,0 0 0,0-6-196,0 6-687,8-8 392,2 4 1,1-10-402,1-3 0,-6-4-176,5-8 0,-5 0-184,5 0 168,1-8 1,3-4 25,-3-11 836,3 4 0,-5-21 0,7 3 0</inkml:trace>
  <inkml:trace contextRef="#ctx0" brushRef="#br0" timeOffset="3545">3008 67 8250,'0'-34'0,"2"15"914,3 7 0,5 10-686,7 8 0,1-2-527,-1 7 0,-2-5 132,-3 6 0,1 1 114,-7 10 1,0-2 60,-6 8 1,6 0 287,-1 5 1,3 1-374,-2 0 0,-4-7-223,3 1 1,3-6 61,-2 6 112,0-8 80,-6 4 0,2-7 161,3-1-182,-3 0 0,6 0 33,-8 1 0,2-7-176,4 1 329,-4-8 0,7 9-41,-3-7 1,-4 2 527,4-3-173,-5-3 1,-1 8-167,0-4 1,0-3 43,0 9 1,-1-6-155,-5 5 1,-4 1-33,-7 5 0,-2-3-60,-4 3 0,2-4-235,-8 10 0,2 2 101,-2-2 1,-2 0-206,8-5 1,-6-1 84,6 0 1,2-5 93,10-1 50,-5-7 1,12 10 1,-7-9 15,7 1 1,4-8 27,12-4 1,11 3 2,5-9 0,5 1 19,2-7 1,-5 7-19,5-1 1,-10 3 11,10-3 1,-12 4-31,0 8 0,-10 0 15,-1 0 1,-8 2 31,1 4 0,-3 4 9,-2 7 1,-7 8-37,-5 4 0,-5-2 1,-6 2 1,2 5-14,-8 6 0,0-1-2,-6-10 1,3 3-4,3-3 1,4-4 15,8-2 1,1-4 52,5-1 1,-3-7-109,8 1 1,1-6-61,5 5 104,0-7 1,7 4-1,5-8 0,3 0 0,3 0 0,-1-2-10,0-4-346,0 4 192,1-6 153,-9 8 0,-1 10 72,-8 7 0,-8 1 152,-3 5 1,-7 3 10,-5 3 0,4-2 214,-4 2 1,4-6-85,2 6 0,1-8 90,5 2 1,3-4-545,8-1 1,0-7 137,0 1 0,8-3-67,3 3 0,12-5 27,6-7 1,10 0-139,1 0 1,8-7 58,-2-5 1,4-9-200,2-2 1,-2 0-3,-4 6 0,-4-6-104,-7 0 1,-2 0 88,-5 5 1,-3 1 180,-7 0 1,-3 5-199,-4 1 1,3 5-24,-8-6 0,-1 7 82,-5-7 1,-5 6 103,-1-5 1,-8 5 125,3-6 0,-4 7-39,-3-7 0,1 8 236,0-1 1,-1-3-86,1 2 0,6-2-108,-1 3 1,6 1 166,-5-8 0,1 7-11,-1-7 1,1 6 120,4-5 1,4 5-118,-3-6 0,3 7 76,2-7 0,0 6-150,0-5 10,0 7-63,0-4 0,0 6 159,0-3-231,0 3 220,0-6-24,0 8-70,0 0 20,7 0-63,-5 0 0,6 2 1,-8 4 1,2 1-22,4 5 0,-4 5 48,3 0 1,-3 3-119,-2 9 0,0 1 133,0 11 1,0 3 74,0 8 1,0 7-2,0 5 0,2 11-14,4 5 0,-4 13-11,4 5 1,-4-2-376,-2 2 1,1-2 201,5 2 1,-4-12 119,4-11 0,-2-12-184,2-5 1,-5-12 161,5-5 1,-4-11 41,-2-1 1,0-8-54,0 2 1,0-9 422,0-3-527,0-7 492,0 4-633,0-8 1,-2 0 70,-4 0 0,3-2-570,-9-4 0,2 2-46,-1-7 1,-3-3 766,9-9 0,-9-4 0,5-7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8:10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52 8054,'17'-9'313,"2"-5"617,4 8 1,-2 1-330,8 5 1,0-6-38,6 0 0,-3 0-119,-3 6 1,2 0-74,-8 0 0,0 0-253,-6 0-275,1 8 0,-3 2-76,-3 7 1,-5 0-379,-7 0 0,0 8-724,0 4 1,-7 4 603,-5 2 1,-3-1 729,-3 1 0,-7 7 0,-2 2 0</inkml:trace>
  <inkml:trace contextRef="#ctx0" brushRef="#br0" timeOffset="467">53 692 8111,'-18'0'1720,"3"2"-1163,3 4-996,5 3 0,7 3 1,0-1 303,0 3 150,7 1 0,-5 3 368,4-1 1,-4 0 54,-2 0 1,0 1 244,0-1 0,2 6-495,4 0 1,-4 0-343,3-6 0,-1-5-38,2-1-97,-4-7 0,8 10-84,-5-8 1,-1-1 139,8-5 1,-7-5-25,7-1 1,-1-8-126,7 3 0,-1-10-44,0-2 1,1 0 200,-1 5 0,6 3 216,0 3 1,0-1 135,-6 7 1,1 0 866,-1 6-134,0 0-438,1 0-265,-9 8 1,5-4 900,-9 7 1,7-5 8,-6 6-667,7-8-222,-3 11 0,3-13-221,4 4 0,-1-4-337,13-2 0,-1-2-54,7-4 1,13-11-512,4-12 1,4-2 350,-4 2 1,-6 4 150,0 8 1,-8 0 614,3-1-176,-5 9 361,-9 1 0,-2 8 1192,-8 0-1065,1 8 1,-9 1 386,-3 9 1,-4-1-400,-2 0 0,-8 6-48,-3 0 1,-7 0-408,-5-5 0,2-3 48,-8-3 0,8 1-1557,-2-7 852,-4 7 1,8-11-1,-4 4 640,4-4 0,1-2 0,1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8:08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1 294 8243,'0'-23'18,"0"0"0,2 0-18,4 6 0,-3 1 1211,9 5 0,1-3-336,10 9 1,-3 1-159,3 10 0,-4 3-245,-2 9 0,1 6 8,-1 5 0,-2 6-369,-3 5 0,1 3 140,-7 3 0,5 2-306,-5-8 0,0 6-11,-6-6 0,6 1-32,0-7 0,1-1-145,-1-4 1,-4-4-265,4-8 1,-3-1 127,3-5 0,-4-1-823,4-5 873,-4-3 0,4-2 150,-1-11 0,9-10-358,-3-2 1,-1-14 71,2 3 0,-1-5 48,6 5 1,1-7 225,-1 1 1,0 1 148,1 11 1,1-3 76,4 8 0,-4 2 379,4 9 0,-4 4-11,-1 8 1,-7 0-241,1 0 0,-3 8 811,3 4 1,1 11-363,-7 6 1,0 3 61,-6 3 0,0 1-307,0 5 1,0-5-419,0 5 1,2 1-120,3-2 1,-1 0-398,8-5 1,-6 0-296,5-1 1,6-7 407,6-4 1,8-4 453,-2-1 0,4-9 0,1-1 0</inkml:trace>
  <inkml:trace contextRef="#ctx0" brushRef="#br0" timeOffset="225">1350 519 9079,'-8'-17'1873,"6"7"-2618,-6 3 1,16 7 352,4 0 145,3 0 1,2 0 1699,1 0 1,5 0-712,0 0 0,9 0 230,3 0 1,9 0-655,14 0 0,-2 0-603,7 0 0,-2 0 107,3 0 0,-5 1-41,-7 5 0,-2-2-1012,-4 8 0,-3-9 595,-9 3 0,-5 2 636,0-2 0,-8 7 0,4-3 0</inkml:trace>
  <inkml:trace contextRef="#ctx0" brushRef="#br0" timeOffset="422">1886 329 8205,'-33'-12'3281,"4"1"-2815,12-1 0,9 14-175,8 4 1,0 4-260,0 7 1,0 2 85,0 4 1,0 4 385,0 8 1,0-1-128,0 1 1,2 5-1548,4 0 668,-4 9 78,13-5 0,-5 2-284,7 0 0,1-8 168,-1 3 540,0-12 0,0 3 0,1-5 0</inkml:trace>
  <inkml:trace contextRef="#ctx0" brushRef="#br0" timeOffset="700">2975 104 8213,'0'-17'-8,"0"-6"2219,0 0-1397,0 7 0,6 7-194,0 3 0,1 4 434,-1-4-550,-4 4 1,6 12 183,-8 7 0,0 10-368,0 13 1,0 5-59,0 7 0,0 1-1498,0 5 0,0 2 431,0 3 1,0 4-249,0-3 1,6-5 1052,-1-1 0,9 3 0,-5 1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8:18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7944,'10'-15'0,"-3"11"5341,1-11-2560,-6 22-2455,6 11 0,-8 9-2001,0 7 1675,-16 16 0,-18 19 0,7-25 0,0 1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8:18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94 381 8034,'0'-35'2009,"8"1"1,3 9-2172,13 7 1,1 9-66,3 9 1,5 0-154,-4 0 0,-4 2 52,-2 3 0,-4-1-199,-2 8 0,-7 5 405,-4 6 1,-10 8-68,-2-2 0,-13 9 150,2 3 1,-4 5-63,3-6 0,7 2 50,-1-1 0,8-7 33,-1 1 0,3-1 271,2-5 0,7-2-59,5 2 1,3-8 120,3 2 0,-1 2 158,0-2 0,0 0-184,1-5 0,-7 5-186,1 0 0,-8 5-33,1-5 1,-3 6-150,-2-6 0,-2 6 98,-3-6 0,-5 0-235,-7-5 0,-3-1 161,-3 0 1,-2-1-132,-3-5 0,-5 3 49,4-9 1,-4 1 83,-1-6 0,1-2 214,4-4 0,4 3-88,8-9 1,8 0-48,3-5-123,-4 0-111,16 0 0,-4 5 255,15 1 0,6 7 194,0-2 0,2 4 247,-2 2 1,2 2-224,4 4 1,2-2 41,-8 7 0,8-5-234,-3 5 0,-1-1-135,2 2 0,-8-3-4,2-3 0,-3-4-429,-3 4 1,6-5 5,0-1 1,0-7-368,-6-5 0,3-3 37,3-2 0,-4-6 415,4-1 1,2-4 199,-2 5 1,0-6 404,-6 6 1,6 2 82,0 9 0,0-1 125,-5 7 0,-1-6 576,0 7 1,1-1 344,-1 6-638,0 0 1,0 6 173,1-1-270,-9 9-491,7-5 1,-12 7-185,7-5 1,-7-1-841,2-4-65,-4-4-78,-2 5 0,5-9 1062,1-3 0,8-13 0,-5-9 0</inkml:trace>
  <inkml:trace contextRef="#ctx0" brushRef="#br0" timeOffset="438">1218 156 8034,'10'-17'0,"-2"5"564,-8 1-343,0-1-262,-8-5 1,6 0 267,-4-1 1,2 7 339,-1-1 72,3 8 216,-6-11-737,8 13 112,0-6 173,0 8-770,0 0 359,0 8 0,0 2-378,0 7 271,8 0 0,-4 1-36,7-1 0,-7 6 156,2 0 1,1 6-15,-1-6 1,2 8 223,-2-3 1,-4 11 31,3 1 0,3 8 67,-2-2 0,5 6-110,-5 6 0,2 3-12,-3 9 1,-1-1-105,8 0 0,-6 2-148,5 4 1,-5 2-90,5 3 1,-7 5 265,2-4 0,-2-3 218,2 3 1,-4-8 15,3 2 1,3-6-34,-2-5 1,1 1-183,-1-7 0,-2-6-137,8-6 1,-9-8 53,3 2 1,-4-3-253,-2-2 0,0-9-21,0-2 445,0-5 0,0-8-891,0 1-30,0-8 70,0 3 1,0-14 46,0-5 579,0-11 0,8-12 0,1-9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7:04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52 603 8172,'-15'-11'339,"4"-1"426,-5 8-321,14-3-129,-5 7 0,7 7 19,0 5 1,0 19-76,0 9 1,0 10 145,0 7 1,0 4-100,0 8 1,0 6 68,0 0 1,0 5-380,0-5 0,0 3-443,0-9 0,0 2 313,0-14-975,0 1 766,0-22 1,0 5-288,0-13 82,0-3 176,0 0 1,0-13 84,0-1 0,7-9-210,5-2 1,3-8 496,2-9 0,1-16 0,-1-3 0</inkml:trace>
  <inkml:trace contextRef="#ctx0" brushRef="#br0" timeOffset="538">380 207 8153,'17'-8'-738,"0"-3"394,0 3 1,8-2 358,4 5 0,4-3 490,1-3 0,8 1-262,4 4 1,10-1-182,1-5 0,8 3-79,-2 3 1,12 2 37,6-8 1,3 9-219,2-3 0,-2-2 200,-3 2 0,9-1-90,-4 1 0,2 4 77,-8-4 1,3 3-33,-9-3 1,1 4-32,-6-4 1,-2 4 55,-4 2 1,2 0-143,-7 0 1,1-5 128,-1-1 1,-7 0 50,1 6 0,-8 0-20,-9 0 0,-3 0 5,-3 0 1,1 0 31,-7 0 0,-5 6 361,-7 0-315,1-1 0,-3-3 25,-3 4 183,4-4-258,-9 13 1,13-5 10,-8 7 1,1-2 52,-1-3 0,-2 9 6,7-4 0,-7 12 44,2 0 0,-4 5 137,-2 6 1,0 6 18,0 12 1,0 5-116,0 12 0,-2-1-63,-4 12 0,-3-3 220,-9 9 0,-1 3-186,8-46 1,-1 0 0,-9 47-67,7-47 0,-1-1 1,-6 41-86,-2-3 0,4-10 54,2-13 1,2-1-222,3-5 0,-3-3 19,3 3 1,-3-11 140,-2-6 1,5-3-238,1-3 1,5-1-95,-5-4 0,7-5-544,-2-6 281,-4-1-893,9 0 1493,-15-7 1,7-3 0,-9-7 0</inkml:trace>
  <inkml:trace contextRef="#ctx0" brushRef="#br0" timeOffset="825">431 2241 8153,'-26'-4'590,"3"-8"609,4 8-227,1-19 788,9 21-1326,1-13 0,16 13-214,3-4 1,5-1 210,1 1 1,10-5 168,7 5 0,12-8-381,17 3-23,8-4 1,21-3-513,0 1 0,-37 8 1,1 1 89,-2-1 1,1 1 0,4-1 0,-1 0-174,-6 1 1,-1-1 0,3 3 0,0 1-203,43-7 1,-3 8-878,-2-1 0,-14-3 507,-9 2 1,-3 1 338,-15 5 0,3 7 632,-14 5 0,6 5 0,-6 6 0,0 4 0</inkml:trace>
  <inkml:trace contextRef="#ctx0" brushRef="#br0" timeOffset="1319">3396 1844 8044,'-17'-9'2538,"-1"3"-1396,9 4-852,-7 2 1,15 13-54,-5 5 0,-2 3-78,2-4 0,-5 6-92,5 0 0,-2 2 9,3-2 0,1-4-31,-8 4 1,9-4 16,-3-2-559,-4 0 365,8 1 1,-5-7-673,7 1 121,0-9 334,0 5 1,7-10-38,5-4 1,5-3-140,6-8 0,4-1 197,7 1 1,-1 6 99,-4-1 0,-5 8 1065,-6-1-584,-1 3 1402,0 9 1,-7 5-265,-4 11 1,-5-2 200,-1 8 0,0-6-1003,0 5 0,6 1-162,0 6 0,7-1-490,-1 0 1,11 1-367,6-1 0,11-1-1696,6-4 1,7-6 2124,10-12 0,8-3 0,16-8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8:16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9133,'17'-10'2481,"0"2"-2088,0 8 0,7 0-141,-1 0 0,5 0-164,-5 0 1,6 0-78,-6 0-157,0 0 0,-5 0-248,-1 0-118,-7 8 0,3-4 54,-7 7 1,0 1-433,-6 5 1,0 0 94,0 1 0,0 1 795,0 4 0,-16 4 0,-3 8 0</inkml:trace>
  <inkml:trace contextRef="#ctx0" brushRef="#br0" timeOffset="401">17 692 8047,'-9'0'907,"1"-2"-1450,8-4 478,8 4-69,1-13 314,9 5 101,-1-7 1,-5 2-12,-1 3-277,-7 5 0,6 7 189,-5 0-290,-3 0 305,6 0 1,-8 1-39,0 5 0,0 4 41,0 7 0,0 2-47,0 4 1,0 4 93,0 8 0,0 7-159,0 4 0,-2 4 35,-4 2 0,2-4-31,-7 4 1,5-4-139,-5 10 1,7-4-6,-2-3 0,-2-5 77,2 1 1,1-9-90,5 2 1,0-5 39,0-6 1,0-4-149,0-8 0,0-5-43,0-1-240,0-7 262,0 4 73,0-8 0,0-2-74,0-4 0,0 2 97,0-7 0,0-3-304,0-9 1,0-2 71,0-4 1,0-9-184,0 3 0,2-3 57,3 3 1,-1-7 453,8-4 0,-1-4 0,7-2 0</inkml:trace>
  <inkml:trace contextRef="#ctx0" brushRef="#br0" timeOffset="1097">467 571 8047,'54'-52'0,"3"0"647,-10 0 0,1 10-80,-2 7 0,-4 9 23,-7 8 0,3 3-367,-3 3 0,1-1-289,-13 7 1,0 0 345,-5 6-232,-9 8 1,-1 7-348,-8 9 0,-2 6 273,-4-1 0,-5 9-727,-12 3 1,-2 5 180,-4-6 1,-2 1 78,8-7 0,-2 1 237,2-1 1,4-7 282,-4-4 0,11-3-74,6-3 0,-1-6-59,1 1 0,2-6 273,10 5 0,-2-7-51,7 2 0,3-4 282,9-2 0,-4 0-116,4 0 0,2-2 18,-2-4 1,0 4-187,-6-4 1,1 4 54,-1 2-143,0 0 49,-7 0 1,-2 2-171,-8 4 0,0-2 22,0 8 1,-10-1-55,-7 6 0,-3 3 180,-8 3 0,5-4-3,-6 4 1,0-4 8,-6-2 1,7 1 20,-1-1 0,2-2 16,-2-3 1,-2 3-40,8-3 0,0 1-327,6-1 98,7 3 1,-3-11-473,7 8 443,0-9 1,14 5-64,3-8 0,12-2 185,6-4 0,12-3-34,5-9 1,2 1 167,-2 0 1,8 1-101,-8 5 0,6-2 412,-12 7 1,0 0-183,-5 6 1,-6 0 326,0 0 1,-8 0-160,2 0 1,-4 8-146,-2 3 1,-1-1-99,-5 1 0,-3 1-32,-8 5 1,0 0-269,0 1 0,0-1 92,0 0 1,-6 1-380,0-1 1,-7-2 21,1-3 0,3 3-126,-3-3 1,1-5-109,-7-1-73,1 4 363,0-8 191,0 5 357,-1-7-189,9 0 574,1 0-105,8 0 1,0 8 339,0 4 1,8 3-142,3 2 0,-1 8 356,1 4 1,1 4-398,5 1 0,-5 1 7,-1-1 1,-5 1-122,6 0 1,-9-1-180,3 1 1,-4-6-355,-2-1 1,-6-6 122,1 1 0,-7-4-282,6-2 1,-7-1-3,1-5 1,-3 3-313,-2-9 1,5 1-247,1-6 0,-1 0-1792,-5 0 2571,-8-8 0,-2-9 0,-8-10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8:39.6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1021 8547,'-10'-44'0,"-3"-4"-255,7 8 0,0 1 97,6 10 268,-7 4-180,5 0 1,-6 6-194,8-4 167,0 12 1,2-3 30,4 8 0,-2-5-99,7 5 0,1-7 15,5 1 1,0-3 134,1-3 0,1 1 28,4 0 1,-2 0-82,8-1 0,-6 1 202,6 0 1,-1-2-143,7-5 0,5 5 17,1-4 0,3 2 27,2-2 1,0 4-5,12-4 1,-4-2-28,-2 2 1,1-6-14,5 6 0,3 0-83,9 5 0,-7 1 85,0 0 1,1 0-68,5-1 0,-2 3 50,-3 3 0,3-1-4,-4 7 0,7-2 4,4 3 0,-2 1-163,2-8 0,3 8 202,-2-1 1,2-3-38,-2 2 1,-4-5 67,4 5 0,-4 0-58,-2 6 1,-1-6 102,-5 1 0,4-1-69,-3 6 0,-3 6 6,3-1 0,-13 9-15,7-3 0,-8 5-3,8 1 1,-3 0-3,3 1 1,-2-1-8,7 0 0,-1 1-40,1-1 1,2 2 44,-7 4 1,5-4-133,-5 4 0,0 2 79,-6-2 1,0 6-10,-1-6 1,1 6 37,0-6 1,-6 2-3,0-2 0,-7-4 83,1 5 0,-3 0-90,-3 0 1,-1 1 162,-4-2 1,-2 3 80,-4 9 1,-4 0-190,4-1 1,-2 3-11,2 3 0,-2-3 4,8 3 1,-8-2-35,2 3 0,2-5-11,-2 5 0,6-5-30,-6-1 1,6-1 50,-6 1 0,6-1-19,-6 1 0,6 0 10,-6-1 0,0 1 8,-6-1 0,-1 1 1,-5 0 1,-1-1 1,-5 1 1,-3 5-1,4 0 1,-4 3 1,-2-3 1,-8 2-4,-3 4 1,1 2-2,-1-7 0,-7 5 0,-5-6 0,0 6 0,6-5 0,-6-1-2,0-5 1,-8-1 66,2 1 1,-3-2 8,-3-5 0,-1 5-22,-5-4 0,-3-2 12,-8 2 1,-2-1-85,-3 7 0,-3-2 52,-3-5 1,-4 3-67,3-8 0,-3 6 61,-2-6 0,-6 0-237,0-6 1,-6 1 217,6-1 1,-7-5-18,1-1 0,-6-7 79,-5 2 1,10 1 17,-5-1 1,3 0 79,-9-6 0,3-2-462,-8-4 0,6 4 346,-6-3 1,6-3 11,-6 2 0,7-2-67,-1 3 0,-2 1 9,2-8 0,-6 7-32,5-7 0,1 0 62,6-5 0,-1 0-17,1 0 1,5-6 165,0-1 0,3-6-154,-3 1 0,4-4 178,8-1 1,7-3-56,5-3 1,-1 1 14,6-7 0,-4 0-8,10-6 1,4 0-34,2 1 0,5-1-50,6 0 1,-1-6 11,7 0 0,1-5-168,11 5 0,-3-1 108,9 1 0,-1 4-179,6-3 1,8 5 105,3 6 1,12-2-1280,6 7 1322,4 1 0,7 11 0,4 4 0,6 2 0,10 2 0,5-2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8:46.9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87 174 8369,'-17'-35'3264,"7"16"-2962,3-4 1,8 21-332,5-4 0,4 2 147,7-2 1,0 5-105,1-5 0,-1 4 200,0 2 1,3 0 49,3 0 1,-2 0-320,8 0 0,-1-6 118,7 0 1,-2 1-285,-5 5 0,3 0-312,-8 0 275,8 0 396,-12 0 1,4 7-21,-11 5 0,-5 3 16,-7 2 1,0 3 290,0 3 0,-5 4 50,-1 7 0,-8 3-153,3 3 0,-4 4 122,-3 8 1,-1 2-14,-4 4 0,-2 3 33,-4 8-855,-3 0 518,5 1 1,-6 5-67,4-1 1,-2 1-563,8-5 1,0-3 324,6-4 1,0-3-647,-1-8 1,7-8 411,-1-4 0,9-5-630,-3-6 1,4-4 239,2-8 1,-2-2-581,-4-3 924,4-4 456,-13-8 0,-2-16 0,-10-3 0</inkml:trace>
  <inkml:trace contextRef="#ctx0" brushRef="#br0" timeOffset="232">139 727 8355,'-17'-42'3699,"7"21"1,12-2-2829,15 23 0,1 0-368,5 0 1,2 0 64,-2 0 0,0 5-183,-6 1 1,0 8-276,1-3 0,-1 4 116,0 3 0,1-1-947,-1 0 0,0 3 159,0 3 0,1-4-358,-1 4 1,-5-4-187,-1-2 1,1 1-823,5-1 1,2-7 1927,4-5 0,-4 5 0,6 0 0</inkml:trace>
  <inkml:trace contextRef="#ctx0" brushRef="#br0" timeOffset="381">952 710 8319,'-6'-21'7592,"0"3"-6254,1 13 0,6-3 142,5 8-3335,-4 0 1204,13 0 1,-11 6 70,8-1 1,-8 9-141,1-3 0,-3 5-476,-2 1 1,-2 8 1195,-3 4 0,-5 11 0,-7 4 0</inkml:trace>
  <inkml:trace contextRef="#ctx0" brushRef="#br0" timeOffset="770">416 1609 8152,'-33'-8'0,"12"1"1551,-8-5 1764,16 4-3049,5 16-1084,16-6 2393,-6 13-1282,5-5 1,-7 7 22,0 1 1,0 5-142,0 0 1,0 2-345,0-2 0,6-4 68,0 4 1,0-4 155,-6-2 0,5 1-69,1-1 1,0-5-188,-6-1-699,0-7 352,0 4-418,8-8 0,1-2 398,8-4 0,3-17-365,3-12 1,4-5 219,7 0 0,-1 3 165,-4-3 0,-4 5 668,-8 6 0,0 10 224,1 8 1981,-9 7-1918,7-4 1,-15 16 1608,5 3 1,-4-1-888,-2 1 0,0 1-259,0 5 0,0 1-484,0-1 1,2-6-330,4 1 0,1-6-251,5 5 1,3-5-530,-3 5 0,-2-7-1132,1 2 1,1-4 362,5-2 1492,8 0 0,-6-15 0,6-5 0</inkml:trace>
  <inkml:trace contextRef="#ctx0" brushRef="#br0" timeOffset="1400">1661 658 8265,'0'-33'5033,"-2"8"-3742,-4-4 0,4 10-726,-4 13 0,6 4-260,6-3 1,-2 3-264,8 2 209,-9 0 0,11 7 162,-8 5 1,-1 11-335,-5 6 0,0 4-178,0 1 1,0 1-817,0-1 1,0 1 502,0-1 0,0-1-506,0-4 1,6-4 149,0-8 0,7-7-200,-1-4 0,5-4 572,6-2 1,-2-2 287,8-4 1,-8-2 158,2-3 0,-1-3 349,1 8 0,-10 1 660,4 5 0,-3 0-559,3 0 0,-5 2 150,-1 3 0,-7 7-129,2 11 0,-4 4-324,-2 7 1,-2 1-311,-4 0 1,2 1-413,-7 4 0,-3-3 101,-9 3 1,4-3-532,-4-3 0,-2 1 70,2 0 1,-6-9 288,6-2 0,0-5-950,6-2 647,-1 0 756,1-7 0,7 0 203,5-5 274,3-3 1,2 8 976,0-4 1641,0-4-1627,0 13 0,0-5-555,0 7 1,2-6 200,3 1 1,-3-1-635,4 7 0,-4-7-557,-2 1-130,8-1 1,1 1-545,9-1 0,-1-7-45,0 2 0,6-6-1141,0-6 0,8-5 576,-2-12 0,4 3 966,1-3 0,-5 4 537,0 2 0,-8 7 586,4 3 223,-8 7 0,-5 0 987,-1 0 1,-7 1 842,2 5 1275,-4-4-2066,5 13-840,-5-5-1272,6 0 0,-6 3-546,4-7 0,-2 0-788,7-6 1,1-8 1597,5-4 0,8-11 0,2-3 0</inkml:trace>
  <inkml:trace contextRef="#ctx0" brushRef="#br0" timeOffset="1540">2681 1125 8157,'10'2'1143,"-5"3"0,-3 5 1325,-2 7 0,0 3-1680,0 3 1,2-2 53,4 8 0,-2-8-1746,7 2 1,-7-4 300,2-2 1,-4 1-433,-2-1 0,2-8-1310,4-3 2345,-4 4 0,13-8 0,-5 5 0</inkml:trace>
  <inkml:trace contextRef="#ctx0" brushRef="#br0" timeOffset="1932">2819 87 8035,'-1'-17'145,"-5"0"0,4 5 331,-4 1 1,4 5 183,2-6-87,0 8-31,-8-3-300,7 7 0,-5 2-252,12 3 1,-3 5 124,9 7 0,-6 6-100,5 0 0,1 8 28,5-2 0,0 4 36,1 1 1,-1 9 109,0 3 1,1 6 131,-1 5 0,2 10-132,4 8 0,-4 4-376,4 2 1,2 15 203,-13-39 0,-1 1 1,1 2-1,-1-1 67,-2 2 1,0-1 0,-1 2-1,1-1-228,0 3 0,-1-1 1,1 1-1,0 1-223,-1 1 0,1 0 0,0 2 0,-1-1 191,1-3 1,-1-1 0,1-3 0,0-1 78,-1-4 0,1-1 0,8 44-283,1-5 1,-1-15 214,0-8 1,1-3 170,-1-10 1,-2-1 157,-3-10 0,1-3 247,-7-9 0,0-1-474,-6-4 344,0-4 0,0-14-1432,0 1 948,7-8 0,-5-6 203,4-16 0,4-7 0,-1-9 0</inkml:trace>
  <inkml:trace contextRef="#ctx0" brushRef="#br0" timeOffset="2124">4134 1629 7989,'0'-10'2261,"7"10"381,5 12 0,5 1-3356,6-1 1,-3 1 403,3-7 0,-4 8 310,-2-3 0,0 12 0,1 4 0</inkml:trace>
  <inkml:trace contextRef="#ctx0" brushRef="#br0" timeOffset="2219">4393 2079 7966,'-42'3'4915,"7"9"0,10 1-4979,14 16 64,3 0 0,16 6 0,1-1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8:58.1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606 139 8394,'0'-10'-2285,"7"-5"2283,-5 5 1,8-1 206,-4-1-90,-4 1 0,5-1 133,-7 1 38,8-1-90,-6-5-39,6 7-177,-8 2 54,0 8 1,-8 0-9,-4 0 0,3 0 27,-3 0 0,6 0-8,-5 0 1,-1 0 15,-5 0 1,0 6-20,-1 0 0,-1 2-99,-4-3 0,2-1 95,-8 8 0,6-1-84,-6 7 0,6-1 45,-6 0 1,6 0-108,-5 1 1,6-1 96,-1 0 0,-2-1-29,2-5 0,0 5 65,6-5 1,-2-1 19,-4 1 0,5-5 40,1 6 1,0-7-80,5 7 1,3-8 81,-3 1-44,8 5-38,-3-8 21,-1 13 1,6-11 26,-4 8 6,4-8-34,2 3 1,2-1 85,4 0 1,-2 0-86,7-6 1,-5 0 32,6 0 1,-1 2-5,7 3 1,-1-1 1,0 8 1,8-9 2,4 3 1,4-4 17,1-2 1,-3 0-39,4 0 0,-7 2 2,7 4 1,-4-4-39,-2 4 1,-6-3 41,11 3 0,-11-4-58,0 4 1,-2 2-15,2-3 1,-3 3-18,3-2 1,-4-4-14,-2 3 1,-5-3-149,-1-2 0,1 6-126,5 0-205,-7 0-443,5-6 675,-13 0 0,6 2 302,-8 3 0,-16-3 0,-3 6 0</inkml:trace>
  <inkml:trace contextRef="#ctx0" brushRef="#br0" timeOffset="261">0 831 8194,'0'-18'-447,"0"9"505,0 1 0,8 8-23,4 0 0,3 0 119,2 0 0,1-6 144,-1 0 0,0 1-80,0 5 0,7 0-91,-1 0 1,7-2 11,-1-4 0,10 4-97,1-4 1,6 4-165,-6 2 1,8 0-92,-1 0 1,-5 8-803,-2 4 1015,-3 3 0,-10 18 0,-2 3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9:01.1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467 70 8190,'-11'-16'-157,"-1"5"1,6 1-547,-5 5 496,7 3 0,-6-6 39,4 8-89,5 0 0,-9 0 136,4 0 401,4 0-197,-13 0 1,5-6 131,-7 0 0,0 1-137,-1 5 0,1 2-18,0 3 0,-6-1 103,0 8 1,-2-7-72,2 7 0,2-1-127,-8 7 1,8-7 38,-2 1 0,3-1-23,3 7 0,6-7 52,-1 1 1,6-3 22,-5 3-2,7 3-18,-4-5 0,8 1-68,0 1 1,0-6 55,0 5 1,8-5 23,3 5 1,1-1-33,5 2 1,-3 1-4,9-7 0,-2 2 12,2-3 0,2-3-4,4 4 0,3-4-24,-3-2 1,4 0 20,1 0 1,1 0-56,0 0 1,-7 0 47,1 0 1,-6 2-239,6 4 0,-8-5 45,2 5 0,-5-2-79,-7 2 0,3-2 59,-9 7 0,7 1 202,-6 5 0,-1 0 0,-5 1 0</inkml:trace>
  <inkml:trace contextRef="#ctx0" brushRef="#br0" timeOffset="204">17 692 8099,'-9'-17'27,"3"0"-57,4 7 1,4 2-12,4 8 1,3 0 19,9 0 0,3 6 5,8 0 1,0 0 168,11-6 0,-2 0-96,3 0 1,-3 6-62,8-1 0,0 3 26,6-2-22,8 11 0,1 10 0,8 8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9:02.7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623 138 8215,'-8'-25'-297,"6"6"0,-11-6 195,7 8 0,-2 5 31,2 1 98,4 7 0,-7-4-67,3 8-262,4-7 284,-6 5 0,1-6 2,-5 8 1,-11 0 17,-6 0 1,-3 2 3,-3 4 1,1 3 135,-1 9 0,-2-1-99,-3 0 0,4 1 73,-5-1 0,7 6-91,5 0 0,-2 0 83,8-6 0,0 1-81,6-1 1,5 0-1,1 0 0,7 3-26,-2 3-12,4-4 1,4 12 22,4-8 1,5 0-15,12-6 1,-1 0 8,6 1 1,1-1-36,6 0 0,-1 1-1,1-1 1,-1 0-45,1 0 0,-6-5-166,0 0 0,-8-3 158,2 3 0,-4-3-347,-2-3 91,1 4 180,-9-1 157,-1 7 0,0-7 0,1 9 0</inkml:trace>
  <inkml:trace contextRef="#ctx0" brushRef="#br0" timeOffset="164">52 796 8368,'-27'-35'1220,"10"16"-1079,9 3 1,12 18-137,7 4 1,11 4-22,18 7 1,6 0-354,12 1 1,11 5-117,12 0 172,3 0 0,10 9 0,-46-13 1,0-1-1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9:19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451 451 8297,'-18'-8'2228,"9"6"-877,1-6-628,0 8-360,6 0 0,-5-2 192,7-3-177,0 3 42,7-6 1,5 6-96,11-4 0,-2 4-140,8-3 1,7 1 55,11-2 1,-3 2 10,2-7 1,-6 5-86,6-6 1,-5 7-157,5-7 1,-10 8-57,-1-2 0,-2 4-313,-10 2 1,5 0-560,-5 0 0,-5 0 15,-7 0-1357,1 0 677,-3 0 282,-1 8 400,-8-6 381,0 6 0,-8-8 160,-3 0 1,1-8 358,-1-3 0,7-5 0,-11-9 0,5-2 0</inkml:trace>
  <inkml:trace contextRef="#ctx0" brushRef="#br0" timeOffset="252">987 122 8222,'0'-17'323,"0"-1"670,0 1 124,0 0 411,0-1-546,0 1-298,-8 8-573,6 1 0,-8 10-76,5 4 1,3 3-132,-4 8 1,-4 8 87,-1 4 1,1 12-86,-1 5 1,-3 11-30,-9 7 0,2 5-68,-8 6 1,0 11-181,13-37 1,-2 0 0,-2 3 0,-1 0 270,2 3 0,-2 0 0,-3-4 0,0-1-8,1 5 0,0 0 1,1-8-1,0 0-55,-2 2 1,2 0-1,-17 40-300,-1-9 0,3-9 345,3-7 1,-1-9-33,1 3 0,1-12-38,4-5 0,-2-11 15,8-1 0,0-10-295,6-1 0,-6-3 106,0-9 0,6 0 413,5-6 0,2-2-52,-1-4 0,-4-11 0,5-10 0</inkml:trace>
  <inkml:trace contextRef="#ctx0" brushRef="#br0" timeOffset="524">295 1108 8146,'0'-18'1165,"0"1"1667,0 0-2454,0 7 1,2 2-484,4 8 0,3 0 112,8 0 1,-5 2 146,0 4 1,-1 4 246,6 7 0,-7 8-173,-4 4 1,1 5-24,-1 7 1,0-3-162,-6 8 0,2-1-327,4 1 1,-4 2 25,3-8 0,-3 0-89,-2-5 0,0-2 115,0-5 1,0-1 19,0-4 0,6-9-747,0 3-78,0-3-309,-6-5 837,7-1 1,3-10-20,7-4 0,6-5 276,0-12 1,6 1 250,-6-6 0,8-1 0,-4-6 0,7 1 0</inkml:trace>
  <inkml:trace contextRef="#ctx0" brushRef="#br0" timeOffset="849">935 1211 8140,'9'-27'0,"7"-3"677,-5 7-333,-3 0 1,7 5 137,-3 1 1,5 0-170,6-1 1,-4 3 53,4 4 0,-1 3 53,1 8 0,-2 0 142,8 0 1,-8 8-155,2 3 1,-4 12 112,-2 6 1,1 4-358,-1 1 1,0 7-286,0-1 1,-7 8-63,-4-2 0,-4-2 218,-2 2 1,0-1-975,0 1 0,0-4 143,0-7 0,-2-3-161,-4-3 1,-4-4 460,-7-8 1,0-5 188,0-1 0,-3-9 177,-3-2 1,2-9 205,-8-14 1,8-2 9,-2-4 1,6-2-96,5 8 0,3-6 597,3 6 1,4 0-192,-4 6 0,12 1-30,6 5 0,5-4-7,6 3 0,-2-3 96,8-3 1,-6 3-247,6 3 0,0-1-134,5 7 1,1-7-674,-1 1 0,-5 5 341,0 1 1,2-2-1998,9 2 2253,-11-7 0,19 3 0,-12-7 0</inkml:trace>
  <inkml:trace contextRef="#ctx0" brushRef="#br0" timeOffset="1123">2457 572 7978,'0'-18'483,"0"9"-219,0 1 461,7 8 209,3 0-635,7 0 0,-5 0 62,-1 0 1,3 0 93,9 0 0,-2 0-315,8 0 0,-6 0-168,6 0 1,-6-2-626,5-4 0,-6 4 405,1-3 1,-4 3-622,-2 2 0,0 0 357,1 0 0,-9-2-731,-3-4 1243,4 4 0,-8-21 0,5 4 0</inkml:trace>
  <inkml:trace contextRef="#ctx0" brushRef="#br0" timeOffset="1353">2716 295 7978,'-17'9'366,"-1"-3"0,9-2 451,3 2 1,-2-2-503,3 7 0,-3 1 80,2 5 1,2 2 512,-7 4 0,5 2-358,-6 4 1,1 10-261,-6-5 1,-1 12-53,1 0 1,0 6-512,-1 6 1,7-2-88,-1 7 0,1-7-350,-6 1 1,5-9 276,0-1 0,7-3-404,-7 2 0,6-4 149,-5-7 1,1-8 217,-1-4 1,-5 2 100,5-2 0,1-6 145,-1-5 0,5-9-371,-6 3 203,1-4 392,-6-10 0,-1-1 0,1-9 0</inkml:trace>
  <inkml:trace contextRef="#ctx0" brushRef="#br0" timeOffset="1553">2163 1177 7978,'-12'-12'1437,"0"1"-416,9 7-345,-5-11-236,8 13 57,0-6 174,0 8-279,8 8-140,-6 1 0,7 9 85,-3-1 1,-4 8-114,4 4 1,-3 1-275,3-1 0,-4 4-129,4-4 1,-4 1-229,-2-1 0,2 2-12,4-8 0,-5 6-508,5-6 1,-2-2-1353,2-9 1641,-4 3 1,7-13-229,-3 4 866,4-4 0,7-18 0,0-3 0</inkml:trace>
  <inkml:trace contextRef="#ctx0" brushRef="#br0" timeOffset="1879">2422 1332 7978,'17'-17'1204,"1"6"-903,-1-1 0,-6 8 571,1-2 1,-1 5-353,7 1 1,5 0-247,0 0 0,0 0-78,-6 0 1,2 0-142,4 0 1,-3 0-8,3 0 1,2 0-224,-2 0 0,0-2-55,-6-4 0,6 2 118,0-7 1,-2-1-353,-9-5 0,1-1 176,-7 1 1,6 0-122,-7 0 1,1-3 135,-6-3 0,0 4 278,0-4 0,0 4 8,0 1 1,0 7 263,0-1 1,-6 7-22,1-7 0,-3 8 134,2-1-166,4 3 1,-11 4-57,7 3 1,-5 5-58,5 7 0,-6 2 166,6 4 0,-5 4 204,5 8 1,0-2 30,6-5 0,0 5 222,0-4 0,8 2-265,4-3 1,3 5-171,2-4 1,8-2-665,4 2 0,4-8-264,1 2 1,7 2-594,-1-2 1,8-6 695,-2-5 526,4-8 0,10 11 0,1-5 0</inkml:trace>
  <inkml:trace contextRef="#ctx0" brushRef="#br0" timeOffset="2486">4324 1142 8006,'-9'0'0,"1"-2"-237,8-3 158,0 3 745,0-14 242,0 7-280,0-9 1,2 7 140,4-1-242,-5 8-259,15-3 0,-7 7-29,9 0 1,-7 9 131,1 9 0,-1 1-67,7 10 0,-9 0-65,-3 5 1,2 6-13,-3 1 1,1 5-197,-6-6 1,0 8-43,0-2 1,0-1-30,0 1 0,0-8-17,0 3 1,-6-5-242,1-1 0,-3-7-67,2 1 1,-1-8 156,-5 2 0,-3-3-368,3-3 0,-9-2 8,-2-3 0,-2 1-221,2-7 0,2 6 289,-8-7 0,2 1-382,-2-6 882,-3-8 0,-3-9 0,-9-10 0</inkml:trace>
  <inkml:trace contextRef="#ctx0" brushRef="#br0" timeOffset="2694">4117 260 8124,'0'-17'1640,"0"7"1,13 5-745,4 10 1,6-1-833,1 8 1,-3-6 31,7 5 1,-6-1-637,1 1 0,-4 5-223,-2-5 1,0 10-1706,1 2 2468,-1 8 0,8 4 0,2 9 0</inkml:trace>
  <inkml:trace contextRef="#ctx0" brushRef="#br0" timeOffset="3001">5223 1523 7855,'-9'-10'0,"1"4"683,8 12 0,8-2-753,3 7 1,5-5-520,1 6 0,-5-7 589,-1 7 0,-7 7 0,4 8 0</inkml:trace>
  <inkml:trace contextRef="#ctx0" brushRef="#br0" timeOffset="3099">5223 1972 7895,'-17'0'103,"8"0"1,1 8-104,8 4 0,23-5 0,6 1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9:24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485 364 8155,'0'-17'-91,"0"-1"0,0 7 0,0-1-82,0-1 1,5-2 358,1-3 0,8-5 10,-3 0 1,5-2 145,1 2 1,-6 4-162,1-4 0,-6 6-43,5 5 0,-7-3 245,2 3 0,-4 2-88,-2-1 0,0 5 425,0-5 57,0 7-575,-8-12-105,-2 15 0,-7-7-395,0 8 310,0 0 0,-1 0-146,1 0 0,0 0-226,-1 0 1,1 0 157,0 0 0,-1 8-73,1 3 0,-2-1 35,-4 1 0,4 3 244,-4 9 0,-2-2-52,2 8 0,-6-6 127,6 6 1,-2-1 18,2 7 1,3 0 225,-3-1 1,4 3 278,2 3 1,0-2-233,-1 9 0,3-3 110,3 2 0,-1 2-98,7-8 1,0 1-321,6-7 0,0 1 53,0-1 0,0-7-63,0-4 1,2-4 6,4-1 0,-2-7-258,8 1 1,-1-8 94,6 1 1,8-5 77,4-5 0,0-1-209,6-11 1,-3 1 62,14-13 0,-5 1-249,5-7 0,-6 0 92,6 1 1,-7-6-59,1-1 1,-3-1 30,-3 2 0,1-3-148,-1-3 0,-7 4 213,-4 7 1,-5 3 30,-7 3 0,3 4 573,-9 8 1,3 5-211,-2 0 1647,-4 9-1290,5-5 0,-9 10-133,-3 4 1,3 5 1,-4 12 0,-2-2 103,3 8 0,-3 0 94,2 6 0,4-1-207,-4 1 1,4 1-20,2 5 0,0-11-210,0 5 1,0-4-279,0 3 0,2-5 36,4 0 1,2-6-131,3 6 0,5-8-314,-5 2 0,10-6-800,2-5 0,8 1 1395,-2-7 0,-4 7 0,0-3 0</inkml:trace>
  <inkml:trace contextRef="#ctx0" brushRef="#br0" timeOffset="841">1297 1004 7947,'-17'0'2585,"8"-2"-2115,3-4-439,4 4 1,4-11 606,4 7 1,-3-6-204,9 7 1,-6-9-621,5 3 0,1-5 9,5-1 1,0 0-83,1-1 0,-1-5 0,0 0 0,-5-2-209,-1 2 0,-7 2 142,2-8 0,-4 6-111,-2-5 1,0 4 360,0-4 0,-2 6-167,-4-1 0,4 10 689,-4 1-368,-3 1 1,7-1 147,-4 1 49,-3 7-96,7-4-66,-14 8 0,12 0 79,-7 0 0,5 2 155,-5 4-256,7 4 1,-10 9 88,8 4 1,-5-4-53,5 4 0,0 4-43,6 2 0,0-2 32,0 2 0,-5 1-15,-1 11 0,0-3 21,6 8 1,-2-5 10,-4 5 1,5-6-118,-5 6 1,4-5 76,2 5 1,-6-8-194,0 2 1,1-3 53,5-2 0,0-3-49,0-3 0,-6-4 1,0-8 1,0-5-60,6-1 305,0-7 131,0 4 1,-2-8-179,-3 0 1,3-8-55,-4-3 0,4-7-120,2-5 1,-6-2-61,0-3 1,3-5-250,8 4 1,-1-2 85,8 2 1,-1-1-91,7 7 0,-1-2 206,0 2 1,0 9-15,1-3 0,-1 3 221,0-3 1,3 8-112,3 3 0,-4 4 64,4 2 1,-10 0-156,-1 0 381,-1 0-36,7 0 0,-7 2-129,1 4 0,-8-3-85,1 9 1,-3-6-1,-2 5 1,-2-5-64,-3 5 1,1-1 81,-8 2 1,6 1 9,-5-7 8,-1 7 1,-5-9-5,0 8 0,5-8 43,1 1 1,7-1 342,-2 2-186,-3-4 0,7 7 798,-4-3 288,4-4-896,2 13 0,0-11 202,0 8 0,0-6-187,0 5 1,6-5 207,-1 5 0,9-5-217,-3 6 0,-1-7-168,2 7 0,-1-8-307,6 2 1,3 1-354,3-1 1,-4 0-1345,4-6 0,-2 2 916,2 4 0,-2-5 865,8 5 0,0-4 0,5-2 0</inkml:trace>
  <inkml:trace contextRef="#ctx0" brushRef="#br0" timeOffset="1274">1937 1350 7999,'-9'0'1559,"1"0"-1184,8 0 0,2 0 106,4 0 672,-4 0-652,13 0 0,-7 2-77,3 3 0,3 5-99,-9 7 0,1 1 45,-6-1 0,6 8-176,0 4 0,-1 3-93,-5 3 1,0 0-28,0-1 0,-5-5 115,-1 0 1,-8-2-409,3 1 0,-4 3 145,-3-8 0,1 0-447,0-5 0,-1-1 97,1 0 1,0-7-91,0-4 0,-1 1-158,1-1 1,-2 0 237,-4-6 0,2 0 434,-8 0 0,0-8 0,-6-2 0</inkml:trace>
  <inkml:trace contextRef="#ctx0" brushRef="#br0" timeOffset="1494">1920 1038 8091,'0'-17'-1,"2"8"1411,4 3 0,1 2-50,5-2 0,3 2 586,-3-7 0,-3 7-461,3-2-915,-1 4 1,7 2-631,-1 0 0,0 0-1153,1 0 1213,7 8 0,-6 9 0,6 10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9:27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415 345 8035,'0'-27'1777,"0"2"-1646,0 8 1,0-1-45,0 1 1,0 0 0,0-2-304,0-4 0,6 3-27,0-3 0,2 2 291,-3-2 1,-3 10 5,4-5-39,-4 5-40,-2-4 112,-8-1 1,-1 9-55,-9 3 1,1 6-58,0 6 0,-6 3 129,0 9 0,0-1-85,5 0 0,-5 2 228,0 4 0,0-1-17,6 6 1,0-5-6,-1 6 0,1 0-71,0 6 0,-1 7 13,1 4 1,0-2 162,-1 2 1,3-1-104,4 1 1,-5 2-58,5-8 1,3 0-14,2-5 1,4-6-180,2 0 1,0-8-24,0 2 1,2-4-144,4-2 1,-2-1 161,7-5 0,1-1-142,5-4 0,0-4 25,1 3 1,-1-5 49,0-5 1,3 1-259,3-8 1,2-5 85,3-6 0,5-8-268,-4 2 0,-2-3 264,2-3 0,-6 0 128,6 1 1,-8 5 63,2 0 0,-10 10 415,-1 2 1108,-8-1-847,3 9-83,-7-1 1,0 4-160,0 12 0,-2 4 213,-3 7 1,1 6-109,-8 0 1,8 8-39,-1-2 0,-3 3-144,2 3 1,0 0-69,6-1 1,2 1-282,4-1 1,4-5 147,7 0 0,0-8-1204,1 2 1,5 0 563,0-5 0,9 3 560,3-10 0,7-3 0,10 0 0</inkml:trace>
  <inkml:trace contextRef="#ctx0" brushRef="#br0" timeOffset="1221">1194 1261 7957,'-10'0'2682,"-5"0"-2873,13 0 310,-6 0 0,10 0 258,4 0-14,-4-7 0,13-3-103,-4-7 0,5-6-531,1 0 1,0-6 268,1 6 0,-1-2-611,0 2 0,1-2 93,-1-4 0,-2-2 56,-3 8 1,-5-8 200,-7 3 1,0 1-1,0-2 0,0 8 265,0-2-93,0-4 1,0 8 311,0-4-114,0 11-9,-7 4 0,3 8 242,-8 0-182,9 0 1,-7 0 97,4 0-56,4 0-23,-13 8 1,13 2-70,-4 7 1,-1 0 104,1 1 0,0-1-53,6 0 1,-2 2 14,-4 4 0,4 4-70,-3 8 0,1-1 10,-2 1 0,2 2 8,-7 3 1,1 10-7,-1 7 1,-5 1 141,5-6 0,-3 0-90,3 0 0,-3-6-252,8 0 0,-5-8 89,5 3 1,0-10-105,6-3 0,0-7-101,0 3 201,0-5-83,0-2-37,0-7 509,0-3-278,0-7 0,-5-2-271,-1-3 1,0-5 134,6-7 1,0-1-246,0 1 0,0-2 20,0-4 0,8-2 15,3-4 1,-1-2 33,1 8 1,1-2-81,5 2 1,1 2 160,-1-8 0,2 8-67,4-2 1,-2 4 235,8 2 1,-8-1-113,2 1 1,2 2 285,-2 3 0,2-3 153,-2 3 180,-3 5-112,5-1-132,-8 8 1,-6 0-438,1 0 177,-8 8 1,3 1-340,-7 8 0,-5 1 157,-1-1 0,-8-5-319,3-1 1,-4 1 131,-3 5 1,-5-2-21,0-3 1,0 1 100,6-7 1,5 2-76,1-3 444,-1-3 0,1 6-92,-1-8 1,8 2 747,-1 4-358,3-4 348,2 13-258,0-5 1,0 7 301,0 0 1,0 1-162,0-1 0,5-6 134,1 1 1,8-1-166,-3 7 0,4-3-210,3-3 0,1 1-365,4-7 1,2 2 118,4-3 0,9-3-365,-3 4 1,3-6-504,-3-6 0,-1 4-2237,1-3 2928,0 3 0,-1-14 0,1-3 0</inkml:trace>
  <inkml:trace contextRef="#ctx0" brushRef="#br0" timeOffset="1636">1816 1607 8009,'0'10'-33,"6"0"349,0-5 0,1-1 494,-1 8 0,-2-1-168,7 6 0,-5 1 109,6-1 1,-8 8-175,1 4 1,-3-2-174,-2 2 1,0 1-272,0 11 0,0-5 94,0 5 1,0-5-386,0-1 0,-5-7-42,-1 1 1,-8-8-298,3 2 1,-5-3 15,-1-3 1,0-7-487,0-5 1,-1 3-90,1-2 1,-6-2 477,0-10 0,-8-6-240,2-11 818,4-4 0,-7-7 0,5-1 0</inkml:trace>
  <inkml:trace contextRef="#ctx0" brushRef="#br0" timeOffset="1861">1799 1261 8013,'9'-7'0,"1"5"1038,-4-4 1,3 4-434,9 2 0,-7 0-161,1 0 1,-1 0 416,7 0-295,-1 0 0,0 0-322,0 0 0,-5 8-200,-1 3 1,-1-1-935,2 1 1,1 1 628,-7 5 1,5 6-1047,-5 0 1307,0 0 0,2 2 0,1 2 0</inkml:trace>
  <inkml:trace contextRef="#ctx0" brushRef="#br0" timeOffset="2137">2110 1953 8368,'17'0'2150,"1"0"-1595,-1 0 1,2-6-170,4 1 0,-4-3-146,4 2 1,2 4-16,-1-4 1,4 3-162,-5-3 0,6 4 94,-6-4 1,6 4-779,-6 2 0,0 0-103,-5 0 1,-1 0-516,0 0 1,-5-2-830,-1-3 2067,-7 3 0,4-6 0,-8 0 0,0-1 0</inkml:trace>
  <inkml:trace contextRef="#ctx0" brushRef="#br0" timeOffset="2366">2335 1780 8692,'0'-9'1583,"0"-7"1,2 14-1326,4-3 1,-3 3 545,9 2-359,-1 0 0,7 5-89,-1 1 1,-7 8-270,-5-3 1,-1 5-104,2 1 1,-4 0-182,4 0 1,-4 6-229,-2 1 1,-6 0-548,0 0 1,0-5 422,6 4 0,-5-4-224,-1-2 0,0-5 773,6-1 0,-8 1 0,-1 5 0</inkml:trace>
  <inkml:trace contextRef="#ctx0" brushRef="#br0" timeOffset="2625">2992 1625 7902,'2'-16'0,"4"5"0,-2 1-375,7 4 1,1 2 2,5-7 1,-6 7 1392,1-2 1,-6 2 528,5-1 61,-7 3-1036,11-6 1,-11 10 26,8 4 1,-8 3-84,1 9 1,-1 1 27,2 4 0,-4 6 248,4 11 1,-4 4-281,-2 8 1,0 10-1023,0 7 0,2 2-780,3 10 1,-3-1 947,4 7 0,-12-1 1,-3 1-1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19:41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623 882 8281,'-17'-17'0,"5"-6"0,3-2-1219,1-2 1219,2-2 0,6-13 0,0-2 0</inkml:trace>
  <inkml:trace contextRef="#ctx0" brushRef="#br0" timeOffset="78">537 398 8281,'-18'-17'-179,"9"0"0,-7-8 0,7-2 0</inkml:trace>
  <inkml:trace contextRef="#ctx0" brushRef="#br0" timeOffset="952">139 87 8364,'-10'-8'0,"-5"-1"1109,13-1 167,-13-5 118,13 13-502,-6-14-372,8 14 1,8-11 203,3 7-447,5 1 1,7 5-72,0 0 0,0 1 90,-6 5 0,0-2-15,1 8 0,5-1-68,0 6 0,0 1-67,-6-1 1,2 0 16,4 1 0,-1-1-178,6 0 1,-5 0 142,6 1 0,0-7-106,6 1 1,-1-6-110,1 5 1,-1-5 125,1 5 1,-6-1-169,0 2 0,0 3 64,5-4 0,-5-1 54,0 2 1,-6-3-9,6 3 1,-6 3-11,5-3 0,-6-3-9,1 3 1,2-1-16,-2 7 0,0-7-91,-6 1 1,-5-7 75,-1 7 0,1-6-44,5 5 0,-6-1 27,1 1 1,-8-1-24,2-4 1,-3-2-78,3 7 82,-4-7 0,6 6 168,-8-5-186,0-3 329,0 6-197,-8 0 0,-1-5 124,-9 9 1,-1-2-81,-4 1 0,2 4 128,-8-3 0,0 3-88,-5 3 0,-1 1 134,0 4 1,-5-2-107,0 8 1,-6-6 21,5 6 1,-7 0-202,2 5 0,-2-5 148,2 0 1,-10 0 185,4 5 0,2-5-16,4 0 1,2-2 88,-2 2 0,-2-3-103,8-2 0,1-5 4,10 4 0,-1-10-39,7-1 1,-1-3 36,7 3 1,6-4-276,-1-8 315,8 0-324,-3 0 0,9 0-389,3 0 0,7-2-594,11-4 1,11-4 168,13-7 0,12 2 848,10 3 0,8-3 0,10 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2:37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0 671 8108,'0'-12'180,"0"1"0,6 5 443,0-5 1,5 5-203,-5-6 1,7 7 99,-1-7 1,3 6-144,2-5 1,3 7 22,3-2 0,-2 4 22,7 2-230,1 0 0,6 0-53,-1 0 1,6 0 96,0 0 1,1 8-175,-7 4 0,-5-1 75,0 6 1,-8-3-364,2 9 0,-6-2 143,-6 2 1,3-2-203,-9 8 1,1-1 105,-6 7 0,-7-1-27,-5 1 1,-3-7 4,-3 1 1,1-6-40,0 6 1,0-8-296,0 2 1,-1-10-153,1-1-747,0-8 922,0 3 1,5-16-805,1-9 1315,7-14 0,4-12 0,9-8 0</inkml:trace>
  <inkml:trace contextRef="#ctx0" brushRef="#br0" timeOffset="261">466 343 8108,'0'-17'796,"0"0"-366,0 0 1,0 5 225,0 1 206,0 7-561,0-4 1,5 10 102,1 4 0,0 0-121,-6 11 1,-2-2 72,-4 14 0,2 5-49,-7 7 0,-3 6-103,-9-1 0,2 4-30,-7 2 1,-1 5-96,-6 1 1,7-1-108,-1-5 0,6 0-403,-6-1 1,8-7-403,-2-3 0,10-7 409,1-5 1,9 1-1254,-3-7 532,4 0 453,2-5 1,2-9 226,4-3 0,5-8 138,12-9 0,0-3 327,11-15 0,-1 1 0,13-7 0,-8 1 0,2-1 0,5 1 0,-1-1 0</inkml:trace>
  <inkml:trace contextRef="#ctx0" brushRef="#br0" timeOffset="561">621 826 8108,'26'-17'-1862,"5"1"1935,-8 5 0,0-4 1491,-6 3-1048,1 4 0,-1 1-146,0 7 0,-6 0 237,1 0 1,-6 0-166,5 0 0,-1 7 133,1 5 1,-1-3-93,-4 3 0,-4-1-233,3 7 0,3-1 134,-2 0-125,-1 0-224,3 1-549,2-1-262,7-8 0,0-1 380,0-8 1,1-9-325,-1-9 0,2-1 228,4-10 0,-2 6 125,8-5 0,-8 12-104,2-1 427,-4 4 1,-2-3 284,0 5 870,-7 3-45,5 16 1,-7 2-494,3 7 1,-3 0 202,-8 0 1,2-5 321,4-1-1128,-4 1 0,7 3-289,-3-3 96,-4-5 1,13-1-401,-3 0 1,1-3-936,-1-8 0,3-5 1558,-4-7 0,12 0 0,4-1 0</inkml:trace>
  <inkml:trace contextRef="#ctx0" brushRef="#br0" timeOffset="1255">1810 223 7992,'9'-8'626,"7"6"1,-7-6 178,9 8-495,-9 0 1,6 0 45,-3 0 1,-3 0 430,3 0-117,-1 0-162,7 8-582,-1 2 1,-7 7 119,-5 0 0,-3 0-119,-2 1 0,-7 1-72,-5 4 1,-5 4-159,-6 7 1,2 1 170,-8-1 1,6-5-99,-6-1 0,10-6-332,2 0 402,0-2 0,15-3-917,-4 0 352,4-7 361,10 5 0,1-7 150,9 3-1,-1-1 148,0-5 0,-5-3-125,-1 4 1,-1 4 165,1 1 0,-1-1 113,-5 1 0,-3 1 98,4 5 1,-4 0 434,-2 0 0,-6 1-296,1-1 1,-9 0 171,3 0 0,3 6-149,2 0 1,2 0-268,-1-5 1,3-1 56,-4 0 1,6 0-92,6 1 1,-2-1-95,7 0 0,-5 2 46,5 4 0,-7-4 42,2 4 1,2-4-78,-3-1-98,1-1 0,-6 0-66,0 0 1,0-5 14,0-1 0,-2-7 27,-4 2-20,4-4-310,-5-2 0,7-10 170,0-7 1,0-8-394,0-9 1,9-10 242,9-8 1,-1-15 468,6-14 0,4-3 0,-1-2 0</inkml:trace>
  <inkml:trace contextRef="#ctx0" brushRef="#br0" timeOffset="2193">2172 274 7992,'27'-44'-1411,"-4"4"1128,-12 11 1,4-1 976,-3 7 1,-3 0-122,3 6 1,-3-1 315,3 1-211,3 8-238,-5-7 1,1 14-87,1-3 1,-8 5 157,1 5 1,-3-1 37,-2 8 0,0 5-158,0 6 0,0 6-275,0-6 1,-7 7 122,-5-1 0,-3 2-250,-2-3 1,5 3-24,1-8 0,7 0-34,-2-6-638,4 0-218,2 1 1,8-9 7,3-3 1,10-12 349,2-5 1,6-5 330,-6-1 1,6 0-7,-6 0 0,4 5 295,-10 1 1,4 7 46,-10-2 15,-3 4 355,7 2 23,-13 0 1,0 8 110,-8 3 1,-7 5-216,2 1 0,-5 6-138,-1 0 0,-6 6-44,0-6 0,0 5-80,6-5 1,0 6-35,-1-6 1,9 0-157,3-6 1,4 0-330,2 1-166,0-1 0,2-2-49,4-3 1,3-5 230,9-7 0,-1 0 138,0 0 1,8 0 16,4 0 0,-4-5 232,-2-1 0,1-6-12,-1 7 0,-5-3 88,-7 2 247,1 4 417,-3-5 284,-1 7-707,-8 7 0,-8 3-288,-3 7 1,-7 6 81,-5 0 1,4 6-507,-4-6 0,-2 6 210,2-7 0,1 7 38,4-6 0,1 0 16,0-6 1,7 1-294,4-1 594,-3 0-215,7 0 1,-4-1 104,12-5 0,-2-3-50,7-8 0,1 0 155,5 0 0,6-2-84,0-4 0,6-3-62,-6-9 0,0 1-34,-6 0 0,0 0-129,0-1 0,1 1-162,-1 0 0,-8-6 82,-3 0 1,-4-2-202,-2 2 0,0 4 113,0-4 0,-8-2 213,-3 2 0,1 6-22,-1 5 1,5 9 154,-5-3 0,5 4-46,-6 2 1,9 2 272,-3 4 0,-2 3 139,2 8 0,-1 3-160,1 2 0,2 0-24,-7 6 1,7-5-46,-2 6 0,-2-6-227,3 6 0,-7-6 42,6 5 0,-5-7-85,5 2 0,-7-3 5,1-3 1,3 6-541,-3 0 420,1 0 0,-6-6 85,-1 0 0,7-5 409,-1-1 0,7-5-140,-7 5 0,8-5 339,-1 6 1,1-3-165,-2 3 0,4 3-106,-4-3 1,6 3-131,6 2 1,4-5-256,7-1 1,0-5-137,0 5 0,2-7 188,4 2 0,-1-4-197,6-2 1,-7-8 90,2-3 1,2-5 25,-2-1 1,0 0 119,-6 0 1,-5 1 0,-1 5 1,-5-3 99,6 9 1,-9-3 497,3 2 128,-4 4 0,0-5-292,4 7 1,-4 7 361,3 5 1,-3-3-225,-2 3 0,6-1-199,0 7-194,0-1 1,-6 0-283,0 0-283,0 1 1,0-1-1842,0 0 2297,0 0 0,-16 0 0,-3 1 0</inkml:trace>
  <inkml:trace contextRef="#ctx0" brushRef="#br0" timeOffset="4239">3292 585 8117,'0'-10'2563,"0"2"-2244,8 8 1,1 8 73,8 4 1,1 11-104,-1 5 1,-2-1 132,-3 2 1,1 0-436,-7 5 1,0 0 99,-6 1 1,5-6-405,1-1 1,0-7 209,-6 2 0,0-3-563,0-3 1,0-6-194,0 1 41,0-8 490,0 3 1,0-9-63,0-3 1,0-5 229,0-7 0,6-8-68,-1-4 1,7-3-10,-6-3 1,-1-1 60,-5-4 0,2 5 92,4 1 0,-4 1-55,4 10 1,-4 0 122,-2 6 0,5 0-44,1-1 0,2 7 220,-3-1 121,-3 9-168,14-13 190,-7 7 1,7-3 90,-5 1 107,4 7 1,-7-6 210,4 5 22,3 3-54,-6-6-370,9 8 0,-3-2-344,-4-4 142,5 4 1,-12-5-121,7 7 167,-7 0-155,11 7 1,-13 3-25,4 7 38,4 0 0,-9 3-136,5 3 1,-4-4-223,-2 4 0,-6-4-346,1-2 1,-3 0 283,2 1 0,4-7-407,-3 1 108,-5-9 801,8 13-58,-6-14 167,8 5 106,0-7 1698,0 0-2267,8-7 0,-6 3 119,4-8 0,1 7-70,-1-7 1,0 6-159,-6-5 0,0 5-974,0-5 1344,0-1 0,-6-5 0,0 0 0,-7-3 0,1-2 0,3 2 0,-3-3 0,3-2-137,-3 3 0,-1-7 135,7 6 1,-5-6 145,5 6 1,-2-6 72,3 6 0,3 0 84,-4 6 1,4 0 185,2 0-327,-8-1 1,6 7 453,-3 0-220,3 7 202,2-4-385,0 8 0,0 8 63,0 3 0,0 6-52,0 6 0,0 4-3,0 8 0,5-1-22,1 1 0,6 5-154,-7 0 1,9 6-385,-3-6 1,-1 2 218,1-1 1,-7-5-559,2 4 1,2-9 346,-3-2 0,3-7-630,-2 7 472,-4-8 1,5 4-700,-7-8 1190,0-7 0,0 5-177,0-13 177,0 6 434,0 0 1,0 1-127,0 8 1,0-5 41,0-1 0,0 1 308,0 5-207,0 0 1,0 1-260,0-1 0,0-6 31,0 1 1,2-7-224,4 7 252,-4-8-324,6 3 143,-8 1 44,0-6 121,0 6 58,0-8-337,0-8 0,2 0 217,3-3-299,-3-4 1,8 5 132,-4-7 1,-5-2-499,5-4 1,4 2 209,1-8 1,5 0-221,1-5 0,0-8 2,0-4 1,2-2-163,4 2 1,-3-2 544,3 8 1,-4-3 114,-2 3 0,0 10-6,0-5 0,1 12-102,-1 0 1,0 4 601,0 2 1,1 0-258,-1-1 1,0 3 64,0 4 1,-5-3 12,-1 8 1,1-5 52,5 5 1,-6-5-54,1 5 1,-6 0 30,5 6-394,-7 0 0,6 0 199,-5 0-302,-3 0 214,6 0 180,-8 0 0,0 8-77,0 3 0,-8 10 180,-3 2 0,1 14-100,-1-3 1,-5 10 97,-1-4 0,-10 8 14,10-2 1,-4 2-68,4-2 1,1 2-295,5-8 1,-4 0 162,3-5 0,4-3-158,3-3 0,-3-4-213,2-8-367,1 1 116,5-1-424,0-8 592,0-1 0,0-10 98,0-4 1,2-5-264,3-12 0,5-4 114,7-7 1,6-3-102,0-3 1,2 4 21,-2-5 1,2 11 111,4 1 1,-5 14 392,-6-2 1,-1 5-128,0 1 1,0 3 520,1 8-423,-1 0 1,0 2 294,0 4 0,-5 1-147,-1 5 1,-5 3 76,5-3 0,-7 3 2,2 2 0,-4 0 77,-2 1 0,-8 5-205,-3-1 0,-4 7-71,-3-6 0,1 8-79,0-2 0,-2-5 121,-4-1 1,4 2-44,-4-2 0,1-2 31,0-9-170,2 3 1,-6-13 16,3 4 0,9-4-151,-3-2 1,4-6 100,-5 0 1,9-7-86,3 1 0,4 3-12,2-3 128,0 8 0,10-3 270,7 7 0,8 0-95,9 0 0,6 7 126,1 5 0,5 11 55,-6 6 1,0-3 4,-5 3 0,-1 0-155,0 5 1,-5-1-11,0-4 0,-8 1-614,2-7 1,-4 2 260,-2-2 0,-7-4 219,-4 4 0,3-4 0,1-1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7:01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1 466 8220,'9'-8'0,"-1"4"0,-8-7-257,8 7 181,-6-12 400,5 7 1,-1-3 34,0 1 0,0 5-45,-6-5 0,2 5 108,3-6-195,-3 9 0,8-11 175,-4 8-32,-5 1-480,15 5 1,-9 7 116,5 5 1,3 13-34,-3 9 1,-5 8 73,-1 10 1,2 7 128,-2 5 0,5 3-28,-5 2 0,5 1 31,-5 5 1,2-10-101,-3 4 1,-1-6 10,8 1 0,-7-11-158,7-7 0,-6-6 134,5 6 0,-7-13-164,2 1 1,1-11-12,-1 0 0,6-4-337,-7-1 176,1-1 1,-4-8-712,4-3 659,-4-4 0,7-6-255,-3-7 576,-4-8 0,13-23 0,-5-3 0</inkml:trace>
  <inkml:trace contextRef="#ctx0" brushRef="#br0" timeOffset="565">587 242 8281,'8'-18'-200,"1"9"66,8 3 1,2 4 752,4 2 0,6-2-217,11-4 0,-1 5-118,7-5 1,0-2-181,5 2 1,9-1 14,3 1 0,8 4-63,9-4 1,-3-1-432,15 1 1,-8-2 153,8 2 183,-4 5 1,12-7 0,-49 7 0,1 0-71,0-2 1,1 0 0,1 0 0,-1-1-4,2-2 1,0 0 0,-1-2 0,1 1 27,5 1 0,0 0 0,-1-1 0,1-1-199,6-1 0,0 1 0,-4 2 1,-1 0 212,0 0 0,-2 1 1,-2 3-1,-2 0 30,42-4 0,3 4-224,-8 2 0,-6 0 314,-6 0 1,-13 2-123,2 4 0,-6-2 181,1 7 1,-7-1 161,-11 1 1,2 5-80,-8-5 1,2 4 304,-2 3 0,-3-1-416,3 0 0,-4-5 219,-1-1 1,-3 1-279,-3 5 1,2 0 85,-8 0 0,6-5-69,-6-1 1,-1 1 15,-4 5 34,-1 0 1,-2 0 107,-3 1 1,-3-1-115,-3 0 1,-4 0 108,4 1 0,-4 7-53,-2 3 0,2 7 99,3 5 0,-3 4 313,4 8 1,-4 7-175,-2 4 1,2 12 428,4 5 1,-3 5-575,9 1 1,-1-6-242,7 1 1,-3-5 81,-4-1 0,5 0-78,-5-12 1,3-4-56,-3-1 1,3-7-286,-9-5 1,7-6-61,-7-11 0,1 2 136,-6-8 1,0 6-482,0-6 0,0-6 292,0-6 0,0-5-1304,0 5 1761,-7-7 0,-3 4 0,-7-8 0</inkml:trace>
  <inkml:trace contextRef="#ctx0" brushRef="#br0" timeOffset="1062">656 2120 8037,'-16'-8'-177,"5"-3"33,3-4 0,8-3 325,0 1 0,0 0 198,0 0 1,0-1 246,0 1-454,8 8 1,2-7 33,7 5 0,0 1 0,0-1 1,8 5-56,4-5 1,9 7-107,2-2 0,8 2 57,-2-2 0,12 4 89,5-3 1,6 3 12,6 2 1,3-6 20,8 0 1,8-5-381,4 5 0,-45 0 0,1-1 214,0 1 0,1 0 0,1-1 0,1-1-86,1-1 0,-1 1 0,-1-1 0,1 0 42,3 0 1,1 1-1,-4 3 1,-1 1-106,-4 1 0,-1 0 1,47-5-246,-1 2 0,-9 1 384,-1 5 0,-5 5-52,-13 1 0,-2 2 6,-10-2 0,-5 3 118,0 8 0,-8-5-130,-10-1 1,-5-1 432,0 1-607,-8 5 1,2-12-43,-12 7 1,-1-7-2086,-5 2 2328,-3-4 0,-2-2 0,-9 0 0</inkml:trace>
  <inkml:trace contextRef="#ctx0" brushRef="#br0" timeOffset="1648">5688 1655 7999,'-9'0'1909,"1"0"0,27 0-1445,4 0 0,4 2-164,-10 3 1,6 5-413,0 7 0,0 0 32,-6 1 0,-1 1 82,-5 4 1,3-2 9,-9 8 0,-1-6-292,-10 5 1,-3-1 326,-8 2 0,-1 1 286,1-7 1,2 0 400,3-5 1,-1-7-294,7 1 1,0-7-210,6 7-76,0-8 0,2 5-178,4-3 0,11-4-189,12 4 0,5-10-548,7-2 1,3-9-38,7-2 0,9-1-1836,3-5 2632,-4 4 0,16-6 0,-4-1 0</inkml:trace>
  <inkml:trace contextRef="#ctx0" brushRef="#br0" timeOffset="2092">7498 1224 8135,'17'-17'95,"0"-1"94,1 1 1,-1 6 363,0-1 1,0 8-39,0-1-319,1 3 1,-1 2-428,0 0 0,8 0-675,4 0 1,5 2 480,6 3 425,-3-3 0,20 6 0,-3-8 0</inkml:trace>
  <inkml:trace contextRef="#ctx0" brushRef="#br0" timeOffset="2234">8842 1069 8041,'35'0'0,"-1"0"355,1 0 0,-7 0-221,1 0 0,0 0-400,5 0 1,6 2 241,1 3-1273,-1-3 364,10 6 933,-12-8 0,19 8 0,-13 1 0</inkml:trace>
  <inkml:trace contextRef="#ctx0" brushRef="#br0" timeOffset="2390">10600 983 8041,'44'-18'0,"4"1"789,-8 0 0,6 7-365,-6 5 0,-5 3-384,-6 2 1,-1 0-251,7 0 0,-1 5-632,1 1 0,5 6-666,0-7 1508,8 9 0,-12-12 0,6 5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3:31.1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225 589 8269,'-27'-10'0,"2"-3"0,8 7 0,0-5 0,-1 5 0,-5-6 496,0 6-323,8-7 1,0 11 350,3-4-86,4-3-273,-7 7 72,13-6-358,-6 8 124,8 0 0,2 0-185,4 0 1,-2 0 62,7 0 0,-5 0 167,6 0 1,-1 0 33,7 0 0,-1 0-81,0 0 0,0 0 180,1 0 1,-1 6-64,0 0 0,6-1-32,0-5 1,6 0-25,-6 0 1,8 2-1,-2 4 1,2-4-137,-3 4 1,5 1 136,-4-1 1,4 0-42,1-6 0,7 2-10,-1 4 0,2-4-5,-1 3 0,-3-3-12,8-2 1,-7 0-6,1 0 0,4 0 12,2 0 0,-2-2-4,2-3 0,-5 3 42,5-4 0,-2-2-24,2 2 0,4-5 12,-4 5 0,-1-5-16,1 5 0,-6-6 46,6 7 1,-7-1-53,1 6 1,-2-6-1,3 0 0,-5 1-9,5 5 1,-5 0-8,-1 0 1,-7-6-1,1 0 1,-2 0 17,2 6 0,4 0-16,-5 0 0,-1 0 6,2 0 0,0 0 62,6 0 0,-7 0-48,1 0 0,0 0 4,6 0 0,-3 0-41,-3 0 1,4 0-5,-4 0 0,3 0 6,3 0 0,-2 0 22,-5 0 1,5 0-22,-4 0 0,4 0 24,1 0 0,-5 0 0,0 0 0,-6 0-36,6 0 1,-1 0 0,7 0 0,0 6-20,-1 0 1,1 0-94,-1-6 1,1 0 135,0 0 1,-3 0-32,-3 0 0,4 0 83,-4 0 1,3 0-87,3 0 1,-6 0 134,-1 0 0,1 1 9,6 5 0,-6-4-18,-1 4 1,1-4-68,6-2 1,-1 0 6,1 0 1,5 2-115,1 4 1,5-5 113,-6 5 1,2-4-149,-1-2 0,1 0 113,4 0 1,2 0-30,-7 0 1,7-6 32,-2 1 1,-2-1 0,2 6 0,0-2 7,6-4 1,-4 4 12,4-4 0,-4-1-18,10 1 0,-5 0 5,-1 6 1,0-6-11,0 1 1,-2-1 4,-4 6 1,4-6 12,-4 0 0,0 1-7,6 5 1,-4-2 0,10-4 0,-4 4-30,-2-4 1,-1 2 23,1-1 0,6 3-117,0-4 1,1-2 104,-1 3 1,-8-3 22,7 2 0,-7 4-32,8-4 0,0-1 77,-6 1 1,9 0-17,-9 6 1,4-6 10,-4 1 0,-1-1-39,1 6 1,6-6 13,0 0 1,-1 1-40,-5 5 1,0-6 32,0 0 1,6-2-121,-1 3 0,7 3 89,-7-4 1,1-2-26,-6 3 1,5-3 34,1 2 1,5 4-3,-5-4 0,0 3 20,-6-3 0,-1 4 6,1-4 0,6 4 69,0 2 0,-1 0-79,-5 0 1,6 0 11,-1 0 1,7-2-53,-7-4 1,7 5-7,-6-5 1,1 2 35,-1-2 0,1 4-9,5-4 0,1 5 3,-7 1 1,1-2-2,-1-4 0,-4 4 110,3-4 0,3 4-103,-2 2 1,5 0 12,-5 0 0,7-5 9,-2-1 0,-1 0-70,1 6 1,1 0-7,5 0 0,-2 0-17,-4 0 1,5 0 53,-5 0 1,-1 0-14,1 0 1,-1 0 23,1 0 0,4 0-20,-3 0 1,-3 0 72,2 0 1,-1 0-66,1 0 0,5 0 148,-5 0 0,4 0-118,2 0 1,1 0 9,-1 0 1,0 0-7,0 0 0,4 0-122,-4 0 0,4 0 90,-9 0 1,9 6 31,2 0 0,0-1-87,-6-5 1,6 0 51,0 0 1,0 0-6,-6 0 0,6 0 16,0 0 0,5 0 1,-5 0 1,6-2 6,-6-3 0,8 3 4,-3-4 1,-3 4 58,-2 2 1,-2-6-65,2 0 1,2 1 101,4 5 0,1 0-87,-7 0 0,4-6-1,2 0 1,-6 0-3,11 6 1,-9 0 3,4 0 1,1 0-43,10 0 1,-3-5-291,3-1 1,-4 0 239,-1 6 0,-6-2 67,-1-4 0,7 4-4,5-3 1,-2 1 36,-9-2 0,4 4 95,-5-4 1,3 5-99,-2 1 0,3 0 11,-3 0 1,0-2-14,5-4 0,-3 4 4,9-4 0,-4 4-88,-1 2 0,-5-2 88,5-3 1,-10 3-100,9-4 1,-5 4 68,-1 2 0,3 0-8,-8 0 0,6 0 3,-6 0 1,2 0-75,-3 0 1,-6 0 117,7 0 0,-8 0 9,8 0-1,-4 0-20,-2 0 0,2 0-10,4 0 1,-10 6 42,5-1 1,-5 7 1,4-6 0,0 1 1,0-1 0,-7-4-15,-4 4 0,1 2 6,-1-3 0,-4 3-1,-2-2 1,-4-4 2,9 3 0,3-3 36,-3-2 1,7 0-49,-7 0 1,9 0-168,-3 0 0,4 0 34,3 0 0,-7 0 31,0 0 1,3 0 146,9 0 0,-4 0-161,4 0 1,-4 0 30,-2 0 1,6 0 11,0 0 1,0 0 87,-6 0 0,0 0-86,0 0 0,0 0 190,1 0 1,-7 0-73,0 0 0,-1 0-45,1 0 1,-1 6 43,-5 0 1,-5 5 82,0-5 1,6 2-79,-6-2 1,3-4-32,-3 3 1,0 3-75,0-2 0,6 0 64,-1-6 0,7 0-175,-7 0 1,9 1 25,-3 5 0,-1-4 38,1 4 0,8-4-126,10-2 0,-2 0-6,1 0 0,1 0-5,6 0 1,-1 0 115,0 0 0,-1 0 175,-4 0 1,7 0-151,-7 0 1,0 0 292,-12 0 1,-2 0-57,-4 0 1,3 0-82,-9 0 0,-5 2 24,-6 4 1,0-3 10,6 9 1,-2-8 63,-4 2 1,8 1-126,-8-1 0,8 0 108,-8-6 1,6 6-114,6-1 0,-4 1-190,3-6 0,5 0-51,1 0 0,4 0 116,2 0 0,3 0-27,3 0 0,-10 0-114,4 0 0,0-6 45,0 1 0,4-1 114,-9 6 0,1-2 178,-1-4 1,1 4-117,-8-4 1,1-1 117,-6 1 1,0 0 12,0 6 1,0 0 79,0 0 1,-6 0-78,0 0 0,-6 0-41,6 0 0,-2 0-149,3 0 1,2 0 89,-2 0 1,3 0-209,1 0 1,3 0 41,4 0 0,-4 0-14,3 0 0,-3 0 8,-2 0 1,6 0 42,-1 0 0,1 0 38,-6 0 0,-6 0 122,0 0 0,0 0 26,6 0 1,0 0-74,0 0 1,-4 0 103,4 0 1,-4 0-114,9 0 0,-3 0 71,-2 0 0,2 0-60,4 0 0,1 0-12,4 0 0,5 0-31,-5 0 1,-1 0-23,1 0 1,-5 0 18,5 0 0,-7 6-12,1 0 0,-3 1 19,-2-1 0,-6-4 4,0 4 1,-1 2 45,1-3 0,-4 1 11,-7-6 0,-1 6 9,1 0 1,-1-1 15,1-5 1,-6 2-1,0 4 0,-3-4-2,3 4 0,4-4 102,-4-2 1,-2 0-56,1 0 0,-1 0-53,2 0 1,2 0-30,-8 0 0,0 0-33,-6 0 0,6 0-127,0 0 0,-5 2 85,-7 3-386,1-3 391,-3 6 1,1-8-15,-4 0 809,-4 0-270,5 0-154,-7 0-185,0 0-87,0-8 1,0 4 0,0-7 1,6 5-125,0-5 0,0 5 185,-6-6 0,2 8 109,3-1-178,-3-5 0,8 2-39,-4-3 0,-3 3-92,9 8 0,0-2-11,5-4 1,2 5-205,4-5 0,4 4 17,8 2 0,-1 0-271,1 0 0,-3 4 531,-3 7 0,-11 8 0,-11 16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4:10.3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1072 8346,'0'-17'1362,"0"0"504,-8 7-1259,6-5 1,2 11-640,12-7 0,3 1-51,2-2 1,1-3 25,-1 3 1,2-5 164,4-6 0,-2 8-200,8-8 1,-2 7-50,2-7 1,2 6 94,-8 5 1,2-1-306,-2 7 1,-4 0-134,4 6 327,-4 0 0,-1 10 148,-1 7 1,-8 3 118,-3 8 1,2 7-94,-2 5 1,1 8 255,-1-1 0,-4-3-84,4 2 1,2-8-83,-3 3 0,7-11-24,-6-1 1,7-8 11,-1 2 0,3-5 74,2-7 0,-5-3-52,-1-8 1,1 0-10,5 0 0,0-2-98,1-4 1,-1-5 8,0-12 0,-5 3-514,-1-3 1,-1-2 247,1 2 0,-3-6-349,-8 6 1,0-5 223,0 5 0,-8-1-71,-3 7 1,-4 6 162,-3-1 1,-1 8 36,-4-1 1,2 12 110,-8 10 0,-2 14 331,-9 10 1,3 7 220,-3-2 0,4 4-218,1 2 0,2-1 393,4 1 1,3-7-237,3-5 1,9-4 65,-3-1 1,9-2-15,-3-5 0,7-3 127,-2-7 1,6-1-140,6 0 1,3-7-124,9-4 1,7-4-188,3-2 0,5 0 123,2 0 1,5-2-515,0-4 1,8-9 219,-1-9 1,2-4-222,3 5 1,0-6-208,0 6 1,-2-6-449,-4 6 1,2-6 152,-7 6 1,-1-2-1122,-5 2 1926,-1 4 0,1-14 0,-1 6 0</inkml:trace>
  <inkml:trace contextRef="#ctx0" brushRef="#br0" timeOffset="889">1238 623 8148,'0'-17'763,"0"-1"1,7 7-672,5-1 0,5 3 179,6-3 1,-2-3-31,8 3 1,-2 3-283,2-3 1,-2 8 139,-4-2 1,-4 4-363,4 2 0,-4 2 117,-1 4 0,-3 10-35,-3 7 0,1 7 125,-7-1 1,-1 12 287,-5 5 1,-1 4 39,-5 1 0,-4-4-73,-7-1 0,0 0-56,-1 6 1,1-6 7,0 0 0,5-8-178,1 3 0,1-11-123,-1-1 1,-3-8-660,8 2-44,-7-3-606,11-3 977,-6-7 1,8-10 34,0-12 1,0-5 446,0-6 0,0 2 0,0-8 0,0 2 0,0-2 0,0-4 0,0 14 0,0-4 4,8 12 157,-6 3 0,6 16 446,-8 3 1,1 6-213,5 6 1,-2 2 512,8 4 0,-7 2-300,7-8 0,-1 0-268,7-6 1,5 1-213,0-1 0,6-2-193,-6-3 0,7-4 36,-1-8 1,4-2-214,2-4 1,-9-2-77,-3-3 1,2-7 141,-1 1 1,-7 0-335,-6-6 1,-7-2 192,2 2 0,-6-2 150,-6 2 0,-3 2 88,-9-8 1,-7 2 21,-4-2 0,3-2 154,-3 8 1,6 6 317,-6 5 1,6 9-208,-6-3 0,8 4-32,-2 2 1,4 0-476,1 0 244,1 8 1,2-5-707,3 9-114,4-8 211,8 3 1,8-7 36,4 0 627,11-7 0,4-11 0,7-8 0</inkml:trace>
  <inkml:trace contextRef="#ctx0" brushRef="#br0" timeOffset="1765">2154 104 8148,'0'-27'1759,"0"2"-1168,-8 8 0,1 5-121,-5 1 0,-3 7-166,3-2 1,3 4-493,-3 2 113,1 8 0,-7 2-71,1 7 0,6 0 180,-1 0 1,8-5-45,-2 0 0,5-1-930,1 6 338,7-7 376,-5 5 0,15-13-438,1 4 0,-1-4 270,6-2 0,2 0-227,-2 0 411,0 0 0,-6 0 253,1 0 1,-1 0-49,0 0 0,-7 4-1,-4 7 1,1 9 153,-1 14 1,0 3 393,-6 3 0,-2 4-175,-4 8 1,-1 2 160,-5 3 0,-3 3-185,3 3 1,3 5-60,-3-5 1,2-3-347,-1-3 0,1-3 99,4-2 1,5-8-85,-5-3 1,4-7-403,2-5-268,0-4 268,0-8 115,8-7 1,1-18-251,8-15 1,-1-15 215,-5-8 1,9-6-76,-9-6 1,10 2 442,-3-7 0,-1 7 0,6-1 0,-4 10 0,-2 7 0,1 11 0,-1 6 0,2 4-98,4 2 0,-4 7 98,5 4 0,-5-1 201,-2 1 1,0 0 349,1 6 1,-1 2 203,0 4 0,0-2-295,1 7 1,-1-5-38,0 5 1,1 3-118,-1 9 0,-2-2-263,-3 8 0,-3-2 52,-3 2 0,-4 5-219,4 1 0,-4-1-388,-2 7 1,-2-5 310,-4-1 0,-3-6-119,-9-1 0,7-6 43,-1 1 0,-5-4 129,-6-2 0,0-7 97,5-4 1,-5-5 13,0-1 1,-5-7-27,4-5 1,0-5 161,0-6 1,7 2 118,0-8 0,5 8-69,7-2 1,5-2-193,0 2 0,1 0 77,11 5 1,5 7-117,6-1 0,-5 3 102,-7-3 0,1 4 118,5 8 0,-5 0-7,-1 0-65,1 0 1,-3 2-89,-3 4 1,-4 4 52,-2 7 0,0 0-246,0 1 85,0-1 1,-2-2-159,-4-3 0,2 1 142,-7-7 0,5 0-97,-5-6 1,5-2 67,-6-4 0,6-3-13,-5-9 1,7 1 477,-2 0 1,-1-1-189,1 1 0,0 6 349,6-1-131,0 8 645,0-4-88,0 8 208,0 0-649,0 8 1,0-4-143,0 8 1,-2-1-80,-4 6 0,5 1 56,-5-1 1,4 0-36,2 1 1,0 5-83,0 0 1,0 2-116,0-2 0,2-2-249,4 8 1,-3-8-494,9 2 0,-1 2 115,7-2 1,-7 0-528,1-6 1,-1 1-146,7-1 1,-1-8 1259,0-3 0,0-4 0,1-2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4:17.0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0 208 6728,'2'-10'-72,"4"4"149,-4-3 0,11 5 78,-7-8 0,2 9-122,-3-3-6,-3-4 1,12 6 16,-9-7 169,1 7 0,-6-6-55,0 5 1,2 3 276,4-4-375,-4 4-15,13-6-34,-5 6 0,7-11 76,0 7 0,-5 0-137,-1 6 0,1 0 101,5 0 0,-5 0-112,-1 0 1,1 0 98,5 0 1,0 0 3,1 0 1,-1 0-10,0 0 0,3 0 4,3 0 0,3-1-18,9-5 0,-6 4 16,0-4 0,0 2 72,5-2 1,-1 5-61,-4-5 0,3 4 41,-3 2 0,2 0-83,-2 0 1,3 0 3,-3 0 0,-2 0-16,2 0 1,0 0-8,5 0 1,1 0 7,-1 0 1,-3 0 20,4 0 1,-4 0 3,9 0 1,2 0-12,-2 0 0,1 0 97,-7 0 0,1 0-52,0 0 0,-3 0 14,-3 0 1,2 0-36,-8 0 1,8 0 4,-3 0 0,-1 0-35,2 0 1,-6 2 37,6 4 0,-6-5-88,6 5 1,0-4 72,5-2 0,1 0 69,0 0 1,5 0-77,0 0 1,1-6 4,-7 1 0,1-7-17,-1 6 1,-5-5 1,0 5 1,-14 0-322,3 6 313,-13 0 0,-12 8 0,-13 2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5:39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536 571 8257,'0'-17'344,"0"0"1,0 5-2,0 0-157,0 1 1,0-6 36,0-1 1,0 7-2,0-1 0,0 1 107,0-7 0,0 7-79,0-1 0,-2 3 1,-3-3 1,1-1-106,-8 7 0,1-2 3,-7 3 1,1 3-59,0-4 0,0 4-184,-1 2 0,-5 8 88,0 3 0,-8-1-192,3 1 0,-3 3 222,2 9 1,-4-4-3,5 4 1,1 2 227,-2-2 0,8 8-44,-2-2 1,3 9 104,3 3 0,0 1-162,0-2 1,7 4 127,4 8 1,4 4-167,2-4 0,8 9-11,3-9 0,-1-2-73,2-4 1,5-7 63,6 1 0,2-9-239,-2-2 0,-2-8-37,8 2 1,-6-6-55,6-5 0,0 1 79,5-7 0,1 0-118,-1-6 0,1-8 182,0-4 0,1-11 38,4-6 0,-3-11-102,3-6 1,3-6 64,-3-5 1,0-5-334,-5-7 0,-1-2 232,1-4 0,-6 4-88,0-4 1,-6 0 171,6 6 0,-6-4-23,5 9 1,-6 7 8,1 5 1,-4 8 7,-2 9 0,-1 0 92,-5 1 0,-1 7-233,-5 4 481,-3 4-108,6 1 246,-8 1 0,0 5-165,0 1 234,-8 7-312,-1-4 1,-3 8 98,1 0 1,1 2-146,-1 4 1,-3-2 18,8 7 1,-5-5-119,5 6 0,-2-1 140,3 7 1,3 1-19,-4 4 1,2 11 104,-2 13 0,4 4 230,-3 7 1,3 6-167,2 10 0,-6-1-79,0 8 0,-5-6-91,5 6 0,-6-8 78,7 2 1,-1-12-620,6-5 1,0-6 166,0-6 1,0-6-46,0-11 1,0-4-102,0-8-129,0 1 279,0-1 330,8-8 0,-7-3 83,5-12 1,-2-13-20,2-15 1,3-3-704,9-9 0,-1-6 154,0-6 0,6 9-5,0 8 1,8 7 251,-2 5 1,2 6 82,-2 11 1,3 5-47,-3 7 0,-4 3 138,-2 9 1,-4 7 705,-1 16 0,-3-5-351,-4 5 0,5-2 724,-5 13 1,-3-8-296,-2 3 0,1-7-154,-1-5 0,0 2-258,-6-8-664,8 0 145,1-6 1,9-7-164,-1-5 0,0-3-1249,0-2 1,3-9 743,3-8 1,-2-10 823,8-14 0,7-3 0,8-8 0</inkml:trace>
  <inkml:trace contextRef="#ctx0" brushRef="#br0" timeOffset="558">2612 519 9222,'17'-9'317,"0"1"245,0 8 0,6 0-117,1 0 0,1 0 11,-2 0 0,-4 6-249,4-1 1,-4 7-96,-2-6 0,1 7-93,-1-1 0,-7 5-290,-5 6 1,-3-2-193,-2 8 0,-2 6 255,-3 5 1,-11 8 46,-7-2 1,-2-4 78,2-1 1,-2-5-67,-4-1 1,10-2 433,8-5 1,1 3 822,-2-8 1,5-6-587,7-5 0,0-6 25,0 5 0,0-5-492,0 6 1,7-9 68,5 3 1,5 2-739,6-2 1,4-1-160,8-5 1,7-7-505,4-5 0,4 3 478,2-3 1,-6 0 797,0-5 0,0 0 0,6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5:46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3840 1695 7857,'0'10'2522,"0"-3"-2522,0-7 0,-8-7 0,-2-3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5:42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18 952 8061,'-10'0'1419,"3"0"-947,7 0-284,0 0 0,7 0 69,5 0 1,-3 0 770,3 0-821,0 8 0,5-6-187,0 3 1,-5 3-336,-1-2 1,-7 7 214,2-1 0,1 3-107,-1 2 1,0 6 197,-6 0 1,0 6 289,0-6 1,0 2-142,0-2 1,-2-3 450,-4 3-344,4-4 1,-5-2 194,7 0 0,2-7-470,3-4 1,-1-4 123,8-2 0,-1 0-829,7 0 0,7-10 162,3-7 1,5-8-140,2-10 0,-1-1 710,1-5 0,-1-10 0,1-11 0</inkml:trace>
  <inkml:trace contextRef="#ctx0" brushRef="#br0" timeOffset="456">502 675 8061,'0'18'2543,"0"-1"-2036,0 0 1,8-7-529,3-5 1,5-3-21,1-2 1,6 0 249,0 0 0,8-2-181,-2-3 1,3-5-174,3-7 1,-6 0-26,0-1 0,-8 1-337,2 0 1,-10-1 201,-1 1 1,-8 6-116,1-1 1,-5 0 128,-5-5 1,-5 0 84,-7 0 0,-6 1 163,0 5 0,-8-3-70,2 8 0,2 1 127,-2 5 0,8 0-11,-2 0 0,4 0 243,2 0 34,-1 0 301,1 0-15,7 0-301,3 0 151,7 0-115,0 0-152,0 7 1,0 3 40,0 7 1,2 8 141,3 4 1,5 6-150,7 5 1,1-2 131,-1 9 1,2 1-38,4 9 0,-2-3-85,8 4 1,0 1-153,6-1 1,-1 0 125,1-7 0,-5-6-160,5-5 0,-4 10-173,9 2 0,-3-4-499,-3-8 0,-7-11 456,-4-6 0,-4-6 51,-1-5 198,-1 3 0,-6-13-200,1 4-124,-8-4 0,4-10-139,-8-3 0,0-12-236,0-6 0,0-6 90,0-5 569,-8-4 0,-9-16 0,-10-1 0</inkml:trace>
  <inkml:trace contextRef="#ctx0" brushRef="#br0" timeOffset="624">952 1 8036,'0'17'2917,"0"0"1,7 6-2702,5 1 1,3-1-368,3-6 1,-1 0-495,0 0 0,6 1 595,0-1 50,0-7 0,-5 13 0,-1-4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5:41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0 831 8235,'10'-8'684,"-1"-2"226,-3-7 0,-2 6-623,8-1 0,1 2-427,10-1 1,-4-4 191,4 3 1,-3 4 31,-3 3 0,0 3-102,0 2 0,-1 2 71,-5 3 1,3 7-244,-8 11 0,-1 6 217,-5 11 0,0-1 0,0 7 0,0-6 178,0 6 1,0-9-59,0-3 1,0 1-53,0-6 1,0-4 194,0-2 1,6-10 308,0-1 1,7-8-373,-1 1 0,3-3-393,2-2 0,3-9-112,3-9 0,4-9-490,7-13 1,1 0-70,-1-12 1,-1 4 345,-4-10 1,2-5-1932,-8-6 2422,-8 7 0,-2-13 0,-7 12 0,-2-5 0,-2-1 0</inkml:trace>
  <inkml:trace contextRef="#ctx0" brushRef="#br0" timeOffset="217">848 35 8165,'17'-2'120,"0"-3"0,0 3 160,1-4 0,-1-2 88,0 2 0,1 1 273,-1 5 1,-6 0-167,1 0 0,-1 5-179,7 1 0,-7 8 253,1-3 0,-8 5-165,1 1 1,3 0-384,-2 0 1,0 3-162,-6 3 0,0-4-422,0 4 1,0 2 24,0-2 1,0 6-682,0-6 1,0 0 268,0-6 0,-6 1-12,0-1 981,-7 0 0,-5 0 0,-9 1 0</inkml:trace>
  <inkml:trace contextRef="#ctx0" brushRef="#br0" timeOffset="839">969 433 7838,'-18'8'-736,"9"-4"919,3 7 0,-2 3 592,2 9 1,-5-4-270,5 4 1,0 4-181,6 2 1,-1 1 194,-5-1 1,4 2-69,-4-8 0,4 6-38,2-6 0,0 6-309,0-6 1,0 6-207,0-6 1,0 2 143,0-2-163,0-4-445,0 6 1,2-10 9,4-3-77,-4-5 227,5-7 207,-7 0 430,0 0-254,8 0 0,-4 0-2,7 0 1,1-7-447,5-5 1,3-5 186,3-6 0,2 4-227,3-4 1,5-2-4,-4 2 504,4-1-77,-7 7 0,1 8 94,-4 3 1,-3-2 356,3 2 0,-4 1-167,-2 5 1,-5 1 105,-1 5 0,-7-2 527,2 8 1,2-1-295,-3 6 0,1 1 569,-6-1-548,-8 0-250,6 8 0,-13 2 95,4 8 1,-13-1-270,-4 1 1,1-6-181,-2 0 0,8-6 102,-2 5 1,-2-8-133,2-3 1,0-2-1504,5-9 715,9 0 561,-7-6 1,13 0-761,-9 0 0,8-2 314,-2-4 1,6-3 127,6-9 0,4 1 344,7 0 1,-5 5 287,-1 1 0,1 7-329,5-2 417,0 4-153,-7 2 1,-1 0 568,-3 0 1,-4 2-284,4 4 0,-10 3 455,-2 9 0,-13 1-264,2 4 1,-12 2-68,0 4 0,2 2-46,-2-8 1,3 0 77,-3-6 0,9-2-56,9-3 1,5-3 338,-5-3-729,7-4 1,4 6 98,11-8 0,9 0 259,8 0 1,1 6-38,12-1 1,3 3-16,2-2 1,-2-2 14,2 7 0,-7-1 135,1 1 0,-9 5-200,-2-5 0,-8 3-7,2-3 0,-2 5-594,2-5 0,-10-3 314,5-2 1,-5 1-1315,4-1 1,1 0 703,-1-6 0,-5 0 111,-1 0 587,1 0 0,-3-8 0,-1-2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5:40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10545,'17'0'725,"1"0"1,1-2-69,4-3 1,-4 3-168,4-4 1,-3 4-253,-3 2 1,2 0-111,4 0 1,-4 0-131,4 0 1,-3 0-107,-3 0 1,0 0-352,0 0 0,1 0-327,-1 0 0,-5 6-34,-1 0-928,1-1 1157,5 3 0,-7 2 34,-5 7 0,-3-4-136,-2 5 693,-7-5 0,-3 12 0,-7-8 0</inkml:trace>
  <inkml:trace contextRef="#ctx0" brushRef="#br0" timeOffset="166">69 381 8129,'-17'17'562,"2"-6"973,3 1-678,4-8-594,8 11 0,2-11 313,4 7 0,4-5-152,7 6 0,0-8 11,1 1 1,7 3-49,3-2 0,5 0-349,2-6 0,-1 0-434,1 0 1,1 0-589,5 0 1,-3 0 559,8 0 424,-7-8 0,3-2 0,-7-7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6:23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9118,'6'12'3677,"-1"-1"-4244,1-7-544,2 4-153,-6-8 1264,5 0 0,1 7 0,2 3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6:23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7841,'12'18'0,"-1"-1"0,-7-6 3475,2 1-3475,3-8 0,1 4 0,7-8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7:13.5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2707 8154,'-9'-18'-378,"3"1"394,4 0 0,2 6-227,0-1 0,-2 1 142,-4-7 0,4 7-169,-3-1 190,3 1 0,2-1-37,0 1 0,0 5 123,0-5-31,0 7 0,0-6 8,0 4-86,0 5 72,0-15 1,0 12 6,0-7-15,0-1 1,2-5-5,3 0 1,5 0-3,7-1 0,-5 1 2,-1 0 1,1-6-7,5 0 1,6 0-13,0 6 1,2-6-9,-2 0 1,-2 0-29,8 6 1,-6-1 45,5 1 1,-1 0 0,2 0 1,3 0 16,-3-1 1,4-5 3,1 0 1,6-5-7,1 5 0,1-8 6,-2 2 0,-2 2 84,8-1 1,-8 5-86,3-6 0,1 6 17,-2-6 1,2 6-6,-2-5 0,3 7-20,2-2 0,5-4 6,-4-2 1,4 2-4,2-1 1,3 1 4,-3-2 0,9-2-5,-9 8 1,-2-2 14,-4 2 0,0 4 5,5-4 0,-1 4 3,-4 2 1,10 0-14,-5-1 0,7 1-11,-1 0 0,-1 0-11,7 0 0,-2-1-3,2 1 1,3-6 18,-9 0 1,0 0-5,-5 6 1,2 0 5,3-1 1,-3 1-10,3 0 1,5 0 89,1 0 0,-2-1-81,2 1 1,0 0 24,6 0 1,-6-1-15,1 1 0,1 0 1,9 0 1,-3 1-5,4 5 0,4-3-217,1 9 0,-2-7 92,3 6 1,-6 1 70,5 5 0,6-6-70,6 0 1,2-5 83,-2 5 1,-4-6 30,4 7 0,-2-9-318,2 3 0,-2 1 324,7-1 0,-1-1 4,2-5 0,-47 11 0,-1 1 8,48-7 1,-47 7-1,1 1 17,3-2 0,0 0 1,-3-2-1,1 1-30,1 1 0,1 0 0,1 1 0,1 1 3,0-2 1,1 0-1,-2 3 1,-1 0-1,0-2 1,-1-1 0,-1 3-1,-1 0 18,0-3 0,0 1 0,3 2 0,1 2-22,1-2 1,1 0 0,0 1 0,1 0-1,-2-1 1,0 1 0,3 1 0,-1 0-3,-1-2 0,-1 0 0,3-1 0,1 0-3,2 2 1,0-2 0,-2-1-1,1-1-2,1 3 0,0 0 0,-1-3 0,1 1-1,0 2 0,0 0 0,-2-3 1,0 1-233,2 1 0,1 2 0,0-2 1,0 0 236,-1 1 0,1 0 0,2 2 1,0-1-1,-3-4 1,0 0 0,4 1 0,0 0-2,-1 0 0,0-1 0,-1-1 0,-1 1 2,-1 2 0,0 2 1,1-2-1,0 0-3,-1 1 1,1 0 0,2 2 0,0-1-1,-3-4 1,0 0 0,3 4 0,0 0-5,-2 0 1,-1-1-1,1-1 1,0 0 4,-1 1 1,0 0-1,-1-1 1,1 0-7,3 1 1,0 1-1,-1 0 1,0 0 4,1-4 0,0 0 1,2 4-1,0-1-4,-2-3 0,0 0 0,2 1 0,0-1 2,1-3 1,0 0 0,-1 3 0,0 1-1,-2-1 0,0 0 1,2 1-1,0-1 18,-1-2 0,-2-1 1,0 0-1,-1 0 2,-1 1 1,0-1-1,-1 1 1,-1 1 4,-1 1 1,0 0 0,1-1-1,-1 1 47,0 3 1,1 0 0,-2-2 0,0-1-79,-1 3 1,-1 0 0,0 0 0,-1 0-104,-1 3 1,-1 0 0,1 0 0,-1 0 50,7 0 1,-1 0-1,-2 0 1,1 0 12,4 0 0,0 0 1,-4 0-1,-1 0 16,0 0 1,-1 0-1,-2 0 1,1-2 0,4 0 0,1-1 0,-6 2 1,1 0-53,4-2 0,0 0 1,-5 2-1,0 0 42,-1 1 0,1 0 1,-2-1-1,-1 0 7,0-2 0,-1 0 0,1 2 0,0-1 73,0-4 1,-1 0-1,47 2-97,0-1 0,-12-3 240,6 2 1,-8-2-79,8 3 1,-4 3-54,-2-4 1,0 4-15,0 2 1,1 0-1,-1 0 0,0 0-121,0 0 0,2 0 112,4 0 0,-4 0-174,4 0 1,-4 0 85,-2 0 1,6 0-77,0 0 1,6 0 53,-6 0 0,5 0 27,-5 0 1,-5 0 45,-7 0 1,-2-2 28,3-4 1,-3 5 81,-3-5 1,-6 4 62,0 2 0,6 0-13,-6 0 1,3 0-116,-3 0 1,2 0-54,4 0 0,-4 0 8,3 0 1,3 6-5,-2-1 1,1 3-17,-1-2 1,-4-2-147,3 7 1,1-7 38,-6 2 117,4 3 1,-14-5 5,4 8 0,3-3 269,-9 3 0,0 1-221,-5-7 0,0 7 465,0-1 1,-7-3-464,1 3 0,0-1 279,6 6 0,-6 1-301,0-1 1,0 0 181,6 0 0,-1 1-199,1-1 0,0 0-3,-1 0 1,1 6-4,0 0 1,-6 2-16,0-2 0,-6-4-8,6 4 1,-8-2 7,2 2 0,-1-3 13,1 3 1,-9-2 46,3 2 1,-3-4 4,3 4 0,-1-2 8,-5 2 0,5-4-46,-4 4 1,3 2 7,3-2 0,-6 5-8,-1-5 0,1 6 11,5-6 1,-5 8 8,0-3 0,-6-1-9,6 2 0,-8 0-17,2 5 0,2-5 2,-3 0 0,3-1-3,-2 7 1,-3-3 12,3-3 0,-2 4 2,2-5 1,-4-1 17,4 2 1,-4-6 1,-2 6 0,0-6 28,1 5 0,-1-5-44,0 6 0,-2 0 7,-3 5 1,3 1-25,-3-1 1,-3-3-4,3 3 0,-8-3-36,1 9 0,-3-3-9,-2-3 1,0 0-7,0 1 1,-7-1-16,-5 1 0,-5-3-11,-6-3 1,2 2 44,-8-8 1,6 5 11,-6-5 0,-1 0 17,-11-5 0,3 5 7,-8 0 1,6 0 22,-6-6 0,0 0 118,-6 0 0,-5 1-99,-1-1 0,-7 2 18,2 4 1,-4-2-15,-2 8 0,0-6-7,0 5 1,2-5-179,4 6 0,-4-6 45,4 6 1,2-8 35,-3 2 1,3 2 56,-2-2 1,-4 0-12,4-6 0,1 0 10,-1 0 1,8 1 2,-3-1 0,5 0 104,1 0 0,0 1-96,1-1 0,-3 0-13,-3 0 0,3 6-26,-4 0 0,-1 0-10,2-6 1,-7 1 31,7-1 1,-8 2-10,2 4 1,1-4 4,-1 4 0,-4-4-7,-2-1 1,-9-3 69,9-4 0,2 5-165,4-5 1,-1 5 164,-5 1 1,1 0-61,-1 0 1,-2 0 1,-4 1 1,2-1-22,-7 0 1,1 4-7,-1-4 0,-10 10-216,4-10 0,37-5 0,0-1 234,0 1 1,0-1 0,0-1 0,-1 0 8,1 1 1,0 1-1,-1-3 1,-1-1-15,-47 3 0,2 5 121,-1-5 1,5-1-82,-6 1 1,47-8 0,1 0 0,-2 2 0,0 1 1,-2-1-1,-1 0-20,3 0 0,1 1 0,-1 2 1,0 0 1,-2-2 0,-1-1 0,-1 2 0,-1 0 1,0-2 0,-1 1 0,2 2 1,-1-1-1,0-1 0,-1 0 1,4 1-1,1 1-45,-1 1 1,-1 0 0,-3-1 0,-1-1 39,2-1 1,-1-1 0,-3 3 0,0 0-66,3-2 0,1-1 0,-2 0 0,1 0 56,1 1 1,-1-1-1,-1-2 1,-1 0-3,3 3 1,-1-1-1,-3-2 1,0-2 8,1 2 0,-1 0 0,-1 1 0,0 0 0,4-1 1,1-1 0,-2 2 0,-1-2 8,0-1 0,-1-2 1,1 1-1,0 0 3,-1 0 1,1 0 0,1 0 0,1 0 56,4 0 0,-1 0 1,-5 0-1,0 0-64,5 0 0,0 0 1,-4 0-1,0 0 72,4 0 1,1 0-1,-4 0 1,1 0-32,2 0 0,1 0 0,-5 1 0,1 0-34,0 2 0,1 0 0,-2-2 0,-1 2-6,0 2 0,-1 1 0,4-3 0,0 0-7,-1 2 0,1 1 0,-1-1 0,1 0 9,-3 0 1,-1 1 0,1 2 0,0-2-7,-1-3 1,1 0 0,2 2 0,1 1-69,-1-3 1,1 0 0,1 3 0,-1-1 71,0-2 0,-1 0 0,2 1 0,-1 0-57,2-1 0,1-1 1,1-1-1,-1 0 48,-4 2 1,1 0-1,3-2 1,1 0 0,-2-1 0,1 0 0,-3 0 1,1 0 11,-2 0 0,1 0 1,-1 1-1,1 0 5,-4 2 1,1 0-1,5-2 1,-1 0-17,-4 1 1,-1 1 0,3 1-1,0 0 6,-3-1 0,1 0 1,2 0-1,1 0 13,0-3 1,-1 0 0,2 0 0,-1 1-14,0 2 0,-1 0 0,-1-2 0,0 0-7,1 2 0,1 0 0,-1 1 0,1 0 1,-3-2 1,-1 1-1,3 3 1,-1 0-2,-4-3 0,0-1 0,2 2 0,-1 0 1,2-1 1,0 0 0,1-2 0,1 2-1,-2 2 0,-1 1 0,3-3 0,-1 0 1,-4 3 0,0-1 0,2-2 0,0 0-1,0 3 0,1 0 1,-1-4-1,-1 0-34,-1 0 0,0 1 0,2 1 0,-1 0-181,-1-1 0,0 0 0,2 0 0,-1-1 216,2-1 1,0-2-1,0 1 1,-1 0 21,1 0 1,0 0 0,-1 0 0,1 0 54,0 1 1,-1-2 0,2-1 0,0-1-51,1 0 1,1 0 0,-3-3 0,-1 0 56,1 3 0,-1 1 1,2-2-1,0 2-67,-2 2 1,1 0 0,0-3 0,-1 0 8,4 0 1,-1 0 0,4 0-1,-1 1-100,-2 1 0,-1 2 0,4-1 0,-1 2 68,-5 0 1,0 1 0,0-1 0,1 0-144,4 4 0,1 0 0,-3-3 0,1-1 5,-2 4 1,1 0 0,0-3-1,-1 0 24,-5 3 1,0-1-1,4-3 1,1 0 72,0 1 1,1 0 0,2-2 0,-1 0 29,-4-1 1,-1 0-1,4-1 1,-1 0-16,-2-2 0,0 0 0,0-1 0,1-2 64,4-2 0,1-1 0,1 0 0,0-1-3,2-1 1,-1-1 0,-46-7 58,47 8 1,-1-1 0,1 0 0,0-1 138,-40-10 0,4-2-130,7 2 1,1 4-72,-1-4 0,-2 4 15,7 2 0,-2-1-102,3 1 1,9 2 66,-4 3 1,6-3-25,-1 4 0,5-5 190,7-1 1,2 0-190,4 0 1,-1-1 414,6 1 0,-5 0-399,6 0 0,0-6 312,6 0 0,-1-8-316,1 2 0,1-3 129,4-3 1,3 1 56,3-1 0,3-1-105,-3-4 0,10 3 159,2-3 1,1-2-48,-2 2 0,3-2 1,3 1 1,4 5-110,-4-4 0,5 3-39,1 3 1,0 0 4,0-1 1,7 1-22,5-1 1,3-5-10,2 0 0,6-8-163,0 2 1,8-2 41,-2 2 1,3-2 101,3 8 0,-1 0-171,1 5 1,-1 7-67,0-1 1,1 13-190,-1-1 0,7 6 140,-1-1 290,0 5 0,2 14 0,2 3 0</inkml:trace>
  <inkml:trace contextRef="#ctx0" brushRef="#br0" timeOffset="925">7825 4137 8511,'-7'-17'-1805,"5"7"2226,-6 3-441,8 7 0,0 9 8,0 9 1,0 6-66,0 11 1,-6 9 10,0 8 0,-7 9-15,2 14 1,-7 3-205,-5 8 1,2 8 266,7-45 1,0 0 0,2 1 0,1 1 8,-3 1 0,-1 0 0,1-1 0,-1 1-9,-2 0 0,0-1 0,-1 5 1,-1 0-195,-1 1 1,0 0-1,1 0 1,0-1 222,-4 2 1,0-1 0,3 1-1,0-1 50,-3 3 1,0 1 0,0 0-1,0 0-34,-3 3 0,0-1 0,0-1 0,0 0 24,0 4 0,1 0 1,-1-1-1,0 1-37,0-1 0,0 2 0,1 6 0,0 1-351,2-2 1,0 0-1,-1 5 1,-1 1 342,2-3 1,0-1-1,-2-1 1,0 0-4,-1-2 1,0 1 0,0 5 0,1 0-8,-1 0 1,0 1 0,-3 2 0,-2 1-6,0-1 1,-1 0 0,0 5 0,-1 1 89,1 2 1,1 2 0,-2 2 0,1 0-372,3-3 0,0 0 1,0-3-1,1-2 327,1-3 0,2-1 0,3-2 0,0-1-20,2-2 1,0 0 0,1 3 0,2 1-161,-1-4 1,1-1 0,3-2 0,-1 0 152,1-6 1,0 0 0,3-2-1,1 0-18,-2-1 0,1 0 0,-2 4 1,1-1 14,1-6 1,-1 0 0,-3-1-1,-1-1-6,2-3 1,-1-1 0,-11 42 414,-3-10 0,2-2-401,-2-9 1,4-8 638,8-10 0,0-11-618,0-5 1,1-7 417,5-5 0,-2-4-477,7-8 771,0-7-919,6-3 199,0-7 0,0-4-351,0-7 1,0-12 11,0-23 311,8 0 0,-6-21 0,5 6 0</inkml:trace>
  <inkml:trace contextRef="#ctx0" brushRef="#br0" timeOffset="1232">5464 10479 8282,'-27'-11'0,"4"-1"-21,4 9 68,2-5 1,7 16-270,5 3 0,3 6 141,2 6 0,0 14 40,0 14 1,7 11 90,5 12 1,-3 7-336,3 11 1,-3 3 303,-3-43 0,0 0 0,7 44 19,-7-5 0,8-4-295,-3-7 1,4-5 251,3-12 1,-3-9-74,-4-8 1,7-14 96,-1 3 0,-4-12-13,10 0 0,-7-10 10,7-2 1,-2-9 331,2-2 1,3-9-321,9-14 0,7-19 126,4-16 1,11-16-239,-25 32 0,0-3 0,5-7 0,0-3-215,3-4 0,1-3 0,1-6 1,2-1 6,2 0 0,0 0 292,1-10 0,2 1 0,2 5 0,1 0 0,0-7 0,-1-1 0</inkml:trace>
  <inkml:trace contextRef="#ctx0" brushRef="#br0" timeOffset="2192">13909 3586 8438,'-10'-8'-2009,"3"6"2013,7-6 0,2 8 25,3 0 0,-1 10-8,8 7 0,-3 8 5,3 10 0,1 14 28,-7 9 0,5 9 6,-5 8 0,8 5-285,-3 12 0,2-2 226,-1 8 0,-2-47 1,1 1-201,-2 2 1,-1 1 0,3 1 0,-1-1 209,-1 0 1,0-1-1,-3 0 1,-1 0 9,1 3 1,-1 0-1,0 3 1,0 1-9,1 2 0,0 0 0,1 8 0,-1 0-245,-3 1 1,0 0-1,0 1 1,-1 1 243,-1 4 1,-2-1 0,1 0 0,0 0-309,0 5 0,0 2 1,0-1-1,0 1 307,1 2 1,-2 0 0,-1 3 0,-1 0-4,0 0 1,0 0-1,-3 3 1,0 0-60,4-3 1,-1 0 0,-4 4-1,0 0 60,1-1 0,1 0 1,1-5-1,0 0-18,1 0 1,0-2 0,0-4 0,-1-1 7,1 1 0,0-1 0,-1-3 0,0-1-27,1-4 1,1 0-1,1 1 1,0-1 65,-2-2 1,0-2-1,1 1 1,0 0-19,-1 3 0,0 0 0,2-2 0,-1 0-46,-4-1 1,0-1-1,3 1 1,0-2-3,-2 0 0,-1-1 1,1 1-1,0 0-52,0-4 0,-1 0 1,-4 0-1,-1-2 53,2-3 0,0-1 0,-1-2 0,-1-1 82,-6 44 0,-6-8-102,0-15 1,0-2 34,6-16 1,0-9 408,0-14 0,-1-3-384,1-14 578,0 4 0,2-21-672,3 0 0,2-15 767,5-14-686,3-3 0,-14-18 0,7-4 0</inkml:trace>
  <inkml:trace contextRef="#ctx0" brushRef="#br0" timeOffset="2470">13702 10135 8194,'-11'-6'-817,"-1"0"0,6-7 752,-5 1 1,1 3 140,-1-3 1,-3 1-157,9-6 1,-7-1 52,6 1 255,-7 7-96,11-5 0,-7 11 110,3-7 4,4 7 0,-8-4-44,5 8 1,3 2-91,-4 4 0,4 11-15,2 12 1,2 11 53,4 6 0,-2 12-144,7 5 1,0 11-7,7 7 1,-1-4-117,0-3 1,6-5 94,0-6 1,8-3-171,-2-9 0,1-8 31,-1-9 0,2-7 143,-9-10 1,7-2-9,-6-3 0,0-6 66,-6-12 1,6-8 151,0-14 1,14-20-233,-3-27 1,-5 25-1,2-3-378,0-11 1,1-4-1,10-15 1,2-3 415,-14 22 0,0-1 0,2-1 0,3-4 0,1 0 0,0-1 0,2-4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6:21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8136,'0'-9'3617,"0"-7"-2690,0 14-409,0-5 1,0 5 109,0-4-78,0 4-358,7-6 0,3 6-143,7-3 1,-5 3 391,-1-4-221,1 4 1,5 2 90,1 0 1,-7 2-90,1 4 1,-7-4-20,7 3 1,-1-3-18,7-2 1,-1 6-204,0 0 0,1 0-117,-1-6 0,6 0-177,0 0 0,2-2-190,-2-4 73,-3 4 0,5-6-622,-8 8 730,-7 0 1,-3 2 68,-7 4 1,0-2 23,0 7 0,-2 3 282,-3 9 0,-7-4 28,-11 4 0,4 4 45,-4 2 1,-2-2-33,1 2 0,-4-8 169,5 2 0,-1-4 4,7-1 1,6-7 175,-1 1-275,0-1 20,3-1-425,1 5-106,8-13-7,0 6 1,8-8 144,3 0 0,1-2-62,5-4 0,-3 4 254,9-3 1,-10 3-251,-1 2 192,-1 0-149,7 0 282,-9 0 0,-1 7 5,-8 5 0,-2 5 126,-4 6 0,-3-2-160,-9 8 1,-5-6 111,0 6 1,-6-6 11,6 6 1,-6-2-110,6 2 1,0-4 314,6-8 1,0 1-75,-1-1 1,7-5-284,-1-1-60,8-7 0,-3 6-542,7-5 344,0-3 1,2 6-184,3-8 1,5 0 86,7 0 1,6-8 7,0-3 0,14-3-33,-2 3 0,3-5 125,-3 5 0,-1 1 225,1-1 1,-6 7-3,0-2 0,-8 4 97,2 2 0,-10 0-98,-1 0 1,-8 2 127,2 4 0,-4-2-18,-2 7 0,0 1-118,0 5 1,-6 0 113,0 1 1,-7-3-87,1-3 1,-3 3-87,-3-4 0,1-3 58,0-2 14,-1 4 0,1-9-32,0 5 0,5-4-2,1-2 0,5 0-142,-6 0 108,8 0-80,-3 0 145,7 0 0,2 0 127,3 0 0,-1 2 58,8 4 1,-6-2 176,5 7 1,-5-3 288,5 9 1,-1-3-279,2 9 0,1 2 73,-7-2 1,2 10-28,-3 1 0,-3-1-81,4 2 1,-4-3-88,-2-9 0,0 2-375,0-1 0,0-11 3,0 4 1,-2-3-147,-4 3 0,4-5-183,-3-1-293,-5-7 154,0 4 339,-7-8 1,0-2-458,-1-4 1,1-6 266,0-11 0,-1-2-415,1-3 0,2-3 315,3 8 0,-3-6 95,3 6 1,3 5-181,-3 7 233,8 7 378,-11-4 0,11 8 35,-8 0 0,7 2 153,-7 4 0,6-2-270,-5 7 1,1-5 895,-1 6 0,-5-7-56,5 7 1,1-2 255,-1 1 0,5-1 482,-6-4-786,8 3-286,-11 9 1,11-7 798,-7 1-1023,7-9-673,-4 13-343,8-14-107,0 5 0,8-7 36,3 0 1,12-1-453,6-5 0,4-10 1374,2-7 0,7-7 0,2 3 0</inkml:trace>
  <inkml:trace contextRef="#ctx0" brushRef="#br0" timeOffset="118">606 1109 8044,'17'0'352,"1"0"1,-7 0 556,1 0 0,-8 2 182,1 4 57,-3-4-288,-2 5-398,0-7-1110,0 0 0,0 0 1</inkml:trace>
  <inkml:trace contextRef="#ctx0" brushRef="#br0" timeOffset="758">1143 676 7985,'-8'10'1181,"6"-3"-851,-5-7 0,7 10 318,0 7 1,5 3-115,1 8 1,6-4-151,-7 4 0,1-6 272,-6 1 1,6 2-231,0-2 1,0 2-620,-6-2 0,1-10 217,5 5 0,-4-5-1569,4 4 1063,4 1 0,-7-3-704,9-3 339,-8-5 1,5-9 244,-3-3 0,-2-15 218,8-14 1,-1-3 158,6-9 0,3 0 277,3-6 1,4 6-18,7 0 0,-3 13 79,4-2 0,-4 10-82,9-4 1,-3 14 83,-3-2 0,1 11 248,-1 0 1,-7 4 27,-4 2 19,4 0 1,-7 6-141,3 0 1,-12 7 100,-5-1 1,-4 5-172,-2 6 1,-2-2-173,-4 8 1,-3 0 110,-9 6 0,-7-1-111,-4 1 0,-1 0-46,1-1 1,-4-1 70,4-4 0,2-4-42,-2-8 1,6-2 45,-6-3 0,8-4-98,-2-8 1,10 0 89,1 0 1,3-8-125,-3-4 0,4-3 77,8-2 0,0-1-12,0 1 1,14-2-37,3-4 0,6 4-145,0-5 1,-2 5 192,8 2 1,-2 0-36,2-1 0,-2 7 277,-4-1-343,-4 8 8,6-11-502,-7 13-122,-9-6 0,-3 8-278,-12 0 0,3 0 992,-9 0 0,-7 0 0,-8 0 0</inkml:trace>
  <inkml:trace contextRef="#ctx0" brushRef="#br0" timeOffset="1210">1610 451 7985,'8'-10'640,"-6"3"0,8 7-179,-5 0 0,-3 7 274,4 5 0,-4 3-126,-2 3 1,-6 1 44,1 4 1,-7-2-73,6 8 1,-7 0 107,1 5 0,3 3-525,-3 3 0,8-3-401,-2 3 1,5-11-1251,1-6 1293,0 4 0,0-8-1910,0 5 1346,7-13 1,3-3 48,7-8 1,0-16 202,1-7 0,5-9 116,0-9 1,0-9 268,-6-8 1,6-7-135,1 2 1,1 1 206,-2-1 0,-2 1-119,8-2 1,-6 5 94,6 7 0,-2 8 107,1 3 0,3 7 34,-8 5 0,0 0 420,-5 12 726,-1-5 500,0 20-742,1-5 36,-1 14 1,-7 3-440,-5 7 0,-3 6 434,-2 1 0,0 1-362,0-2 0,0-2-87,0 8 1,0-6-283,0 6 1,0-8-186,0 2 1,6-4-465,0-2 1,13-7 327,-2-4 1,12-4-535,0-2 0,4-2 319,1-4 0,1-4-320,0-7 0,-8 2-1049,-4 3 590,-4-3 0,-4 11-603,-3-8 552,-4 9 0,-10 1 179,-4 7 1,-4 15 912,-7-3 0,0 12 0,-8-2 0,-2 7 0</inkml:trace>
  <inkml:trace contextRef="#ctx0" brushRef="#br0" timeOffset="1410">2286 538 7985,'0'17'0,"0"6"94,0 0 1,0 0 244,0-6 0,0 7 304,0-1 0,0 0-181,0-6 1,-6 6 275,0 0 0,0 2-277,6-2 0,-5-3-120,-1 3 0,-2-2-282,2 2 1,3-4-207,-9 4 1,6-2-44,-5 2 0,5-3-344,-6 3 0,1-4 185,-6-2 1,5-1-1391,1-5 1238,-1 5 1,-5-14 92,-1 3 1,1-10 106,0-7 0,5-3 1,1-3 0,7-5-128,-2 0 1,4-2-14,2 2 441,8 4 0,1-6 0,9 8 0</inkml:trace>
  <inkml:trace contextRef="#ctx0" brushRef="#br0" timeOffset="1544">2165 884 7983,'17'8'0,"0"1"274,1 9 1,-7 1 454,1 4 0,-1-4-52,6 4 0,1 2 164,-1-2 1,2 0-400,4-5 1,-1 5-162,6 0 1,-4-6-1193,4-5 1,1-3 629,6 3 0,0-4-226,-1-8 0,7 0 278,-1 0 229,0 0 0,3 0 0,1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6:29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7826,'-10'0'-486,"3"0"547,7 0 4224,0 0 1,7 0-3812,5 0 1,-3 0-67,3 0 0,0 2 22,5 4 1,0-4-132,0 3 1,7 3-163,-1-2 0,0 0-27,-6-6 0,0 5-187,1 1 0,-1 0 181,0-6 0,1 2-176,-1 4 1,-5-4-529,-1 3 0,1-3 320,5-2 0,-6 0-624,1 0 0,-6 2 365,5 4 0,-5-4-1878,6 4 1414,-9-4 0,11 5-135,-8 5 1,-1 3 1137,-5 2 0,-7 8 0,-3 2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6:29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87 10344,'-10'0'708,"4"0"-790,12 0 1,4 0 188,7 0 1,0 0 241,0 0 0,3 0 630,3 0 0,-2 0-65,8 0 0,-6 0-350,6 0 0,0 0-798,5 0 0,1-6 215,0 0 0,-3-1-1405,-3 1 0,4 2 466,-4-8 1,1 7 957,-1-7 0,4 1 0,-6-7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6:31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87 8000,'-9'-27'1311,"1"2"1893,8 15-2629,0-5 0,8 13 173,3-4-129,5 4 1,1 2-211,0 0 0,1 8-702,-1 3 1,-6-1 269,1 1 0,0 1-1880,5 5 1,0 1 1902,1-1 0,-1 8 0,0 2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6:34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7978,'-10'0'4020,"3"0"-3690,22 0 0,-9 0-435,11 0 0,-9 0-185,3 0 1,-5 0-1039,6 0 809,-9 0 519,13 0 0,-7 8 0,9 1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6:35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7978,'-17'7'871,"1"-3"1087,5 8-1907,-5-1 0,15 1-235,-5-1-1837,4-7 2021,2 4 0,8-16 0,1-1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6:36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52 7987,'-10'0'93,"-5"-8"1060,13 6-774,-14-13 1,9 11 421,-5-7-154,-3 7-422,5-4 0,-7 8-109,0 0 0,5 0 101,0 0 0,3 8-96,-3 3 1,-3 5 100,3 1 0,-3 8 15,-2 4 0,-3 6 1,-3 5 1,6 0-8,0 12 1,1-2 132,10 14 0,-5 1-141,5 10 1,0 4 86,6 8 1,8-8 38,4-4 0,3-4 73,2-2 0,1 0-224,-1 1 1,0-11-226,1-7 1,-1-2-73,0-9 0,-1-3-305,-5-9 1,5 2 34,-5-8 0,3 0 186,-3-6 1,5-5-697,-5-1 1,-1-7-5,1 2-1542,-7 4 1469,11-8 1,-13-4 955,4-16 0,4-14 0,-1-13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6:36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7894,'9'0'1413,"1"0"-377,-4 0-277,-4 0-298,13 0 1,-13 7-110,4 5 1,1 5-125,-1 6 0,0-1-26,-6 6 0,6-3-29,0 10 1,-1-10 30,-5 10 1,0-4 28,0 3 1,0-5-128,0 0 1,0 0 43,0 5 1,0-5-210,0 0 1,0-8 33,0 2 0,0-3-92,0-3-29,0 0-78,0-7 345,0 5-10,0-13 496,0 6-183,0-16-453,0-1 1,0-9 231,0 1-449,0 0 0,0-1-61,0 1 1,2 0-94,4-1 1,-2 1 121,7 0 1,1-6-62,5 0 1,1-2-178,-1 1 0,0 3 126,1-8 1,-1 8 298,0-2 1,-5 4-101,-1 2 0,1-1 515,5 1 0,-5 2-127,-1 3 1,-5-3 370,6 3-259,-1-3 0,1-1 288,-1 5 0,-5 1 336,5 4-221,-7 4-640,12-13 65,-7 13 0,9-11-314,-1 7 1,-5 0 41,-1 6-58,-7 0-9,11 0 120,-5 0 438,0 0-238,5 0 527,-13 0-22,13 0-41,-13 0-182,6 0-191,0 0 0,-5 6 335,9 0-171,-8 7 0,9-1 63,-7 11 0,0-4-51,-6 4 1,6-2 68,-1 2 0,1-2-152,-6 8 0,0-6-175,0 6 1,0-8 48,0 3 1,0-5-158,0-2 1,0 0-336,0 1-431,8-1 1,1-2-718,9-3 1,-5 1 658,5-7 1,-5 6-1115,10-6 1,4-1 273,2-5 1645,4 0 0,9-7 0,2-3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6:33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1 537 8006,'0'-17'-172,"0"7"1313,7 3-647,3 7 1,7 7 88,1 5 0,-1 9 1069,0 2-1096,-7 8 1,3 2-171,-7 7 1,6 0-184,-7-5 1,7 0-347,-6-1 0,0-5 213,-6 0 1,5-8-744,1 2 0,0-3 458,-6-3 1,0-6-2029,0 1 1583,0-8 0,0 2 262,0-12 1,6-6 191,-1-11 1,3-6 168,-2-11 0,3-2-79,9-5 0,1-1-40,4 8 1,-2 0 335,8 5 1,-6 8-33,6 4 0,0 6-18,6 5 1,-7-1-30,1 7 1,-6 0 73,6 6 1,-8 0-27,3 0 0,-5 0 526,-2 0-387,0 8 1,-1 1-62,-5 9 0,3-1 53,-8 0 0,-1 1-54,-5-1 0,0 2-348,0 4 1,-2-2-120,-3 8 0,-7-8-123,-11 3 1,4 1 137,-4-2 1,2-6 59,-3-6 1,3-5 121,-8 6 1,8-8-88,-2 1 1,4-3 311,2-2 1,5-5-32,1-1 1,5-8-49,-6 3 1,8 1-71,-1-1 1,3-1 1,9-5-34,5-1 1,3 1-21,3 0 1,-1 1 6,0 5 1,2-5 1,5 5 1,-5-4-131,4-3 0,-4 7 81,-2-1 0,-5 8-432,0-1 0,-7-3-562,7 2 299,-8-7 0,3 9 755,-7-8 0,-7 1 0,-3-7 0</inkml:trace>
  <inkml:trace contextRef="#ctx0" brushRef="#br0" timeOffset="204">537 416 8006,'0'-11'419,"0"-1"751,0 8-397,0-4-515,0 8 0,0 2 477,0 4 1,-1 6-248,-5 11 1,4-2 8,-4 8 1,2 0-164,-2 5 1,5-5-212,-5 0 1,4 0-269,2 6 1,0-7-451,0 1 0,2-8 29,4 3-89,3-5 0,8-4-579,1-3 0,-7-5 488,1-7 0,-1-2 309,7-3 1,-1-13 146,0-10 1,1-7-267,-1-6 556,8-3 0,-6-8 0,6 0 0</inkml:trace>
  <inkml:trace contextRef="#ctx0" brushRef="#br0" timeOffset="438">884 52 8006,'6'-17'150,"-1"0"362,9 7 304,-12 3-331,5 7 1,-5 1 697,4 5-752,-4 4 0,6 7 26,-8 0 0,0 1 262,0-1 0,0 2-283,0 4 0,0-3-327,0 3 1,7-6-90,5-5 1,-2 3-203,1-3 1,3-5 150,9-1 0,-2-4-51,8-2 1,-6-2 16,6-4 0,0 2-65,5-7 1,-5 1-579,0-1 0,-6-5 287,6 5 1,-8 3-765,2 2 0,-4 4-722,-1 2 997,-1 0 1,-2 2 265,-3 4 644,-4-4 0,-1 21 0,3-4 0</inkml:trace>
  <inkml:trace contextRef="#ctx0" brushRef="#br0" timeOffset="634">1386 347 8006,'-6'17'78,"0"0"0,-5 1 307,5-1 1,0 0 165,6 1 1,-2-1-191,-3 0 0,3 1 102,-4-1 0,2 0 127,-2 1 0,4 1-182,-3 4 1,-3-4-426,2 4 0,-5 4 58,5 2 1,-8-2-644,3 2 1,-5-6 471,-1 6 1,0-8-745,0 2 1,-7-4 278,1-1 1,0-3 43,6-3 1,-6-3 62,0-3 0,0-4 204,5 4 1,-3-6-10,4-6 0,-2 2 293,13-7 0,-6 5 0,7-6 0,-9 1 0,4-7 0</inkml:trace>
  <inkml:trace contextRef="#ctx0" brushRef="#br0" timeOffset="834">1126 641 8006,'10'0'1727,"-1"0"-1234,-3 0 0,-4 8 43,4 3 0,4 7 79,1 5 1,-1-2 366,1 8 0,1 0 289,5 5 1,6 3-619,0 3 1,6-3 34,-6 3 1,8-5-678,-2-6 1,9 2-662,3-8 1,7-2 336,-2-10 0,4-3-254,2-8 1,8 0-454,3 0 1,5-4 1019,1-7 0,0-9 0,0-14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6:32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9784,'17'0'1735,"1"0"-1445,-9 0 0,7 5 78,-5 1-122,5 0 1,1-6-425,0 0 0,-5 0 213,-1 0 0,-1 2-1645,1 4 1175,5-5 1,-14 15-441,4-5 544,-4 5 1,-2 7-114,0 0 0,-6 2 452,0-2 0,-8-4-77,3 4 0,1-3 806,-1-3-351,7 0-128,-4 1 0,8-7 97,0 1-85,0-8-190,0 3 1,2-7-145,4 0 0,-2 0-146,7 0 144,1 0-56,5 0 1,-7 2 100,-4 4 1,-4 4 68,-2 7 0,-8 2 26,-4 4 1,-5-2 170,-6 8 0,2-2 174,-8 2 0,6 4-122,-6-4 1,8-4 156,-2-2 0,3-4-103,3-2 0,6-1-401,-1-5 151,8-3-292,-4 0 1,16-6-25,4 3 0,5-5-237,6-5 0,4-5 165,8-7 0,5 5-112,0 0 0,7 3 240,-7-3 1,-5-1-15,-6 7 1,-8 0 203,2 6 0,-4 0-73,-2 0 1,-5 2 31,-1 4 1,-7 4-9,2 7 1,-4 0-1,-2 1 0,-8-1-110,-3 0 1,-5 2-185,-1 5 0,0-5 34,-1 4 1,-5-6 27,0-5 504,0 3 0,6-13-10,0 4-203,7-4 0,0-2 67,4 0 255,5 0-89,-7 0 0,8 0 9,8 0 0,1 0-71,9 0 1,-7 7-134,1 5 0,-7 3-9,7 3 0,-8 5 718,2 0 0,1 0-349,-1-6 0,0 3-258,-6 3 1,0-4-62,0 4-302,0-4 1,-6-2-791,0 1 798,-7-1 0,3-1-964,-7-5 761,0-3 1,-1-8-81,1 0 1,-6 0-103,0 0 0,-6-8-105,6-3 1,-6-11 340,6-1 1,0-6 322,5 6 0,1 0-150,0 6 1,-1 5 149,1 1 0,8 7 276,-7-4-3,14 8 1,-7 8 144,3 4 0,4 3 261,-4 2 1,-2-5-115,3-1 1,-1 1 271,6 5 1,0-5 454,0-1-382,0 1-862,0 5 1,0-5 119,0-1 1,2-7-1102,4 2 1,3-4 317,9-2 615,7 0 0,1-8 0,9-2 0</inkml:trace>
  <inkml:trace contextRef="#ctx0" brushRef="#br0" timeOffset="121">624 1074 8647,'10'8'247,"-2"-6"-745,-8 5 283,-8-7 0,6-1 215,-4-5 0,-3-4 0,-1-7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7:17.9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87 242 8389,'-8'-10'0,"4"-5"0,-7 3-472,-1 5 1,1-9-46,-1 5 0,7-3 536,-7 3 1,8-4 46,-1 3 0,3 2 10,2-1 1,0 5 3,0-5 1,0 5-6,0-6 90,0 9 1,0-13-107,0 5 0,2 1 98,3-1 0,-1 7-139,8-2 0,-1 4-116,6 2 1,1 0 95,-1 0 0,2 8-167,4 3 0,-2 9 131,8 8 1,0 1-30,5 11 0,0 4-139,1 2 0,-1-2 140,1 2 1,-1-2-84,1 2 0,5 4 139,0-4 1,6 2 5,-6-2 0,3 4 11,-3-4 1,4 3-127,8 3 0,-3 6 113,-3-1 1,4 6 15,-4-5 1,4 7 47,1-2 0,7 2-53,-1-2 1,1 2 34,-6-7 0,5 7-262,0-2 1,7 4 283,-7 2 1,8 0-38,-2 0 0,-1 6 5,1-1 1,-6 1-26,6-6 0,-5 0 24,5 0 0,2 2-45,-28-34 1,1 0-1,-3-1 1,1-1 26,1 2 0,0 1 0,-1 0 0,-1 0-29,0 0 1,-1-1 0,1 2 0,-1 1 13,1 0 0,-1 0 0,29 35-3,-31-33 1,0 2 0,-4-3 0,1 0 9,2 2 1,1 0 0,-1 3-1,-1 0 1,2 0 0,0 0 1,1 3-1,1 0 4,-2-3 0,-1 0 1,-1 3-1,-1-1 1,0-2 1,0 0 0,0 3-1,1 0-5,-1-3 1,-1 0 0,1-3-1,0 0 5,23 38 1,-1-1 67,-25-37 1,0 0 0,26 41-35,-1-3 1,-22-39 0,0 0 7,28 39 0,-28-38 1,0 2-26,-3-3 1,-1 2-1,1 4 1,-2 1 1,-1-3 1,0 0 0,2 3 0,-2 0-28,-3 0 1,0 0-1,3 3 1,0 1 23,-2-4 0,-2 0 0,2 7 1,-1 1-57,-3-3 0,0 1 0,0 2 0,1 1 47,-1-1 0,0 1 0,0 0 0,1 0-58,-1-3 0,0 0 1,0 5-1,0 0-141,1-2 0,-1-1 0,0 0 0,0-1 169,0-6 0,1-2 0,16 46 7,1-8 1,-3 0-6,-3 0 1,4 0 66,-5 0 0,5-1-275,1-5 1,-5 2 221,0-7 1,-2 0 6,1-6 1,-1-8-75,-4-4 1,-4-3-54,4-2 1,-4-8 162,-1-4 0,-7-5-215,1-7 578,-1-3-408,6-15 0,-7-3 0,-2-7 0</inkml:trace>
  <inkml:trace contextRef="#ctx0" brushRef="#br0" timeOffset="415">4240 7635 8378,'-17'0'0,"6"0"0,-1 0 90,8 8 21,-3 1 1,7 9-346,0-1 1,9 0 149,8 0 0,3 6-51,8 0 1,-5 2-6,6-2 1,0 2-28,5 4 0,3 3 175,3-3 0,-4 4-8,4 1 1,-5 0-78,-6 1 1,3-2 60,-3-5 1,-2 3 154,1-8 0,-6 6-92,0-6 1,-2 1 77,-3-1 0,0-5-28,0-1 0,1-2 18,-1-9 0,0 5-11,0-5 1,-3 0 13,3-6 1,-4-8 58,10-3 1,4-16-90,2-13 0,5-22-127,7-24 0,-17 29 1,1-4-415,3-9 1,2-4-1,6-12 1,1-4 176,-13 24 1,1-1-1,0-1 276,2-5 0,1 0 0,0-1 0,0-4 0,1 0 0,0 0 0,-1-3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6:31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35 451 8100,'-18'0'2763,"9"-8"-1779,1 6 1,8-7-275,0 3-421,8 4 0,3-8-61,12 4 0,-1 3-15,6-9 0,-4 6-154,4-5 0,-5 7 76,6-2 1,-8 4-847,3 2 1,-5 2 425,-2 4 0,-7 11-442,-4 12 1,-5 4 393,-1 1 1,-1-5 199,-5 0 0,-2 0 224,-3 6 1,-5-8 448,5-4 1,3-4 47,2-2-68,4-7-843,2 5 403,0-13 0,14-4-979,3-15 1,12-8 101,0-10 797,3-7 0,11-10 0,1-10 0</inkml:trace>
  <inkml:trace contextRef="#ctx0" brushRef="#br0" timeOffset="474">641 295 8100,'7'10'795,"-5"-1"-185,4-3 0,-4-2 1655,-2 7-1022,8-7-615,1 4 1,9-8-117,-1 0 1,-5-2-190,-1-4 1,1-3-603,5-9 1,6-1 272,0-4 0,0 4 205,-5-4 1,-1 3-867,0 3 0,-7 0-1404,-4-1 0,1 7 1235,-1-1 1,-2 1 257,-10-7 0,2 7 377,-7-1 1,-1 3-12,-5-3 0,0-1 287,-1 7 1,1-2-205,0 3 685,-1 3 66,1-6 344,0 8-178,-1 0 74,1 0-158,7-8-50,-5 6-159,13-5 81,-6 7-558,8 0 407,0 0 0,8 7 1,2 9-143,7 7 0,0 0-38,1-6 0,-3 8 212,-3 4 0,9 4-102,-4 1 0,4 7 120,-3-1 0,-1 6-66,0-5 0,2 5-358,5-6 0,-3 10-37,8 2 0,-8-2-26,2 2 0,4-7-8,2-11 0,-2-5-223,1 0 1,-6-8-553,1 2 1,-2-4 362,2-1 1,-4-7-398,4 1 0,-4-8 272,-1 1 1,-7-3-1211,1-2 1137,-1 0 0,5-2 32,-5-3 0,3-5 162,-8-7 1,-1-3-285,-5-3 720,0 4 0,0-21 0,0 3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6:29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0 641 8196,'0'-17'651,"0"7"1,8-3 921,4 7 1,3-5-1539,2 5 1,7-6-148,-1 7 343,0-1 1,-6 6-86,0 0 1,-1 7-3,-5 5 0,3 5 33,-9 6 1,7-1 182,-6 6 1,0 1-254,-6 6 1,5-6 286,1 0 1,0-6 35,-6 6 1,6-12-147,-1 6 1,3-13-326,-2 7 218,-4-11-175,13 9 0,-11-13-70,8 4 0,-3-6-310,3-6 0,3-5-912,-3-13 1,5-3 612,6-7 1,-2-10-1063,8-8 0,-8 0 231,2-6 1508,4-4 0,-7 9 0,5-7 0</inkml:trace>
  <inkml:trace contextRef="#ctx0" brushRef="#br0" timeOffset="842">780 18 8144,'7'-10'549,"-3"3"637,8 7-274,-8 0 306,11 0-877,-5 0 1,7 0 423,0 0 0,1 0-304,-1 0 0,-6 0-109,1 0 1,0 2-298,5 3 0,-2-1-301,-3 8 1,3-6-236,-3 5 1,-5 1-626,-1 5 0,2-4 284,-2 5 1,-1-9-532,-5 14 1,-1-7 501,-5 7 1,2-4 850,-8-2 0,7 1 0,-7-1 0,1 0 0,-5 1 0,5-1 0,-3 0-56,8 1 0,1 1-80,5 4 0,-6-4 972,0 4 1,0-3-405,6-3 1,0 0 628,0 1 0,0-1-427,0 0 0,0 0-41,0 1 1,0-1-105,0 0 1,0 3-190,0 3 1,0-4-250,0 4 1,0 2-258,0-2 1,0 0-420,0-5 605,0 7-472,0-6 307,0 6 1,0-14 120,0 1-34,0-8 675,0 3-534,0-7-119,0 0 0,2-7-683,4-5 1,4-3 367,7-2 0,2-7-381,4 1 0,2-7 292,4 1 0,4-2 51,-4 2 1,-2-2 160,1 8 1,-6 0 283,1 6 1,-4 1 249,-2 5 425,1 3 1108,-1 8-1353,-8 0 0,-1 8 398,-8 3 1,0 5-310,0 1 0,0 0-56,0 1 0,-2-1-170,-4 0 0,3 1-1,-9-1 0,2 0-179,-1 1 0,-4-7-181,3 1 1,2-3-279,-1 3-250,-1 3 1,-5-13 58,0 4 1,5 2-64,1-3-898,7 1 397,-12-6 144,14 0 460,-5 0 355,7 0 110,0 0 309,0 8 0,0-4 105,0 7 0,0-5-224,0 6 1,-8-1 359,-4 6 0,-1 7-80,1-1 0,-7 0 594,8-6 23,-9 0-493,11 1 0,-1-7 199,4 1-472,5-8 0,2 9 110,5-7 0,4 2-119,7-3 1,0 3 61,1 4 0,-7 1-68,1-7 1,-1 5-7,7-5 0,-1 2-185,0-2 0,-5-4-228,-1 3 0,7-3-130,5-2 1,0 0-390,-6 0 0,1-2-229,-1-3 1,6 1-112,0-8-652,0 1 1,-6-5 227,1 5 1412,-9-5 0,7 7 0,-7-9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6:42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7992,'12'0'342,"-1"0"0,-5 5-22,6 1 1,-1 0 404,6-6 1,1 2 65,-1 4-515,0-4 0,1 5 30,-1-7 1,0 0 67,1 0 0,-1 0-336,0 0 0,1 0 67,-1 0 0,0 0-366,1 0 1,-1 0 220,0 0 1,1 0-667,-1 0 0,0 0 220,0 0 0,-5 0-24,0 0 1,-7 6-489,7 0 311,-8 7 1,9-3 154,-7 7 0,0 1 532,-6-1 0,0 0 0,0 0 0</inkml:trace>
  <inkml:trace contextRef="#ctx0" brushRef="#br0" timeOffset="180">173 382 8000,'0'9'738,"0"1"115,0-4 1,2-4-443,4 3 0,4 3 123,7-2 0,8 5-40,4-5 0,-2 2-122,2-2 0,0-3-527,5 9 0,1-8 159,-1 2 0,1-4-567,0-2 0,5 0 563,1 0 0,7 0 0,-4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6:41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 1542 11848,'0'-10'2022,"0"-5"-1753,0 13 83,0-6 43,0 1-259,7 5 0,-3-12-5,8 9 1,-7-9 49,7 2 1,-6-3-187,5-2 0,-5-8 23,6-4 0,-3 2-392,3-2 0,1 0 80,-7-5 1,6-1-68,-7 0 0,7 6 124,-6 1 0,-1 5-374,-5-6 627,0 8 1,0-4-138,0 7 0,0 7 157,0-1-85,-7 8 154,-3-3 1,-7 7-85,-1 0 1,7 0 155,-1 0 0,1 5-123,-6 1 0,-1 2 114,1-2 1,5 1-27,1 5 1,1 3-91,-1-3 1,1-3 114,4 3 1,2 1-47,-7 10 0,7-1 114,-2 6 0,4 3-32,2 10 0,-5-3 152,-1 8 1,0 1-87,6 4 0,0 1 138,0 0 0,0-5-301,0-1 0,0-2 69,0 2 0,2-4-605,4-7 0,-4-6 276,3 0 0,-1-8-989,2 2 329,-4-11-10,6 3 624,-8-13 1,0-2 232,0-12 0,5-11-251,1-6 1,2-5 102,-2-7 0,-3-1-32,9-4 1,-6-2 65,5 7 1,3 1-209,9 5 0,-4 7-20,4-1 0,-2 7-8,2-1 0,-1 10 64,6 1 1,-4 9-47,4-3 0,-6-2 180,1 2 1,2 1-92,-2 5 1,0 0 274,-6 0 0,-5 5-63,-1 1 1,-5 6 157,6-7-56,-9 9 1,5-5 58,-8 9 1,0-7-79,0 1 0,-8-1 127,-3 7 1,-4-7-84,-3 1 1,1-1-91,0 7 0,-7-7 134,1 1 0,0-6-116,6 5 1,0-7 5,-1 2 1,7-2 195,-1 1-13,8-3-187,-3 6 0,7-6 10,0 4 1,0-3 161,0 9 1,0-6 48,0 5 100,7 1 1,3 5-74,7 1 1,-5-3 280,-1-4 1,1 5-123,5-5 1,1-1-42,-1 2 1,0-9-68,1 3-24,7-4-832,2 6 0,-1-6 234,-2 4-3057,-5-5 1490,-2-1-810,0 0 2641,-7 0 0,5 0 0,-5 0 0</inkml:trace>
  <inkml:trace contextRef="#ctx0" brushRef="#br0" timeOffset="689">1196 35 7310,'0'-9'773,"0"1"-447,0 8-156,0-8 0,2 7 458,4-5-431,-5 4 0,9 2 394,-4 0-330,-4 8 1,11 3 4,-7 12 1,7-2-95,-1 8 0,-2 0-69,1 6 1,1 7 57,5 4 1,0 4-15,1 2 0,-7 2-10,1 4 1,-3 3-39,3 9 1,3-1 17,-3 0 1,-3 6 37,3 0 1,-8 0-197,2-5 1,-4-1-56,-2 0 0,0-7-54,0-5 0,0-3 115,0-2 0,-6-8 20,0-3 0,-7-5 43,1-1 0,-1 0-34,1-1 0,-3 1 160,3 0 1,-3-9-146,-3-2 1,1 1 248,0-2 1,5 0-49,1-6 1,1-5 144,-2-1 0,-1-5 308,7 5-376,-7-7 1,9 4 33,-8-8 0,7 0 103,-7 0-559,8 0 195,-11 0 0,13-2-805,-4-4 1,2 2 131,-2-7 0,5 5-927,-5-5 1,12-1 539,5-5 0,6-2 1000,7-5 0,2-3 0,9-7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6:44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2165 451 8034,'0'-17'180,"8"-1"0,0 1-58,3 0 1,3 5 392,-9 1-285,9-1 0,-5-3 193,9 3 0,-7-1-100,1 7 0,-6-6 415,5 7-495,1-1 0,5 6 29,0 0 0,-1 10 0,-5 7 1,3 2-1,-9 10 0,7 0-90,-6 5 1,0 9 47,-6 3 0,0-2-241,0 2 0,-2-1 25,-4 1 0,4-4-132,-4-7 1,-2-1 49,3 1 0,-1-8-32,6-4-115,0-4-84,0-1 0,2-9 57,4-3 1,-3-14 126,9-9 0,0-10-260,5-13 1,2 1 104,4-7 0,-4 0-154,5-6 1,1 0 81,-2 0 0,2 6 115,-2 0 0,-4 13 74,4-2 0,-2 12 156,2 0 0,-3 6 207,3 5 1,-4 5-153,-2 7 0,-5 1 605,-1 5 1,-1 4-334,1 7 1,-3 6 406,-8 0 1,6 2-240,0-2 0,-1-1-50,-5 6 0,0-4-144,0 4 1,0-6-80,0 1 1,0 2-154,0-2 0,6 0 96,0-6 0,2 1-514,-2-1 1,-3 0 105,9 0-1220,-8 1 418,11-1 470,-5 0 0,1-5-708,1 0-549,-8-9 276,11 5 1553,-5-16 0,-1-1 0,-1-9 0</inkml:trace>
  <inkml:trace contextRef="#ctx0" brushRef="#br0" timeOffset="216">3550 1 10486,'8'9'1810,"-4"7"-1236,8-5 0,-7 5-105,7 1 1,-6 0-259,5 1 0,-1-1-309,1 0 1,-1 6-1398,-4 1 0,-2-1 351,7-6 1144,-7 8 0,4 2 0,-8 8 0</inkml:trace>
  <inkml:trace contextRef="#ctx0" brushRef="#br0" timeOffset="339">3637 711 7985,'-8'27'0,"1"-2"794,-5-8 1,4 6-513,8 0 1,0-5 124,0-7 0,0 1 32,0 5-422,0-7 22,0 5-39,0-13 0,8 6 0,2-8 0</inkml:trace>
  <inkml:trace contextRef="#ctx0" brushRef="#br0" timeOffset="1354">1 1559 8007,'0'-17'0,"7"7"-146,-5-5 277,14 13 1,-13-11 213,9 7 0,-6 0 22,5 6 0,-5 0-122,6 0 0,-7-6-82,7 1 1,0-1 42,5 6 0,2 0-134,4 0 1,-2-6 112,8 0 1,0 0-263,6 6 0,-1 0-39,1 0 1,5-5-51,1-1 0,7 0-83,-2 6 1,2 0 85,-2 0 0,4 0 34,-3 0 1,3 0 66,1 0 1,1 0 3,0 0 0,6 0 59,0 0 1,5 0 118,-5 0 0,7 0-116,-1 0 0,5-2 102,6-4 1,-2-1-162,8-5 1,-2-1 140,2 7 1,9-6-289,-3 7 1,3-9 253,-3 3 0,1 1 10,5-2 0,-3 7-16,8-7 1,-7 8-1,1-1 0,-5 1 54,-7-2 1,9 4 8,-8-4 1,7 4-33,-7 2 1,2 0-43,-2 0 1,3-2-42,-3-3 1,4 1 70,1-8 1,3 6-99,3-5 1,-3 5 78,3-5 0,-3 5-9,-3-6 1,-1 6-6,-4-5 1,9 7-7,-3-2 0,3 4-45,-3 2 0,-7-5 53,1-1 0,0 0 6,6 6 1,-7 0-4,1 0 1,-2 0 207,2 0 0,2 0-113,-8 0 1,6 0-48,-6 0 1,0 6-100,-6 0 1,6-1 268,0-5 0,6 0-140,-6 0 0,0 0-4,-6 0 0,-2 0-127,-3 0 1,1 0 126,-7 0 0,-6 0-169,-6 0 1,-7 0 146,1 0 0,-9 0-174,-2 0 1,-14 0 277,2 0 1,-9 0-780,4 0 620,-8 0 1,-4 2-234,-12 4 1,-5-4-564,-6 4 0,-6 1 762,-12-1 0,-11 15 0,-9-1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6:52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1074 8038,'0'-10'2235,"0"3"-2140,7-1-105,-5 6 657,14-13-357,-7 5 0,9-9-57,-1-4 0,0 2 245,1-8-330,-1 0-521,8-6 271,2 1-28,0-1 243,13-7-252,-11-3 0,11-1 116,-11 0 1,2 0-299,-8-6 0,0 0 105,-5 0 1,-3 0-7,-4 0 1,-1 8 186,-4 3 1,-4 5 161,4 1 0,-5 6 98,-1 0 0,-5 8-64,-1-2 1,-6 10 29,7 1 1,-7 6 88,6-5-19,-7 7 1,3-4-155,-7 8 0,2 2 9,3 4 0,-3 6 5,3 11 0,-3 4-14,-3 7 1,1 3 31,0 3 1,1-1-33,5 7 1,-5 8 137,5 9 1,1-1-70,-1 1 1,-1 1 231,-5 5 1,5 4-128,1-4 0,5 3-117,-6-15 0,9 1-81,-3-6 1,4-6-192,2 0 1,0-15-17,0-2 116,0 0-432,0-10 0,2-2-45,4-11 119,-5-4 0,13-17 17,-8-8 1,7-10 1,-1-7 0,1-7 153,-1-10 1,9 1-104,-4-8 0,6 10 152,0 3 0,-1 6-33,6 11 1,-1 1 200,2 4 1,4 6-128,-4 11 1,-2-1 192,2 7 1,-2 0-1,1 6 1,3 0 50,-8 0 1,-2 2-119,-9 4 1,1 4 16,-7 7 1,0 0-76,-6 1 0,0 5 34,0 0 1,-8 6-210,-3-6 1,-5 6 103,-1-6 0,-6 0-75,0-6 1,-8 0 134,2 1 1,-4-3 26,-1-3 0,5-3 73,0-3 1,8-4 221,-2 4 0,4-4 324,1-2-193,9 0-95,1 0 1,10 0 2,4 0 0,3 0 35,9 0 1,1 6-59,4-1 0,2 9 99,4-3 1,2 5-59,-8 1 1,6 0-113,-6 1 1,6-1-121,-6 0 0,2 1 69,-2-1 1,-4 0-900,4 1 1,-4-7 453,-1 1 1,-1-9-3133,0 3 1851,1-4 1557,-1-10 0,0-1 0,0-8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6:53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278 139 7962,'0'-17'0,"0"0"0,-2 1 116,-4 5 0,4-5 47,-4 5 1,-3 1 179,-3-1 1,3 5-150,-3-6 1,0 9 267,-5-3 1,0 4-21,0 2 0,-1 8-91,1 3 1,0 12-86,-1 6 0,1 6 112,0 5 1,1 10-339,5 8 0,-3 7 72,8-1 1,1 1-110,5-1 0,2-3-277,3-3 0,-1-6-365,8 0 1,1-8 248,10-9 1,-1-6-274,6-1 0,-1-8 85,2-3 578,4 0 0,-6-15 0,7 6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6:53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7947,'-10'-7'72,"2"5"98,8-6 94,0 8 0,-2 0 510,-4 0 0,5 10-244,-5 7 0,4 2 131,2 10 0,-2 2-253,-4 9 0,4-3-54,-4 3 0,-1 3-198,1-3 0,-6 0-133,7-5 0,-1 0-18,6-1 0,-2-7-392,-4-4-86,4-4 0,-5-7 20,7 0 49,0-9 0,5-3 102,1-11 0,6-6 19,-7-7 1,9-2-4,-3-9 1,11-11-32,1 0 1,6-8 4,-6 7 1,7 5 73,-1 2 0,-2 5 176,2 6 1,-8 4-99,2 8 0,-3 7 553,-3 5 1,0 5-72,1 5 0,-9 13 125,-3 10 1,-4-1 76,-2 2 1,0 0 494,0 6 0,0-1-214,0 1 1,0-6-236,0 0 1,0-6-607,0 6 0,0-8 118,0 2-985,0-4 1,0-1-487,0-1-451,8-8 1064,1-1 776,9-8 0,-1 0 0,0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6:54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7731,'-9'0'806,"1"0"279,8 0-620,0 0 1,8 0 58,3 0 0,5 0 154,1 0 1,6 0-299,0 0 0,8 0-142,-2 0 0,3 0-328,3 0 0,-6 0-454,0 0 0,-6 0-2239,6 0 2783,-8 0 0,4-8 0,-8-2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6:54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243 606 8000,'-11'0'503,"-1"0"64,8 0 0,-2-5-347,12-1 0,4-13-172,7 1 1,8-5-351,4 0 1,2-4-133,-2-7 0,3-1-311,-3 0 1,2 1 286,-2-1 1,-4 0 258,-8 1 1,-1-1 198,-5 1 0,-3 1 0,-8 4 0,-8-2-6,-3 8 1,-1 2-42,-5 9 1,3-1 660,-9 7 0,4 0-358,2 6 0,-1 8 181,1 4 1,0 3-99,-1 2 1,1 8 153,0 4 1,-1-2-36,1 2 1,0 0-323,-1 6 0,-1 5 124,-4 0 0,4 8 14,-4-1 0,4 3 164,1 2 0,1 0-93,0-1 1,-1-4-220,1-1 0,0-8 114,-1 3 1,9-5-441,3-1 0,2-8-19,-2-4 0,4-4-678,-3-2 252,3-7 18,9-2 0,3-10 258,7-4 1,-1-11 56,-5-12 0,5-4 199,-5-1 1,5-3-121,1-3 1,0 1 180,1-7 0,5 7-73,0-1 0,6 4 118,-6 1 0,6 8-26,-6 4 1,6 6 133,-6 5 1,2 4 91,-2 8 0,-4 2 35,4 4 0,-6 4 47,-5 7 1,3 0-81,-3 1 1,-4 1 65,-3 4 1,-3-4-197,-2 4 1,0-4-206,0-1 1,-2 1 38,-3 4 0,-5-4-188,-7 4 0,-1-9 96,1-3 0,-6-5 4,0 6 1,0-8 172,5 1 1,-5-3-118,0-2 1,0-5 512,6-1 0,5-6 18,1 6 0,7-7 764,-2 1-398,4 5-370,2-1 1,2 8 79,4 0 0,3 8-103,9 3 1,-3 10 97,-3 3 1,3 1-115,-3-2 1,1 2-319,-1 4 1,3-3-274,-3-2 0,1-3-534,-1 8 1,3-8 8,-3 2 1,3-4-805,2-2 1,-5-1 1564,-1-5 0,1 5 0,5-7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7:25.8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293 190 8240,'10'0'-2036,"0"0"1978,-5 0 1,-3-2 127,4-4 1,-2 4-230,2-3 184,-5 3 1,7 0 33,-8-4-20,8 4 160,-6-13-125,13 13 15,-13-13 0,6 11 105,-8-8 267,0 8-248,7-3 220,-5-1-58,6 6 306,-8-5 37,0-1-194,0 6 37,0-6-133,-8 1-299,6 5-228,-5-6 0,-1 8-284,-4 0 1,3 2 198,-3 4 0,1-2-73,-6 7 0,-1 1 50,1 5 1,-2-6 127,-4 1 1,4-1 52,-4 6 0,4-5-88,2-1 1,-1-1 338,1 2-70,0 3 1,0-8 62,-1 5 1,9-2-33,3-5-95,-4-3 1,9 8 154,-5-4-117,-4-5-47,8 7 45,-5 0 287,7-6-247,7 13 0,1-11 168,3 7 0,5-7-100,-5 2 1,5 2-34,1-3 0,0 3-138,0-2 0,1-4 114,-1 3 0,0-1-156,0 2 1,0-4 130,1 4 1,-1-4-214,0-2 0,0 1 10,1 5 0,-1-4-87,0 4 0,0-2-35,1 1 0,-7-3-632,1 4 138,-1 4 0,6-7 294,1 9 1,-7-8-403,1 2 381,-9-5 0,11 1-730,-8 4 414,-1-4 709,-5 13 0,-7-13 0,-3 6 0</inkml:trace>
  <inkml:trace contextRef="#ctx0" brushRef="#br0" timeOffset="1129">0 759 8137,'0'-18'273,"0"1"0,0 6 1265,0-1-1117,0 1 0,0-1 374,0 1-180,0 7-153,0-4 18,0 8 2997,0 0-3187,8 8 1,-4-4-36,7 7 0,-5-5-26,6 5 0,-1-7 11,6 2 1,1 2-84,-1-3 0,0 3 98,0-2 1,1-4-197,-1 4 1,6 1 49,0-1 1,0 0-96,-6-6 0,6 0 92,0 0 0,2 5-129,-2 1 0,-4 0-419,4-6 0,-4 0 242,-2 0 1,1 0-844,-1 0 1,0 0 24,0 0 0,0 2-1623,1 4 1709,-1-5 0,0 7 932,0-8 0,1 8 0,-1 1 0</inkml:trace>
  <inkml:trace contextRef="#ctx0" brushRef="#br0" timeOffset="1965">1207 414 8316,'0'-10'-949,"0"-5"1501,0 6 1,2-7 424,4 5-841,-5-5 1,9 7-177,-4-8 1,-2 5 8,7 1 1,-7-1-702,2-5 602,3 0 0,-1-1 0,3 1 0,-3-2-231,-8-4 0,0 4 132,0-4 1,0 4 35,0 2 1,-2-1 183,-4 1 1,-1 6 187,-5-1 1,-3 6-132,3-5 1,3 7 103,-3-2 0,7 4-139,-7 2 1,1 0 57,-7 0 0,7 0-104,-1 0 1,1 0 72,-6 0 0,-1 6-81,1 0 0,6 5 36,-1-5 0,3 7-13,-3-1 1,5-2 36,7 1 2,-8 1 0,6 5-58,-4 0 1,6-6 40,6 1 0,4-8-206,7 2 0,6-3 112,0 3 0,5-4-168,-5 4 1,6-4 91,-6-2 0,0 0 94,-6 0 0,-5 0 81,-1 0 1,-7 7 182,2 5 1,-4-3-113,-2 3 1,-8 5 139,-3 6 1,-7 8 174,-5-2 0,2 3-139,-7 3 0,5 1 42,-6 4 0,6-2-147,-6 8 0,8-2-31,-2 2 0,4 2 14,2-8 1,7 3-21,4-3 0,-1-6-26,1 1 0,2-3-2,10-9 1,-2 6-80,7-6 0,3-2 89,9-9 1,-4 1 62,4-7 1,4 5-120,1-5 0,-1 0-4,2-6 0,-2-8-8,1-3 0,5-5-20,-4-1 0,-4 0-136,-2-1 0,-4-1-273,-2-4 1,-2 2-286,-3-7 0,-5 1 260,-7-2 0,0-2 126,0 8 0,-5 0 356,-1 6 0,-13 0 427,2 0 1,-5 7-323,5 4 0,0 5 7,0 1 0,5 0 347,1 0-128,7 0-376,-11 0 1,13 1 156,-4 5 0,12-4-286,5 4 0,5 1-120,1-1 1,2 0-230,4-6 1,-2 6 105,8-1 1,-2 3-187,1-2 1,3-4 92,-8 4 454,7 3 0,-10-7 0,5 6 0</inkml:trace>
  <inkml:trace contextRef="#ctx0" brushRef="#br0" timeOffset="2198">1758 828 8108,'12'0'134,"-1"0"0,-5 0 319,6 0 204,-9 0-359,13 0 0,-14 7 179,3 5 1,-3 3-61,-2 2 1,0 2-480,0 4 0,0-3-246,0 3 0,0 1-281,0-1 0,-5 6-29,-1-6 99,0 0 1,6-6-353,0 1 0,2-9 871,4-3 0,-4-4 0,13-10 0,-5-1 0</inkml:trace>
  <inkml:trace contextRef="#ctx0" brushRef="#br0" timeOffset="2449">2103 604 8050,'8'-10'2146,"-6"-5"-1280,13 5 0,-5-1-338,7-1 1,-6 8-325,1-1 1,-1 1-105,6-2 0,1 4-348,-1-4-833,0 4 1,0 2 316,1 0-2249,-1 8 1778,0-6 1235,0 13 0,1-13 0,-9 14 0,-1-7 0</inkml:trace>
  <inkml:trace contextRef="#ctx0" brushRef="#br0" timeOffset="2661">2689 414 8219,'11'-8'0,"1"-3"0,-1-3 61,7 3 1,-1-10 145,0 4 0,0-4 545,1 3 0,-3 7-244,-4-1 0,3 7 1643,-8-7-1477,7 8 1,-9-3-162,7 7 1,-7 2-231,2 3 1,2 1-35,-3 11 0,1 4-739,-6 14 0,0-1 392,0 1 1,-6 7-1939,1 4 1,-9 6 2035,3 5 0,-5 4 0,-1 8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6:55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9887,'7'17'421,"5"-6"-90,11 1 1,-4 5 135,4 6 1,2 8-72,-2-2 1,0 11 155,-5 7 1,-1 3 299,0 2-548,-7 0 0,-2 5-188,-8 1 1,0 7-210,0-1 0,-8 5-767,-3 6 1,-7-6 486,-5 1 0,-4-3-1012,-7-9 1,5-8 548,0-10 1,6-5 835,-6-6 0,0-4 0,-6-8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6:55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9333,'-9'8'1223,"1"-4"-665,8 7 0,0 3 11,0 9 0,-6 4 210,1 7 1,-7 1-309,6 0-306,-7 7 0,9-5-185,-8 3 0,7 2-317,-7-1 1,8-1 336,-2-5 0,-3 7 0,-1 2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6:55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7869,'-18'10'0,"1"-4"0,7 9 2041,4 2 0,5-1-981,1-5 0,1-7-2687,5 2 1,-2-4 1626,8-2 0,-8 0 0,3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6:52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8218,'0'-18'1081,"7"9"1206,3 1-1559,7 8 844,-7 0-992,-2 0 1,-3 8-4,1 3 0,0 5 72,-6 1 0,0 6-269,0 0 1,0 8-146,0-2 1,0 1-866,0-1 0,0 4 480,0-4 1,0 2-1502,0-2 1,0 1 118,0-7 1,0 6 1531,0-6 0,-8 8 0,-1-4 0</inkml:trace>
  <inkml:trace contextRef="#ctx0" brushRef="#br0" timeOffset="133">53 815 8151,'-8'34'-3,"6"-5"640,-4 0 1,-1-2 882,1 2 1,0-2-934,6-4 1,0-4 335,0 4-215,0-4-254,0-1-2220,0-1 1497,0-7 0,6-4 269,0-12 0,7-4 0,-3-7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05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8119,'8'-25'252,"2"5"0,5 1 406,-3 8-23,3 7 721,-5-4-925,7 8 1,-6 8 66,1 3 1,-8 7-101,2 5 0,-6 2 31,-6 4 0,2 3-258,-8-3 1,7 4-219,-7 1 1,2 1-19,-1 0 0,-4-3-250,3-3 1,2-2-1146,-1-4 748,7-3-170,-11 5 187,13-16 325,-6-1 1,16-18 36,3-7 0,7-8-116,5-10 1,5-5 255,13 0 0,-5 1 186,5 10 1,1 0 611,-1 12 0,-1-2-390,-5 13 0,-7 0 308,1 6 1,-9 2-260,-3 4 0,-2 9 1160,-9 8 0,6 8-295,-7-2 0,1-2-79,-6 2 0,0 0-758,0 5 1,0-1-347,0-4 0,2 4-373,4-5 1,3 5 355,9 2 0,-1-2-3196,0-5 3267,8 5 0,-5-6 0,5 8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04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70 8125,'0'-27'256,"-8"2"138,6 16 158,-6 1-276,8 8-775,0 0 364,-7 0 0,-9 2 159,-7 4 0,-8 3-50,3 8 1,-11 3 150,-1 3 1,-3-4-120,3 4 1,3 2 146,-3-2 1,11 0 327,6-5-298,-4-1 1,14-2-63,-5-3 0,15 1-47,3-7 0,7 6 123,11-7 1,8 3-16,9-2 0,7-4 56,10 4 0,-5-4-176,-1-2 0,0 0-8,6 0 0,-8 1-587,-3 5 0,-11-2-4,-1 8-369,-8-1 0,2 6 243,-11 1 1,-4 5 662,-8 0 0,-16 8 0,-3-4 0</inkml:trace>
  <inkml:trace contextRef="#ctx0" brushRef="#br0" timeOffset="171">0 763 8125,'18'0'857,"7"0"116,3 0 0,11 2-376,1 3 1,8-3-245,-1 4 0,1-4-145,-2-2 1,-4 0-49,-7 0 1,-2 6-633,-5 0 0,5 1-182,-4-1 0,-2-2-1338,2 7 1992,-8-7 0,12 4 0,-6-8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03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2425 797 8205,'0'-19'-783,"0"-4"796,0 11 1,7-3 211,5-2 1,-2-7-338,1 1 156,1 0 1,5 0 20,0 0 1,-5-6-3,-1 6 1,-7-6 40,2 6 1,-4-2 101,-2 2 0,0 2-5,0-8 1,0 6-106,0-6 0,0 6-133,0-6 1,0 6 105,0-6 1,-2 6 10,-4-6 1,4 6-19,-4-6 0,-1 8-24,1-2 0,-6 4 287,7 2-204,-9-1-108,5 1 0,-3 7 63,1 4 0,5 5-273,-6 1 171,8 0 0,-9 7 37,7 5 0,-5 5-31,5 6 1,-6 0-14,6 12 1,-5 1 65,5 11 0,-2 10 121,3 1 1,1 9 85,-8 8 1,3-3-115,-3 3 0,-3 9-162,3 3 1,-9-2 279,-2-5 1,6-14-44,5-3 0,1-1-102,-7-4 0,9-3-147,3-8 1,2-5-140,-2-7 0,4-9 81,-3-2 1,3-5-134,2-2 1,2-7 45,3-4 0,-1-5 386,8-1 1,-8-9-305,1-8 0,5-5 22,1-12 1,5 1-71,1-13 1,0 0-146,1-6 1,5-2 75,0-4 0,8 4 118,-2-3 0,5 8-15,7 3 0,-11 14-24,5-3 1,2 12 146,3 0 1,-5 9-48,-6 3 1,-1 5 160,7-6 1,-6 9 16,0-3 1,-8 4 123,2 2 1,-4 0 177,-1 0-317,-1 0 0,-8 2-175,-3 4 0,-4 3 132,-2 8 0,-2 1-190,-4-1 1,-3 6-19,-8 0 1,-8 6-173,-4-6 0,-4 6 128,-2-6 0,1 0 70,-1-5 0,2-9 226,5-3 1,-3-4-130,8-2 337,0 0-91,5 0-100,1 0 0,7 8 19,5 3 0,3 5 138,2 1 0,0 8-91,0 4 0,7 2 205,5-3 0,3 5-56,3-4 1,1-4 195,4-2 0,-2 2-52,8-2 0,-8 0-82,2-5 0,2-1-340,-2 0 0,2 1-371,-2-1 1,-3 0-525,3 0 0,-4 1 57,-2-1 0,-7 0 769,-4 1 0,-4 7 0,-2 2 0</inkml:trace>
  <inkml:trace contextRef="#ctx0" brushRef="#br0" timeOffset="516">1663 832 8372,'0'-18'663,"0"9"-568,0 1-347,0 8 267,-8 0 1,-4 0-18,-11 0 1,2 6-39,-8 0 1,-5 7-9,-7-1 1,-1 9 68,2 2 1,3 0-2,-3-6 1,3 1 108,2-1 1,3 0-131,3 1 0,4-7 434,8 1-324,-1-1 1,3 7 41,3-1 0,7-6-33,10 1 0,7-6 100,11 5 0,6-7-65,11 2 0,-1 2 98,7-3 1,6 1-185,6-6 1,-7 2 60,-4 4 0,-5-4-369,-2 4 1,1-3 113,-12 3 1,-4-4-435,-2 4 0,-6 3-25,-5 3 1,-5-2-255,-7 1 1,0 1 839,0 5 0,-15 0 0,-4 1 0</inkml:trace>
  <inkml:trace contextRef="#ctx0" brushRef="#br0" timeOffset="691">1178 1472 8249,'19'0'1087,"4"0"1,4 0-432,8 0 0,1 0-281,5 0 0,-5 2-269,5 4 1,-5-4-277,-1 4 0,-8-4-104,-4-2 0,2 6-493,-2-1 1,0 3-55,-6-2 1,-7-2 820,-4 7 0,3-7 0,1 4 0</inkml:trace>
  <inkml:trace contextRef="#ctx0" brushRef="#br0" timeOffset="1229">312 1126 8472,'-17'-8'146,"-1"1"72,1-5 1,-6 4 131,0 8-309,0 0 1,6 0 133,-1 0 1,1 0-86,0 0 1,-1 14-121,1 3 0,0 14 189,-1 4 1,3 1 8,3 10 1,-1 1-21,7 5-21,0-8-61,6 6 1,0-12-83,0 8 1,2-13 91,4 2 0,6-12-148,11 0 1,2-6 93,4-5 0,5-4-214,1-8 1,1-4 77,11-8 0,-7-1 56,6-16 1,-5 0 1,5-6 1,-8 1 8,3-1 0,-5 0 152,-1 1 0,-8-7-132,-4 1 0,-12-2 35,-5 1 0,-4 5-12,-2-5 0,-8 5-94,-3 1 1,-12 2 100,-6 5 1,-4 3-10,-1 7 1,-7 9-63,1 3 1,-3 4-122,3 2 1,3 6-243,-3-1 0,11 9 141,6-3 0,6 5-889,5 1 1179,5 0 0,7 1 0,0-1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36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28 209 8256,'0'-18'0,"0"7"581,0-1 1,8 8 1817,3-1-1887,5 3 0,1-4 959,0 0-866,0 0 1,1 1 92,-1-1 0,-5 0-565,-1 6 0,-5 0-508,6 0 1,-7 0 147,7 0 1,-6 8-148,5 3 0,-7 7-1377,2 5 1,-4 0 702,-2 11 1,-2-3-249,-4 10 1,-4 1 274,-7-2 1021,0 1 0,-1 1 0,1 2 0</inkml:trace>
  <inkml:trace contextRef="#ctx0" brushRef="#br0" timeOffset="409">11 711 8256,'-8'9'1076,"6"-1"1,2-8-990,12 0 0,3 0 574,2 0-103,1 0 0,-1 0-166,0 0 0,-5 8 1,-1 3 1,-5 5-59,6 1 0,-9 6-51,3 0 0,-4 8-234,-2-2 1,0-2-49,0 2 0,0-6-46,0 6 0,0-8 83,0 2 0,6-4-162,0-1 1,1-3-366,-1-4 8,-4-3 0,13-8-74,-3 0 1,5-8 188,6-3 1,4-20-756,8-9 1,2-16 236,3-8 0,-2-5-36,9-6 1,-9 2 918,2-8 0,3 2 0,-3-1 0,1 10 0,-7 13 0,-1 8 0,-4 3 0,2 8-152,-8-3 0,0 7 152,-6 5 0,-2 4 877,-3 8 1,1 5 676,-7 0 283,0 9 61,-6-5-1092,0 8 1,0 2-284,0 4 0,-6-3-105,0 9 0,1 0-144,5 5 0,-6-6 7,0 1 1,0-1-278,6 7 1,8-7-73,4 1 0,9-6-48,2 5 1,8-7-77,-2 2 0,3-2-328,3 1 1,0-1-444,-1 8 1,-5-1 962,0 7 0,-8 7 0,4 2 0</inkml:trace>
  <inkml:trace contextRef="#ctx0" brushRef="#br0" timeOffset="756">1102 763 8217,'-26'0'0,"7"2"3658,-4 4-2807,4 3 0,7 7-142,1-5 1,5 3-192,-5-9 0,-1 7 7,-5-6 0,-1 7-419,1-1 1,0 1-307,-1-1 0,7 1-806,-1-7-182,1 7 1,-5-9 81,5 8 1,-5-8 466,5 1 1,1-5-53,-1-5 1,7-5 191,-2-7 1,4-1 12,2 1 0,2 0 279,4-1 1,4 3 62,7 3 0,2-1 224,4 7 1,-4 0 24,4 6 1,2 0 1172,-1 0 1,-1 0-675,-6 0 1,-2 2 1106,-3 4 0,1 4-589,-7 7 0,8 0-280,-3 1 0,-1-1-263,1 0 1,-5 1 29,6-1 1,-1-5-510,7-1 1,5 1-377,0 5 0,7-7-809,-1-5 0,4 3 768,2-2 0,1 0-1608,5-6 1,-5 0 526,5 0 1,-5-2-335,-1-4 1732,-1 4 0,9-6 0,1 8 0</inkml:trace>
  <inkml:trace contextRef="#ctx0" brushRef="#br0" timeOffset="930">2140 936 8200,'0'-17'6396,"0"7"-5603,0 2 0,2 8 841,4 0-1245,4-7-684,7 5 1,-5-6-114,-1 8 0,-7 2-373,2 4 1,2 3 666,-3 9 114,1-1 0,2 8 0,1 2 0</inkml:trace>
  <inkml:trace contextRef="#ctx0" brushRef="#br0" timeOffset="1026">2331 1317 8135,'-8'17'743,"6"-5"60,-3-1 1,3-5-1809,2 6 1,2-8 1004,3 1 0,5 5 0,7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34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261 87 8434,'9'-7'-91,"-1"5"0,-6-6 132,4 8 0,3-8-60,9-3 1,-7 3 252,1 2 0,-6-1 15,5 1 288,-7 0-239,11 6-100,-13-8 176,6 6 272,-8-5-198,0 7-48,0 7 1,0-3-12,0 8 0,-6-6-185,0 5 1,-1-5-2,1 5 0,2-1-43,-7 2 1,-1 3-162,-5-4 0,3 11 117,-3 1 1,7 6-253,-13-6 1,8 6 135,-8-6 1,3 5-84,3-4 1,0 4-20,0-4 1,1 4 70,5-5 1,-3 1-108,8-7 1,-5 0-62,5 0 99,0 1 1,6-1 42,0 0 1,0-5-6,0 0 1,2-9 9,4 3 1,-2 2-10,7-2 1,-5 1 90,6-1 1,-7-4-79,7 4 0,-6 1 125,5-1 0,-5 2-58,6-2 1,-9-2 40,3 7-47,-4 1 0,-2 5 6,0 0 1,-8 6-10,-3 0 0,-4 2-5,-3-1 0,1-3-28,0 8 0,-1-8 30,1 2 0,2-4-155,3-2 1,-1 1 74,7-1 0,0 0-11,6 1 1,0-7 61,0 1 0,0-6-5,0 5 1,8-1 128,3 1 0,-1 3 259,1-9 0,1 9 154,5-3 1,-5-1-217,-1 2 1,-5-1-16,6 7 1,-8-1-51,1 0 0,-3 0-35,-2 1 1,0-5-35,0 5 1,-6-9-28,1 14 0,-3-13-50,2 7-410,4-3-213,-13 3 0,13-5 29,-4-1-1161,4-7 796,2 4 1,0-10-367,0-4 0,8-11 377,3-12 860,13-12 0,3-3 0,7-8 0</inkml:trace>
  <inkml:trace contextRef="#ctx0" brushRef="#br0" timeOffset="703">780 399 8166,'-7'-19'2113,"5"-4"-1561,-6 21 1,16-6-336,3 8 1,5 0 85,1 0 1,0 0-16,0 0 1,3 0-46,3 0 1,-2 0-1,8 0 1,0 0-694,5 0 0,1-2 372,0-4 0,-7 4-905,1-3 1,-8 3 376,3 2 1,-5 0 57,-2 0 0,-5 0-433,-1 0 400,-7 0 1,4-2-93,-8-4 673,-8-4 0,-2-7 15,-7 0 0,0-1 99,0 1 1,5 2 239,0 3 16,1-3 227,-6 5 412,7 1 976,-5 1-567,13 8 99,-6 0-1035,8 0 0,0 2-301,0 4 0,-2 5-283,-4 12 1,4-2 30,-3 8 0,-5 2-105,-2 9 0,3 1-349,-3 11 1,3-4-763,-3 10 0,-3-7 47,3-4 1,2-5 598,-1-7 0,5-3 489,-5-3 1,7-4-16,-2-7 0,4-1 397,2 0-145,0-7-71,0 5 0,2-13 327,4 4 0,-2-4 409,7-2 1,1 0-254,5 0 0,0 0 90,1 0 1,-1 0-408,0 0 0,1 0 97,-1 0 0,-6 2-246,1 3 1,-6-1-12,5 8 0,-7 1-177,2 10 1,-2-3 171,2 3 0,-5 2 74,5-2 1,-4 6 49,-2-6 1,0 2 213,0-2 1,0-4 400,0 4-437,0-4 0,0-1-103,0-1 1,0-5 43,0-1-121,0-7 120,8 4-282,2-8-149,7 0 188,-8 0 0,5-2-503,-8-4 351,-1-4 1,-5-7-120,0 0 0,-5 5 59,-1 1 1,-2 5-33,2-6 1,-1 7 52,-5-7 0,3 8-310,3-2 3,4 5 1,-6-1-1221,8-4 1704,0 4 0,16-13 0,3 5 0</inkml:trace>
  <inkml:trace contextRef="#ctx0" brushRef="#br0" timeOffset="1468">971 1282 8183,'9'-8'-699,"-1"6"1343,-8-13-220,0 5 236,0 1 166,0-7-90,-8 14-192,6-5-444,-13 7-3,5 0 0,-1 6-207,-1-1 1,8 9 33,-1-3 1,3 5 156,2 1 0,0 0-164,0 1 1,2-3-37,3-3 0,5 1 195,7-7 0,3 2-22,3-3 1,-2-3 20,8 4 0,0-10-70,5-2 1,-1-7 9,-4 1 1,4-3-24,-5-2 1,-3-1 59,-2 1 0,-9 0-116,-3-1 0,-7 1 92,2 0 1,-4 5-17,-2 1 1,-8-1-19,-3-5 1,-10 7-3,-2 4 1,-8-1 5,2 1 1,-2 0 1,2 6 0,-3 0-112,3 0 1,4 2 70,2 4 1,5 4-1316,7 7 595,3 0 335,8 0 426,0 1 0,0-1 0,0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38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53 139 8414,'0'-12'-1195,"0"1"2306,0 7-206,0-11-586,0 5 1,0-1-75,0-1 0,0 6 3,0-5 0,2 7 211,4-2-268,-5-4 1,7 7 247,-8-9 44,0 8-198,0-4-58,0 8 1,0 8-37,0 4 0,0 13 47,0 9 1,-6 1 118,1 5 1,-7 3-155,6-3 0,-1 1-8,1-7 1,4 1-120,-4-1 0,-2-5 91,3 0 0,-1-8-191,6 2 0,0-9 285,0-3-491,0 1-221,0-2-52,0-3 142,0-7-335,0 0 73,0-7 1,2-3-560,4-7 1,1-6 1181,5-1 0,3-14 0,-5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7:34.4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1138 517 8335,'0'-17'61,"0"0"1,8-1-62,4 1 0,3 0 473,2 0 1,2-2-80,4-4 1,-4 3-188,4-3 1,2 4-109,-2 2 1,2 0-183,-2 0 0,-4-1-33,4 1 0,-9 6 170,-3-1 1,1 1-279,5-7 0,-8 1 82,-3 0 1,-4 6-42,-2-1 0,0 1-23,0-7 1,-8 1-40,-3 0 0,-6 2 161,-6 3 0,4-1 60,-4 7 1,-4 0 85,-2 6 0,4 0-97,2 0 0,4 0 116,2 0 1,-6 2-53,0 4 0,0 3 34,6 9 1,5-1 15,1 0 0,5 0 100,-6 1 0,9-7-154,-3 1 1,6-1 3,6 6 0,-3-1-66,9-5 1,5-1 72,6-5 1,2-3-176,-2 4 1,-4 2 96,4-3 0,-4 1-209,-2-6 138,1 8 1,-3 1 34,-3 9 1,-5-1 137,-7 0 0,-7 8 225,-5 4 1,-5-1 165,-6 7 0,-2-3-203,-4 14 1,-3-5 167,3 5 1,-4-2-61,-1 2 0,7 1-56,4-6 0,0 5-111,6-6 0,-2 0-184,13-5 0,-5-1 58,5 0 0,0-7-292,6-4 0,8 0-30,3-6 1,4 5 117,3-11 0,5-3 18,0-3 1,7-3 91,-1-2 0,9-2-36,3-3 1,5-5-76,-6-7 0,6-2-120,-6-4 1,-2 4 15,-9-4 0,2 3-193,-8 3 1,-2-6 24,-10 0 0,-3 0 73,-8 6 1,-8 0 348,-3 0 0,-14-1-166,-10 1 0,-5 6 352,-6-1 1,2 8 276,4-1 0,5 3 495,1 2 1,7 0 111,10 0 71,0 0-2255,7 0 958,25 0 1,8 0-306,23 0 1,0 0 212,6 0 240,0 0 0,-1-8 0,1-2 0</inkml:trace>
  <inkml:trace contextRef="#ctx0" brushRef="#br0" timeOffset="564">397 310 8237,'-9'-17'-630,"-7"8"-93,14 1 877,-13 8 558,6 0 1,-9 0-418,1 0 0,-2 0-182,-4 0 1,-2 8-36,-4 3 1,-1-1-4,7 1 0,-6 1-74,6 5 0,0-6 58,6 1 0,0-3 24,-1 3 1,7 3-41,-1-3 1,9 3-129,-3 2 1,4-5 10,2-1 1,8-1 102,3 1 0,12-1 134,6-4 1,5-5-42,6 5 0,-3-4-33,3-2 0,2 2-229,-2 4 0,1-4-257,-7 3 0,-7-1-450,-4 2-349,4 4 1196,-8 7 0,-2 8 0,-9 2 0</inkml:trace>
  <inkml:trace contextRef="#ctx0" brushRef="#br0" timeOffset="735">1 931 8299,'17'0'702,"2"0"568,4 0 1,-2 0-903,8 0 1,-2 0-384,2 0 0,5 2-450,1 3 1,-1-1 304,6 8 1,4-1 159,2 6 0,4 1 0,2-1 0</inkml:trace>
  <inkml:trace contextRef="#ctx0" brushRef="#br0" timeOffset="1267">1897 896 8367,'-8'-17'2351,"-2"7"-619,1 3-517,1 7-883,8 0 0,0 7-608,0 5 0,0-2 142,0 1 1,0 1-195,0 5 1,0 0 3,0 0 0,0 2-111,0 4 0,2-9-132,4 3-210,-4-4 160,5 5 190,-7-9 507,0 7-224,0-15 0,8 5-56,4-12 1,5-3-85,6-8 0,-2-1-189,8 1 0,3 0 297,3 0 1,1 7 116,-13 4 0,6 4 244,-6 2 0,-6 2-165,-6 4 0,-7 4 1041,2 7 1,-4 8-507,-2 4 1,0-3 979,0 3 0,0-2-542,0 2 0,0 3-397,0-3 0,0-4-595,0-2 1,8 2-445,3-2 0,6 0-113,6-6 0,4 0 470,8 0 0,1-7-2793,4-4 2879,4-4 0,8-10 0,0-2 0</inkml:trace>
  <inkml:trace contextRef="#ctx0" brushRef="#br0" timeOffset="1536">2827 965 8379,'0'-17'0,"0"6"951,0-1 235,0 8 0,8-9-574,3 7 1,7 0-72,5 6 0,-2 0-765,7 0 210,1 0 1,6 0-370,-1 0 0,1 0-580,-1 0 0,2 2-42,5 4 1,-5-2 1004,4 7 0,-3-7 0,-3 4 0</inkml:trace>
  <inkml:trace contextRef="#ctx0" brushRef="#br0" timeOffset="1723">3672 776 8379,'15'-8'0,"-3"-3"0,-5 1 1222,-7-2 1,2 7 830,4-7 19,-4 8-1507,13-3 1,-7 9-3,3 3 0,-3 13-17,-8 10 0,0 13-190,0 5 0,0 11-1417,0 6 0,0 0 384,0 6 379,0 4 0,8 13 1,1 0-1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39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70 8467,'0'-18'-1055,"-5"7"1346,-1-1 1029,0 8-1037,-2-11 1,5 13 71,-9-4 107,0 4-259,-5 2 0,2 8 105,3 4 1,-3 5 13,3 6 1,-1-2-99,1 8 0,-1 0-149,7 6 1,0-1-258,6 1 0,0-3 189,0-3 1,0-2-257,0-4 1,2-3-186,4 3 0,4 2-431,7-2 1,0-6 207,0-5 1,8-8 656,4 1 0,4-3 0,2-2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39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8131,'10'-7'603,"5"-3"1,-5 1-554,7 3 0,-4 4 183,5 2 1,-5 0 62,10 0 1,2 9 123,-2 9 1,0 1 240,-5 10 1,-1 0-142,0 5 1,-7 7-149,-4-1 0,-4 3-587,-2-3 1,-2 2 234,-4 4 0,-6 10-395,-11-4 0,-4 12 281,-7-1-108,-8 5 1,-3 1-1,-7 0 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41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87 8366,'0'-10'-109,"0"-5"0,0 11 365,0-8 1,0 6 156,0-5 144,0 7-173,0-11-202,0 13 66,0-6-7,0 8-196,0 0-50,-8 0 1,-2 8-108,-7 3 1,5 5 247,1 1 0,-1 2-86,-5 4 1,2 0 235,3 12 0,-3-2-82,3 13 1,-1-6 48,1 7 0,-1-1-32,7 6 1,-2 5 30,2 1 1,4 6-79,-3-7 1,3 7-31,2-6 1,2-1-105,3-5 0,-1-6 77,8 1 0,-6-9-130,5 2 0,-1-9 6,1-2 1,5-8 30,-5 2 0,-1-5-38,1-7 0,-5 3-129,6-9 1,-6 1-43,5-6 0,-5 0-187,5 0 1,-5 0-1286,6 0 618,-8 0 446,11-7 1,-13-3-640,4-7 94,-4-1 1138,-2 1 0,-8-8 0,-2-2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42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8423,'0'-9'1301,"0"1"-1275,7 8 1,1 8-7,4 3 1,1 10 199,-7 2 0,0 8 41,-6-2 0,0-2 267,0 2 1,0 0-337,0 5 1,-6 1-141,0 0 1,0-1-28,6 1 1,0-2-230,0-5 0,-2-1 87,-3-4 1,3-9 164,-4 3-362,4-3-19,2-5-19,0-1 212,0-8 0,6-8 4,0-3 1,-1-5 14,-5-1 0,8-2-150,4-4 0,-3 3 16,3-3 1,-1 2 80,7-2 1,1 4-185,4-4 0,-4 4 161,4 1 1,2 1 178,-2 0 0,1-1-3,-7 1 0,6 5 249,0 1 1,0-1 5,-6-5 0,3 2 187,3 3 0,-4-3-17,4 3 0,-6 3-52,-5-3 0,3 8 241,-3-2 1,-3 4-37,3 2 0,-8 8 84,2 4 0,1 3-62,-1 2 0,0 8 81,-6 4 1,0 4-363,0 2 0,0-1-59,0 1 1,-2-1-174,-4 1 1,4 0 128,-3-1 1,3-5-725,2 0 1,-6-2-274,0 2 1,0 4-724,6-5 1,0 5 379,0 2 1,0-1 1144,0 1 0,0 0 0,0-1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42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53 8153,'-9'-17'0,"1"7"933,0 2-382,6 8-595,-5 0-35,-1 0 1,0 2 225,-3 4 1,-3 4 218,8 7 0,-5 6 125,5 0 0,-6 8-164,7-2 0,-1 1-78,6-1 1,0 2-123,0-8 1,0 6-69,0-6 1,2 0 62,4-5 0,-3-7-212,9 1 1,0-9 115,5 3 0,0-4-105,1-2 0,-1-2-311,0-4 0,2-3 159,4-8 0,-3-7-240,3 1 0,-10-2 170,-1 2 0,-8-4-18,1-7 0,-5 5 95,-5 0 0,-7 0-94,-11-6 0,4 9 124,-4 2 0,-2 7-20,2 6 0,-6 3-265,6 8 0,0 2 479,5 4 0,-7 11 0,-2 10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42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 8028,'0'-9'-1123,"0"-7"1067,0 15 365,8-15 664,-6 14-238,13-13 1,-11 13-266,7-4 1,-1 6 40,1 6 1,11 11-107,-5 12 1,6 6 107,0 5 1,-2 6-161,8 12 0,-6-2-17,6 7 1,-8 1-135,2 5 0,-9 0-149,-3 1 1,-7 5-676,2 0 0,-6 2 488,-6-2 1,-9-6-919,-8 0 1,0-1 348,5-11 0,1-7 21,0-9 1,1-7 36,5-5 0,-5 0-36,5-12 1,1 3 680,-1-15 0,7 9 0,-4-5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43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8420,'-17'-10'-267,"6"-3"-378,-1 7 588,8 0 1,-11 6 335,3 0 0,3 2 182,-3 4 1,0 6-236,-5 11 1,-2 6 207,-4 11 0,4 6-161,-4 12 0,5 11 209,7 12 1,-5 6-363,5 5 1,3-6 23,2 1 1,4 0-87,2-7 0,0-8-267,0-3 1,2-6-448,4 1 0,4-6 370,7-12 0,8-6-182,4-11 0,-2-6 139,2-11 0,-1 1-1019,7-7 1348,7-8 0,-5 2 0,3-12 0,-3-3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44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8213,'9'-18'0,"-1"1"0,-8 0 1055,8 7-621,1 2 0,7 10-488,-5 4 1,-3 4 266,-8 7 1,0 6 370,0 0 1,-2 8-308,-4-2 0,4 3-37,-3 3 1,-3 0-189,2-1 0,0 1 111,6 0 0,-1-1-513,-5 1 1,4-8 31,-4-4 0,4-4-694,2-2 671,0-7 0,2-2-68,4-8 1,3-4-51,9-8 1,-1-7-138,0-15 1,7-9 144,-1-3 1,5-4 450,-4-2 0,-1 8-4,-6 3 1,-2 13 259,-3 4 1,3 13 251,-3 5 0,-3 4-135,3 2 0,-8 14 368,2 3 0,1 12-167,-1 0 0,0-2 327,-6 2 1,0-3-352,0 3 0,0 4-229,0-4 0,0 2-461,0-2 1,0 3 177,0-3 1,-2 4-1273,-4 1 0,4 3 1234,-4 3 0,5 5 0,1 7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44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8250,'-8'-27'3237,"6"9"-3048,-5 3-134,7 13 0,7-11 347,5 7-267,-4 0 905,7 6-612,-13 0 1,6 8-146,-8 3 0,0 5-210,0 1 1,0 6-206,0 0 1,0 6 5,0-6 1,0 6-220,0-6 0,0 0 8,0-5 97,0-1 1,0-6-564,0 1 1,7-8 305,5 2 0,9-14-375,2-9 0,8-7 423,-2-4 0,3-5 237,3 4 1,-8 4 95,-4 2 1,2 4 358,-2 1 236,0 9 1120,-5 1-177,-1 8 1,-2 8-606,-3 3 0,-4 5-253,-8 1 0,0 6-598,0 0 1,0 6-653,0-6 0,0 2 338,0-2 0,2-2-955,3 8 1303,-3-8 0,14 4 0,-7-7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45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8191,'8'-9'66,"-4"1"-66,7 8 0,1 2 570,5 4-307,0 11 1,3 12 67,3 11 0,-4 5 150,4 7 1,2 13 324,-2 4 0,-2 6-296,-9 0 1,1 6-361,-7 11 1,0-3 21,-6 3 0,-2 1-134,-4-7 1,-3 10-125,-9-9 0,-1-2-299,-4-5 0,-2-6-96,-4 1 0,-4 2-718,4-2 0,4-10 1199,2-13 0,0-2 0,6-10 0,7-1 0,6-3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7:31.2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1104 499 8334,'0'-12'-6,"0"1"1,0 5-115,0-5 0,5-1 150,1-5 1,2 0 69,-2-1 1,-5 1 9,5 0 1,2 0 11,-2 0 1,-1-1 24,-5 1 1,6-6-56,0 0 0,0 0 215,-6 6 1,0 0-98,0-1 0,0 1 232,0 0-363,0 0 0,-6-1-178,0 1 63,-7 0-512,3 0 395,-7 0 0,0 7 48,-1 4-44,1-3 1,0 7-59,0-4 93,-1 12 0,1 3 116,0 9 1,-6-1 14,0 0 1,0 2 42,6 4 0,1-4 178,5 4 1,-4 2-14,3-2 1,3 0-187,-3-6 1,8 2 161,-1 4-109,3-3 0,2 5-137,0-8 1,2-2 7,3-3 1,5 1-103,7-7 0,6-1 67,0-5 0,8 0-185,-3 0 1,5-5 6,1-1 0,-1-7 118,-4 1 1,1-3-27,-7-2 0,-2 5 37,-9 1 0,1 5 284,-7-6 0,2 8 516,-3-1 450,-3 3-803,6 2 0,-10 0 23,-4 0 0,3 4-239,-9 7 1,1 3 125,-7 14 1,-1 3-256,-4 9 1,4 2 58,-4 4 0,4 4-225,2-4 1,1 2-13,5-2 1,-4 2-21,3-8 0,4 0 275,3-5 1,3-7 14,2 1 1,0-8 87,0 2 0,0-4-94,0-2 1,7-1 187,5-5 1,3 3-115,2-9 1,3 1-48,3-6 1,3-2-99,9-4 1,-3-3-182,-3-8 1,4-1-38,-5 1 1,-3-6-304,-2 0 1,-9-6 49,-3 7 1,-7-9 169,2 2 0,-4 2 81,-2-1 1,0 7-43,0-2 1,-6 3 2053,0 3-356,-7 8 314,11-7-962,-6 14-447,8-5 1,2 7-243,4 0 1,3 0 97,9 0 0,7 0-1103,3 0 0,-1 2 194,2 3 716,0 5 0,-3 7 0,-1 0 0</inkml:trace>
  <inkml:trace contextRef="#ctx0" brushRef="#br0" timeOffset="636">328 327 8305,'0'-18'43,"-8"1"-332,6 7 712,-5 3 1,5 7-201,-4 0 0,-3 0-211,-9 0 0,1 2-122,0 3 0,0-1-113,-1 8 0,-5-1 53,0 7 1,-1-1 82,1 0 1,3 0 90,-3 0 0,4-1-113,2-5 1,6 3 632,-1-9-49,8 9-250,-3-5 0,7 3-84,0-1 0,7-7 199,5 2 1,5 2-81,6-3 1,4 1-48,7-6 0,1 0-189,-1 0 1,1 6 86,-1 0 0,-1-1-274,-5-5 1,-1 6 83,-4 0 1,-4 0-306,4-6 1,-4 5-59,-1 1 1,-1 6-212,0-7 0,-5 7 12,-1-6 0,-7 7 641,2-2 0,3 5 0,1 1 0</inkml:trace>
  <inkml:trace contextRef="#ctx0" brushRef="#br0" timeOffset="819">138 878 10076,'2'-11'887,"4"-1"1,-2 6 103,7-5 0,3 7-419,9-2 1,-2-1-17,8 1 1,-3 0-698,3 6 1,6 0 200,-1 0 1,1 2-1842,5 4 1,2 3 1780,-2 9 0,8 6 0,-4 3 0</inkml:trace>
  <inkml:trace contextRef="#ctx0" brushRef="#br0" timeOffset="1334">1707 740 8334,'0'-11'0,"0"-1"0,7 6 1040,5-5 0,3 7 1,4-4-202,4 1 1,-2 5-426,8-4 0,-8 4-736,2 2 0,-4 2-35,-1 4 0,-9-2-965,-3 7 1121,-4 1 0,-2 5-100,0 0 1,-2 0-146,-4 1 0,-3-1 46,-9 0 0,-1 0 520,-4 1 1,4-1-112,-4 0 492,4 0 0,7-1 247,1-5 87,7 4-552,-3-5 0,12 1-18,1 1 1,13-8-274,-2 1 1,12-3 109,0-2 0,3 0-1081,3 0 1,-1 0 144,1 0 834,-1 0 0,1 0 0,-1 0 0</inkml:trace>
  <inkml:trace contextRef="#ctx0" brushRef="#br0" timeOffset="1582">2362 637 8400,'0'-10'1965,"7"2"-1641,-5 8 0,14 0 662,-5 0-503,4 0 1,3 0-99,-1 0 1,6 0-650,0 0 1,0 0 268,-6 0 0,6 0-2048,0 0 1063,0 0 1,-6 0-1274,0 0 2253,1 0 0,-1 0 0,0 0 0</inkml:trace>
  <inkml:trace contextRef="#ctx0" brushRef="#br0" timeOffset="1790">2844 447 8312,'16'-11'418,"-5"-1"1,4 3 395,-3-3 0,-3 3-158,3 3 0,-6 2-34,5-8 1,-5 9-120,5-3 1,-5 4 176,6 2 0,-7 2-289,7 4 0,-8 5-136,1 12 0,-3 6-552,-2 11 0,0 0 260,0 12 0,0-2-3175,0 13 3212,0 0 0,-7 14 0,-3 1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45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8169,'7'-10'1503,"3"3"0,15 7-549,4 0 1,4 0-418,1 0 1,7 0-166,-1 0 0,0 0-169,-5 0 1,0-6-172,-1 0 1,-1 0-124,-4 6 0,-2 0-388,-4 0 0,-4 2-109,4 4 1,-9-2-821,-3 7 0,-7 9 1408,2 9 0,-12 3 0,-4 3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45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8220,'0'-27'0,"3"10"-1,9 11 1,9 4 597,20 2 1,5 0 682,11 0 0,-1 0-1046,8 0 1,-8 0-240,1 0 0,-5 0-238,-6 0 0,2 0 110,-7 0 1,-1 0-919,-5 0 0,0 0 1051,-1 0 0,1 8 0,-1 1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46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8262,'9'-8'-734,"1"6"1304,-4-4-10,-5 4 14,15-5 0,-12 5 267,7-4 332,-7 4-555,12 2 1,-15 13-9,5 5 0,2 11-75,-2-1 0,1 13 105,-1 5 0,-4 12-376,4 5 1,-4 7-167,-2 5 0,0 5-3916,0 13 3818,0 3 0,-3-41 0,-2 2 0,0-1 0,0 1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43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8134,'0'-10'2245,"8"3"-1639,3 7 1,10 0-387,2 0 1,0-2-75,-5-4 0,5 4 115,0-4 0,6 2-123,-6-1 1,6 3-128,-6-4 1,2 4-250,-2 2 1,-4 0-518,4 0 0,-3 2 198,-3 4 0,-2-2-475,-3 7 0,-5 6 1032,-7 7 0,0 6 0,0-3 0</inkml:trace>
  <inkml:trace contextRef="#ctx0" brushRef="#br0" timeOffset="162">139 468 8200,'-7'-18'554,"5"9"1,4 1 686,15 8 1,2-6-886,10 0 0,-6-1-92,6 1 0,0 2-271,6-7 1,-5 7 58,5-2 1,-4 4-1543,9 2 1,-1 0 131,1 0 1358,-3 0 0,13 0 0,-6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51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33 8227,'8'-17'0,"1"7"768,9 5-443,7 10 0,-4 11 154,8 7 0,-8 8-119,2-3 0,-6 5-448,-5 2 0,-5 7-86,-7 4 0,-7 4-102,-5 2 1,-11 8-306,-6 3 1,-9 7 580,-3 5 0,-7-4 0,4 6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52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8164,'-17'0'414,"0"0"-308,7 0-25,-5 0 0,11 0 128,-8 0 1,6 0-24,-5 0 0,5 6-44,-5 0 1,5 7-166,-6-1 0,6 3 167,-5 3 1,1-1-127,-1 0 0,-5 8 149,5 4 1,-5 11 30,-1 7 1,6 3 181,-1 2 0,0 2-92,-5 3 0,6 11 91,-1 7 0,6 5-78,-5-5 0,7 0-161,-2-5 1,4-1 47,2 0 0,0-7-130,0-4 1,2-6 79,4-6 1,3-4-105,9-7 1,1-3-41,4-3 1,-4 2 57,4-8 1,2-2-345,-1-9 1,1 3 8,-2-3 1,-4-3-436,4 3 1,-4-8-643,-1 2 188,-1 3 1,0-7 1171,0 4 0,1-12 0,-1-4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54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8173,'0'-17'424,"0"0"70,0 7 1,8-3-178,3 7 1,5 0 92,1 6 0,0 8-116,1 3 0,5 7-139,0 5 1,6 9 518,-6 9 0,2 7-71,-2-2 0,-4 12 20,4 5 1,-5 7-461,-7 5 1,-3-2-388,-8 7 1,-2-3-835,-4 10 0,-5-4 361,-13 9 1,-2-3-48,-9-3 1,2-13 291,4-3 1,-1-15-1728,6-3 2179,-6-7 0,9-11 0,-8 1 0,0-1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55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36 8273,'-15'-12'52,"3"0"0,-3 9 310,3-3-341,-3 4 1,-2 2 104,-1 0 1,-1 8-56,-4 3 1,2 6 229,-8 7 1,6 4 268,-6 13 1,8 11-81,-2 11 1,-2 12 106,2 6 0,0 10-549,5 1 0,10-42 0,1 0 107,-5 48 0,8-47 0,1 0-347,2 1 1,2 0 0,-1 44 139,0-3 154,7-5-1247,3-17 0,15 4 408,4-11 0,-2-12 36,2-6 0,0-4-38,5-7 739,1-4 0,0-10 0,-1-4 0,1-3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54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8142,'11'-6'579,"1"0"0,1 0-161,10 6 0,-2 0 0,6 0 646,-2 0 1,6 0-614,-2 0 0,2 0-197,-2 0 0,1 0-234,-6 0 1,4 0 78,-5 0 1,1 0-987,-7 0 0,-2 2 1,-3 4 0,1 4-430,-7 7 1,0 8 1315,-6 4 0,0 3 0,0 3 0</inkml:trace>
  <inkml:trace contextRef="#ctx0" brushRef="#br0" timeOffset="141">226 572 8170,'0'-27'1889,"2"9"358,3 13 0,9 3-1995,15 2 0,7-6-145,16 0 0,6-2-1214,0 3 1,5 3 409,-5-4-2487,7 4 3025,-11 2 0,6 0 1,-8 0-1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52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8189,'0'-10'1302,"0"3"-935,0 7 19,0 0 1,0 7-78,0 5 1,0 9-111,0 2 0,0 6-26,0-6 1,-6 8-182,0-2 1,-5 3-262,5 3 1,-2 0 175,3-1 0,3-7-174,-4-4 0,4-3 33,2-3 2,0-8 85,0 7 38,0-14 0,0 4 165,0-12 1,2-2-134,4-3 1,-2-11-187,7 5 0,-1-4 150,1 4 1,5-3-142,-5-3 1,5 2 131,1-8 1,6 8-49,0-2 1,0-2 251,-5 2 0,5 0-149,0 5 0,0 1 401,-6 0 0,0 0 79,1-1 1,-3 7 215,-3-1 0,3 8-128,-3-2 0,-3 5 246,3 1 0,-6 0-240,5 0 0,-1 1-79,1 5 1,-1 6 217,-4 11-122,-4-4-340,5 14 0,-7-4-65,0 11 0,-5-1-388,-1 7 1,0-6-536,6 6 1,-6-5-84,0 5 1,3-8-2339,8 3 3225,-3 3 0,21-7 0,-3 5 0</inkml:trace>
  <inkml:trace contextRef="#ctx0" brushRef="#br0" timeOffset="968">17 1628 8224,'-9'-9'4110,"1"-7"-3742,8 14 0,2-13-196,4 3 0,3-3 58,9-2 0,-1-1-150,0 1 1,1-6-270,-1 0 1,2-8-57,4 2 0,-3 2-319,3-2 1,-4 3-98,-2-3 0,-5-4 236,-1 4 1,-7 2 41,2-2 1,-4 2 151,-2-2 1,0-1 101,0 7 0,-8-6 53,-3 6 0,1 2 463,-1 9-263,7-3 0,-10 11 231,8-8-67,-7 8-178,3-3 74,-7 7 0,5 7-28,1 5 1,5 3-56,-5 3 0,7-1 17,-2 0 0,4 6 138,2 0 1,-6 8-33,1-2 0,-1 4-32,6 1 1,0 3-151,0 3 0,0-1 110,0 7 1,-6-6-326,0 7 0,0-7 10,6 6 0,0-7 33,0 1 0,0-9-125,0-2-191,0-8 25,0 4 90,0-8 511,0-7 1,0-4-112,0-12 0,0-4-160,0-7 0,0-2 29,0-4 1,0 3-89,0-3 0,6-2 21,0 2 1,6-6-202,-7 6 1,9 0 158,-3 6 0,5-1 28,1 1 0,6-6 195,0 0 0,6 0-148,-6 6 1,2 5 354,-2 0 0,-4 3-79,5-3 1,-5-1 279,-2 7-62,0 0-159,1 6 0,-9 2-156,-3 4 1,-4-2-243,-2 7 0,0 3-298,0 9 1,-2-4 235,-4 4 1,-5-2-75,-12 3 1,4-5 21,-5 4 0,-1-10 16,2-1 1,-6-6 66,6 5 520,0-7-52,6 4 578,0-8 242,7 0-391,2 0-36,8 0-331,0 0 1,8 0 126,4 0 1,3 0-17,2 0 0,1 0 127,-1 0 0,2 5-5,4 1 0,-4 2-177,5-2 0,-5 1-423,-2 5 0,6 1 116,0-7 1,2 6-264,-2-6 1,-3 1-454,3-1 1,-2-2-898,2 7 0,-4-5 548,4 6 976,-3-8 0,-3 11 0,0-5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7:39.445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1321 535 8509,'10'-17'52,"5"2"199,-3 3 1,3-1-96,2 7 0,-5-2 75,-1 3 0,1 3-521,5-4 0,-5 4-471,-1 2 761,-7 0 0,11 8 0,-5 1 0</inkml:trace>
  <inkml:trace contextRef="#ctx0" brushRef="#br0" timeOffset="539">81 535 8515,'-18'-8'-11,"1"7"0,6-13-616,-1 8 465,8-7 1,-9 9 825,7-7 0,8 7-282,10-2 0,5 4-204,6 2 1,4-6 108,7 1 0,14-7 155,4 6 1,11-7-216,0 2 1,2 3-156,-2 2 0,0-2-117,-11 3 1,2-1 104,-14 6 0,-2 0-764,-9 0 1,-4 0 48,-8 0 0,-5 0-253,-1 0 0,-7 2 284,2 4 624,-12-4 0,-4 13 0,-7-6 0</inkml:trace>
  <inkml:trace contextRef="#ctx0" brushRef="#br1" timeOffset="758">511 190 10239,'0'-11'540,"0"-1"-282,0 9 1,0-3-87,0 12 1,0 3-37,0 8 0,0 8 178,0 4 0,0 4-154,0 1 0,-1 1 9,-5-1 0,2 0-403,-8 1 0,3 5 219,-3 0 1,-1 6-679,7-5 1,0-1-1,6-6 1,0 1-303,0-1 0,2-7 995,4-4 0,11-4 0,10-2 0</inkml:trace>
  <inkml:trace contextRef="#ctx0" brushRef="#br0" timeOffset="961">1545 449 8314,'0'-25'0,"-5"12"711,-1-5 1177,0 13-1632,6-3 0,8 8-493,3 0 0,-1 0-144,1 0 0,1 0 264,5 0 0,-5 0-628,-1 0 0,3 6 359,9-1 1,-4 3-682,4-2 1067,-4-4 0,6 13 0,2-5 0</inkml:trace>
  <inkml:trace contextRef="#ctx0" brushRef="#br0" timeOffset="1080">1959 483 8314,'17'0'0,"1"0"0,-1 0 0,2 0-458,4 0 1,-4 0 269,4 0 1,-4 0 194,-2 0 0,1 0-2,-1 0 0,0 0 1,0 0 0,-5 0 20,-1 0-26,1 0 0,13-7 0,2-3 0</inkml:trace>
  <inkml:trace contextRef="#ctx0" brushRef="#br0" timeOffset="1395">2838 466 8391,'0'-34'338,"0"15"0,4-3-122,7 17 0,1-9 203,11 3 1,2 1-497,-2-1 1,5 7-478,-5-2 0,6 4 1,-6 2 1,0 0 196,-6 0 1,2 0-158,4 0 0,-3 0 513,3 0 0,-4 2 0,-2 4 0,6-2 0,0 7 0,0-5 0,-6 6 0,6-9 75,0 3 1,2-4 157,-2-2 0,2 0 321,4 0 1,3 0-217,-3 0 1,5 0 686,7 0 0,3-8-352,7-3 0,3-3-80,3 3 0,3-4-369,3 3 1,2 4-419,-8 3 1,-1-3-43,-10 2 0,-4 1-311,-7 5 1,-9 0 230,-3 0 1,-9 0-307,-3 0 0,-9 2-1311,-2 3 1933,-7 5 0,-18 7 0,-2 0 0</inkml:trace>
  <inkml:trace contextRef="#ctx0" brushRef="#br0" timeOffset="1583">3769 104 8511,'-16'-32'464,"5"3"1,-2 10 1904,7 7-1220,0 9-811,6-5 0,0 16 78,0 3 0,0 6-121,0 6 0,0 4 245,0 7 0,0 9-722,0 3 1,6 11-977,0 6 1,-1 20 1157,-5 8 0,0 9 0,0-48 0,0-1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50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676 18 8281,'0'-10'-418,"0"3"502,0 7 56,-8 0 143,7 0 221,-7 0 71,8 0 2494,0 0-2916,0 7 0,2 1 71,4 4 1,-3 1-304,9-7 137,0 7-317,5-3 1,-6 7 29,1 1 0,-8-7-117,2 1 1,-5-1 175,-1 6 0,-1 1 91,-5-1 0,2 0 64,-8 1 1,1-1 118,-7 0 1,-1 1 362,-4-1 1,4 4-46,-4-4 1,6 5 662,5-11-358,-3 5-237,5 1-133,0 0-192,3-7 0,16-2 50,9-8 0,1 0-14,10 0 0,1-6-489,11 0 1,-5-7 159,5 1 1,-5 4-1200,-1 3 1,-6 3-1311,0 2 2637,-8 0 0,-4 15 0,-9 4 0</inkml:trace>
  <inkml:trace contextRef="#ctx0" brushRef="#br0" timeOffset="333">105 156 8378,'0'-17'-647,"-2"8"-811,-4 3 1446,4-4 1271,-6 8-1209,1 2 1,-1 18 37,-4 10 0,-3-1 116,4 2 1,1 2-174,-2 9 1,9-3-170,-3 3 1,4-3 75,2-2 1,0-1-200,0 1 1,2-1-273,4 1 0,5-8 533,12-4 0,-4 4 0,6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7:55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70 8430,'0'-18'-46,"0"1"0,2 8-674,4 3 1827,-4 4-675,13 2 1,-13 2 6,4 4 1,1 9 1,-1 8 1,0 8-143,-6-2 1,0 9 79,0 3 0,0 5-356,0-6 0,-6 6 60,0-5 0,1 1-132,5-2 1,0-5 3,0 0 1,0-8-696,0-10 468,0 0 1,0-5-147,0-1 0,0-9 131,0-2 0,1-9 10,5-14 0,4-4-522,7-8 365,1-7 165,-1-3 1,2-8 25,4-5 1,-4 6 87,4 0 1,2 2 140,-1 10 0,4 1-61,-4 10 0,1 4 188,-2 8 1,-4 7 45,4 4 1,-4 5 321,-1 1 0,-1 1 349,0 5 1,-5 4-382,-1 7 0,-7 8 135,2 4 0,-4-2-129,-2 2 0,0 0-67,0 5 0,0 7-328,0-1 0,0 1-214,0-7 0,0 1-184,0-1 1,0 3-488,0 3 0,0-3 825,0 3 0,7 5 0,3-1 0</inkml:trace>
  <inkml:trace contextRef="#ctx0" brushRef="#br0" timeOffset="847">0 1594 8166,'0'-18'-399,"0"1"1,0 0 0</inkml:trace>
  <inkml:trace contextRef="#ctx0" brushRef="#br0" timeOffset="1235">35 1490 8166,'9'-12'326,"-3"1"163,4 7-179,-1-12 1,3 14 339,0-3-254,-9-5 28,5 8 121,-8-6 72,0 8-309,8 0 1,-6 8 57,3 4 0,3 3-108,-2 2 1,0 3-175,-6 3 0,0-2 45,0 8 1,0 0-37,0 5 1,0-5 301,0 0-914,0-8 391,0 12 0,0-14-231,0 4-385,0 4-288,0-8 386,0 6 434,0-15 0,0-4 8,0-12 0,5-6-103,1-11 0,6 2 70,-6-8 0,7 0 6,-1-5 1,-3-1 2,3 1 0,-1 1-6,7 4 0,-1-2 244,0 8 1,-1 0-136,-5 6 1,3 5 725,-9 1-221,9 7-119,-5-4 1,1 10 90,-4 4 0,-4 3 239,-2 9 1,0 1-176,0 4 0,0-2 101,0 8 0,0-6-614,0 6 0,0-6 117,0 6 0,0-6-986,0 6 0,2-6 214,4 6 1,3-8 751,8 2 0,1-4 0,-1-1 0</inkml:trace>
  <inkml:trace contextRef="#ctx0" brushRef="#br0" timeOffset="1476">762 1663 8737,'12'0'1302,"-1"0"1,6 0-401,7 0 1,4 0-76,-4 0 0,6 0-298,-1 0 1,0 0-531,6 0 0,-6-6-173,5 0 0,1 1-91,-6 5 1,-2 0-413,1 0 0,-6 0 677,1 0 0,-4 0 0,-2 0 0</inkml:trace>
  <inkml:trace contextRef="#ctx0" brushRef="#br0" timeOffset="2276">1836 1628 8297,'-10'0'1164,"2"-7"0,8 3-328,0-8-161,0 8-434,0-11 0,0 5-43,0-7 0,8 0-181,4-1 1,-1-5-354,6 0 0,-9-2-395,9 2 0,-3-2 426,3-4 1,-5-2-19,-1 8 0,-7-7 9,2 1 1,-4-2-53,-2 2 0,-2-2 181,-4 8 0,-1 0 338,-5 6 0,-3-1 34,3 1 177,-3 8 0,-3 1-89,1 8 1,5 0-71,1 0 0,-1 2-113,-5 4 0,6 3 33,-1 8 1,6 3-3,-5 3 1,5 4-9,-6 7 1,7 1-12,-7 0 0,6 1 54,-5 5 1,7-3 131,-2 8 0,-2-5 20,3 5 1,-3-6-153,2 6 1,4-7-185,-4 1 0,5 3-94,1-3 1,0-1-238,0-11 0,0 3 93,0-8-1,0 0-130,0-5 0,0-7-113,0 1-53,0-8 580,0 3 0,0-14-137,0-5 1,0-5 175,0-6 1,5-2-89,1-4 1,8-4-31,-3 4 1,4-4-26,3-1 1,5-1-9,0 1 0,2 7 255,-2 4 1,-4 3-89,4 3 0,2 2 108,-1 3 1,-1-1-130,-6 7 0,6 0 709,0 6-233,0 0-249,-6 0 0,-1 2-216,-5 4 0,-1-2-124,-4 7 1,-4-5-314,4 5 0,-5-5 193,-1 6 1,-5-6-112,-1 5 0,-8-5 46,3 5 1,-6-5-205,-7 6 1,3-8 115,-8 1 1,8 3 260,-2-2 1,4 0-51,2-6 275,-1 0 1,3 2-64,3 3 0,3-3 505,3 4 86,4 4-397,-6-1 0,16 9 447,4-1 0,-3-6-34,3 1 0,-1-1 114,7 7 0,-1-3-314,0-3 1,6 3-28,0-3 0,6-3-428,-6 3 1,6-8 131,-6 1 1,6 3-1023,-6-2 1,0 2 532,-5-3 1,-1-3-1537,0 4 0,-1-2 1851,-5 2 0,5-4 0,-7 5 0</inkml:trace>
  <inkml:trace contextRef="#ctx0" brushRef="#br0" timeOffset="2881">2528 70 8202,'-9'0'-712,"1"0"901,8 0 1267,0 0 1,2 6-1158,4-1 1,-2 3 12,7-2 1,-5-2 24,5 7 0,-1 1 78,2 5 0,3 8-114,-3 4 0,3 6 123,2 5 1,1 4-60,-1 8 1,0 0 138,1 0 1,5 10-141,0 7 0,0 0 47,-6 6 1,-2 2-318,-3-2 1,-4 8 228,-8-2 1,-2 9-731,-4 3 1,-11 3 346,4-47 0,-3 0 1,-3-3-1,-3 0-774,0 6 0,-2 0 1,-1-5-1,-2-2 108,-1 2 0,-1-1 726,-2-2 0,0 0 0,0 2 0,-1-1 0,-1 0 0,-2 0 0,-2 1 0,-3-1 0,-3 1 0,0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8:06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10444,'10'17'1236,"-2"1"-469,-8-1-456,7 0 0,-5 1 39,4-1 1,-4 2 94,-2 4 0,0 2-433,0 4 0,-6 2 91,1-8 0,-3 6-496,2-6 0,4 0-309,-4-6-365,4 1 310,2-1-223,0-7 613,0 5 1,2-13 116,4 4 1,-2-12 162,8-6 1,-1 3-73,6-3 0,1 1 118,-1-7 1,2-5-178,4 0 0,-1 0 16,6 6 0,-4-1 179,4 1 0,-6 0 178,1-1 1,-4 3-71,-2 3 1,-1-3 475,-5 4 566,5 3 1,-13-6 92,9 9 1165,-8-1-1450,3 6 1,-1 8 40,0 3 0,0 6-477,-6 6 0,0 3 0,0 2 1,0 5-306,0-4 1,2 4-231,3 1 1,-1 7-1675,8-1 1,-6 2 1709,5-1 0,8-5 0,8 7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8:05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503 87 8180,'0'-10'1364,"0"1"-497,0 3 588,0 4-429,0-13-535,0 5 0,-2-2-339,-4 1 0,1 7 108,-13-2 0,3 4-141,-14 2 0,0 2-55,-5 4 1,-1 4-214,0 7 1,-5 0 45,-1 1 0,1 1-238,5 4 0,9-6-28,2 1 201,-3 7 1,8-14 222,-4 12 1,12-9-194,5-3 222,4 1 0,10 3 13,3-3 1,5 1-1,1-7 0,8 2-97,4-3 1,2-3-95,-3 4 1,3-4-139,-8-2 0,6 2-370,-6 4 0,0-4-47,-5 3 1,-1 3 238,0-2 1,-7 7-693,-4-1 0,-4 3 1102,-2 3 0,-8-1 0,-2 0 0</inkml:trace>
  <inkml:trace contextRef="#ctx0" brushRef="#br0" timeOffset="149">139 606 8163,'-17'8'4098,"0"-6"-4585,7 6 0,12-6 607,15 3 1,1-3 724,5 4 0,-2-4-223,2-2-213,-4 0-291,6 0 0,-2 0-1263,1 0 0,6 0 1145,-1 0 0,4-8 0,2-1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8:03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1594 693 8095,'0'-17'90,"0"0"0,8 5 92,3 0 0,5 1-60,1-6 0,6-1 262,0 1 0,0 0 284,-6-1-434,-7 1 1,5 2-37,-3 3 1,-2-3-49,1 3 1,-5-3-272,5-3 1,-5-1 100,6-4 0,-6 4-364,5-4 0,-7 2 205,2-2 1,-4 1-76,-2-7 0,0 3 45,0-3 0,0 2-82,0 4 0,-2 3 105,-4-3 0,4 4 195,-4 2 1,-1-1 63,1 1 0,-2 6-109,2-1 1,2 8 280,-7-2-154,7 5 1,-11 1 40,3 0 0,3 1 10,-3 5 1,6-2 149,-5 8 1,7-1-84,-2 6 1,-2 1 39,3-1 0,-1 2 17,6 4 1,-2 4-123,-4 8 0,4 0 45,-4-1 0,-1 9-20,1 3 1,-6 2 128,7-2 0,-7 10-50,6-4 1,-5 4 63,5-4 0,-6-1-208,7 1 1,-1-5-157,6-1 1,-6-6-244,0 6 0,1-9 210,5-2 1,1-3-85,5-9 0,-4 0 46,4-5 0,-4-7-446,-2 1 242,0-8 298,0 3 0,6-9-26,-1-3 1,1-7 129,-6-11 1,0 4-325,0-4 0,6-4 140,0-2 0,1-2-74,-1 2 0,2-3 34,3 3 1,5-2-52,-5 2 0,-1 2 137,2 4 1,-1 4 58,6-4 1,1 3-71,-1 3 1,0-4 162,1 4 1,5-4 39,0 9 0,2-1-96,-2 1 1,-4-2 146,4 9-157,-3-1 0,-3 6 82,0 0-130,-7 8 0,3 1-3,-7 9 1,0 1-80,-6 4 0,-6-2-201,0 8 1,-13-2-12,2 2 1,-6 2 159,0-8 1,1 5 69,-7-4 0,6-3-58,-5-10 1,6 3 204,-1-8 1,4 5-26,2-5 0,5 0 77,1-6 0,5 0-23,-6 0 1,8-2 443,-1-4 154,3 4-202,2-13 83,0 13 0,6-8-184,-1 4 1,9 4 288,-3-3 1,5 5-57,1 5 1,0 5 96,1 7 1,-7 1-169,1-1 1,1 0 49,10 1 1,-3 5-187,3 0 0,-2 0-172,2-6 0,-2 0-386,8 1 0,-6-3 223,6-3 0,-6 3-1223,6-3 1,-2-5-181,2-1 1,1 2-2346,-7-2 3675,1-1 0,-7-5 0,0 0 0</inkml:trace>
  <inkml:trace contextRef="#ctx0" brushRef="#br0" timeOffset="573">1248 624 8287,'-10'-8'-502,"-5"6"-251,5-5 0,-2 7 796,1 0 0,-1 0-131,-5 0 0,-6 2 294,0 3 1,-6 3-22,6 4 1,-6 3 111,6-4 1,-2 5-52,2 1 1,4 0 44,-5 1 1,5-7-163,2 1 1,5-6 454,1 5 178,7-7-211,-4 11-232,8-13 0,2 12-46,4-8 1,4 1 141,7-1 0,2-2-164,4 7 0,2-5 0,4 6 1,4-6-67,-4 5 0,1-5-133,-1 5 0,2-1-616,-8 2 1,0 3 348,-5-3 0,-1 1-1079,0-1 1,-5 3 85,-1-4 1208,-7 5 0,4 1 0,-8 0 0</inkml:trace>
  <inkml:trace contextRef="#ctx0" brushRef="#br0" timeOffset="778">815 1178 8145,'-27'0'0,"7"0"280,9 0-260,7 0 1152,-4 0 1,16 0-295,4 0 0,-1 0-146,6 0 0,-1 0-317,13 0 1,-4 0-195,9 0 1,-3 2-306,10 4 1,-5-4-376,-1 3 0,-1 5-1299,1 2 0,-2 3 1758,-4 2 0,-4 1 0,-8-1 0</inkml:trace>
  <inkml:trace contextRef="#ctx0" brushRef="#br0" timeOffset="1197">330 953 8110,'-18'0'0,"3"-8"-20,4-3 1,-5 3 81,5 2 0,-3 2 557,3-1 0,-5 3-173,5-4 1,-7 10-87,-5 2 0,4 13-115,-4-2 0,-2 12 0,2 0 0,0 3 15,5 3 1,7 0-30,-1-1 1,8 1-62,-1 0 1,3-8-105,2-4 1,2 2-231,3-2 1,7-6 140,11-5 1,4-9-315,8 3 0,-1-6 90,1-6 0,7-3-52,4-8 0,-1-8-76,1-4 0,-8-4-283,3-2 1,-5 5 322,-1-5 0,-8 4 69,-4-9 1,-11 3 420,-7 3 0,-5-7-154,-5 1 1,-5 1 93,-7 10 0,-8 4 6,-4 8 0,-2 2-105,2 3 0,-4 6-236,4 12 1,-1 11 239,1 12 0,-4 4 0,6 2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8:08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8223,'-17'0'0,"0"-2"258,-1-3 0,7 3 446,-1-4 1,7 4 30,-7 2-432,8 8 0,-5 1-26,3 9 1,4 1 30,-4 4 1,4 4-109,2 7 0,2-1-98,4-4 0,0 4-723,11-4 0,-2 3 447,14 3 0,0 0 174,6-1 0,-1 1 0,1-1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8:07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8097,'0'-9'-242,"0"-1"927,0 4 1,0 2 308,0-7-112,0 7 95,0-11-304,8 5-453,1-7 1,9 7-11,-1 4 1,-5-1-82,-1 1 1,1 0 31,5 6 1,0 8-99,1 3 1,-1 5-64,0 1 1,-5 6-295,-1 0 0,-5 8-336,6-2 0,-8 2 343,1-3 0,-8 5-253,-3-4 212,-8 4 72,5-6 1,-9-2-73,1-8 0,5 0 111,1 1 254,-1-9 125,3-1 239,-7-8 0,16 0-79,0 0 1,10 0-65,13 0 1,4 0 618,8 0 1,-1 0-188,1 0 0,-2 0-26,-5 0 0,3 2-390,-8 4 0,0-2-273,-5 7 0,-3 1 283,-3 5-1005,-5 8 591,-7-6 1,-7 12-356,-5-8 1,-5 6 265,-6-6 1,-4 6-975,-8-6 0,1 6 204,-1-6 1,-2 0-19,-3-6 1,3-5 1006,-3-1 0,-4 1 0,-1 5 0</inkml:trace>
  <inkml:trace contextRef="#ctx0" brushRef="#br0" timeOffset="789">883 191 8045,'0'-18'751,"2"1"94,4 0 0,-2 7 61,7 4 1,1 4-356,5 2 0,1 6 188,-1 0 1,0 9-174,1 3 0,-1 1-1,0 10 0,-1-1-268,-5 7 1,-1 6-230,-5-1 1,-3 8-277,4-2 1,-10 4-535,-1 2 0,-15 6-2661,3 0 3403,-12 15 0,-5-10 0,-11 14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8:13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70 8205,'0'-17'-340,"0"7"283,0-5 709,0 13-51,0-14 219,0 14-416,0-5-413,0 7 214,0 0-226,-8 0 0,5 6 55,-9-1 0,6 9-17,-5-3 0,1-1-12,-1 1 1,-5 3-91,5 9 1,1-4 94,-1 4 0,-1-3-94,-5-3 0,5 2 71,1 4 1,1-2 7,-2 8 1,-1 0 250,7 6 0,-5-4 39,5 3 1,-6-3 78,7 9 0,-1 5-151,6 1 0,-2 12 80,-4 5 0,4 4-123,-4 3 0,4 5 20,2 0 0,0 7-190,0-1 0,0-4 177,0-2 1,6 0-96,0-5 0,2 3 128,-3-10 1,-1 3 12,8-3 0,-6-3-14,5-8 1,3-2 121,9-4 1,-4 2-168,4-8 0,-2 1 14,2-7 0,-3-1-35,3-4 0,-4 2 262,-2-8 0,-1 0-434,-5-6 0,3 1-122,-9-1 1,7-6-380,-6 1 131,-1-8 1,-5 5-1127,0-3 739,0-4 0,0 4-1530,0-12 2316,-7-3 0,-3-17 0,-7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8:16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7986,'-17'0'2992,"7"-7"-2580,3 5 1,14-6-22,5 8 1,3 0 52,3 0 1,1 0 52,4 0 1,-4 0 269,4 0 1,2 0-326,-2 0 0,0 0-80,-5 0 1,5 0-679,0 0 0,2 6 256,-2 0 1,-4 1-807,4-1 1,-3-2 245,-3 7 0,-6-5-191,1 6 1,-8-1-23,2 7 0,1-1-258,-1 0 1,-2 2 1090,-10 5 0,-4 3 0,-7 7 0</inkml:trace>
  <inkml:trace contextRef="#ctx0" brushRef="#br0" timeOffset="170">53 537 7986,'-18'0'1913,"1"8"-1619,7-7 0,6 7 663,16-8 1,1 0-138,16 0 0,0 0 123,6 0 0,-1 0-318,1 0 1,2 0 169,3 0 1,-1 0-97,7 0-2155,-8 0 1099,4 8 1,-7 1-3623,0 9 3979,-1-1 0,1 8 0,0 2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8:14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10224,'0'11'363,"0"1"0,6-1 89,0 7-184,0 7 1,-6-4 201,0 8 0,0 0-211,0 5 1,0 1-60,0 0 1,0-1-113,0 1-14,0-1 1,0-5 111,0 0 1,0-6-97,0 6 0,0-13 38,0 1-485,0-4-197,0 5 306,0-9-236,0-1 35,0-8 229,0 0 0,5-8 85,1-3 0,2-5-171,-2-1 0,-3 0 127,9-1 0,-2-5-152,1 0 1,5-8 96,-5 3 0,4 1-49,3-2 0,-1 2 160,0-2 1,1-2 113,-1 8 0,-5-2-81,-1 2 1,1 4 161,5-4 0,-2 3 288,-3 3 176,3 0 0,-11 5 948,8 1-621,-8 7-438,11-4 1,-7 16-17,3 3 0,3 5-51,-9 1 0,7 8-53,-6 4 0,5 4 15,-5 1 0,0 3-152,-6 3 1,0-1-159,0 7 1,0-6-1069,0 7 1,2-1 607,4 6 1,-5 0-2870,5 0 3319,-4 0 0,6-1 0,1 1 0</inkml:trace>
  <inkml:trace contextRef="#ctx0" brushRef="#br0" timeOffset="1012">0 2200 8686,'8'-15'1017,"4"3"1,-3-3-1174,3 3 1,5-9 517,6-2 0,0-2-7,-5 2 1,-1 2-238,0-8 0,6 2-56,0-2 1,0-4-221,-5 4 0,-1-3-10,0-3 1,1 0-237,-1 1 0,-7 1 56,-5 4 0,-3-2 140,-2 8 1,0-6 343,0 6 1,0 0-108,0 6 0,-7 0 89,-5-1 1,3 7-12,-3-1 0,6 8 292,-5-1-228,-1-5-113,-5 8-227,-1-6 49,1 8 1,6 0 77,-1 0-11,8 0 194,-3 0 0,5 2-59,-4 4 1,4-2 198,-4 8 1,2-7-76,-1 7 0,3 5 105,-4 6 0,2 8-30,-2-2 1,2 6-117,-7 5 1,7-2-150,-2 9 1,4-3 80,2 2 0,-2 2-105,-3-7 1,3 1 108,-4-2 0,4-7-25,2 7 0,0-9-34,0 4 0,0-3 18,0-8 1,0 1-183,0-2 139,0-4 0,0 6-309,0-8 204,0-7 1,0-1 3,0-3 86,0-4-1,0 6 142,0-8 267,0 0-82,-8 0-283,6 0 0,-7-2 13,3-4-203,4-3 1,-6-15-269,8 1 0,0-5 15,0 4 1,2-6-167,4 1 0,2-4 180,3-2 0,7 1-46,-1-1 1,0 2 387,6 5 0,-2-3-156,3 8 1,-5-6 152,4 6 1,2 0-18,-2 5 0,0 3 510,-6 3 1,6-1-71,1 7 0,-1 0 109,-6 6 1,-6 0 6,1 0-383,0 8 1,3 2-409,-3 7 0,1 0 177,-7 1 1,0-1-144,-6 0 1,0 3 58,0 3 0,-6-4-423,0 4 1,-7-4 176,1-1 1,-3-3-377,-3-4 672,1 5 1,0-14 277,-1 4 0,1-5 465,0-1 0,5 0-379,1 0 1,5-5 577,-6-1 183,8-8 572,-3 13-522,-1-7 105,6 8-707,-6 0 0,10 0 89,4 0 0,-2 8-2,8 3 1,-1 4-125,6 3 1,6-7 23,1 1 0,1-2-118,-2 1 0,2 3-502,4-9 1,1 7-376,-7-6 0,8-1-724,-2-5 0,-2 6 180,2 0 0,-8 0-850,2-6 0,0 2 1983,-6 3 0,5-3 0,-13 6 0</inkml:trace>
  <inkml:trace contextRef="#ctx0" brushRef="#br0" timeOffset="1629">1247 243 8021,'0'-9'514,"0"-1"-710,0 4 158,0 4 1,0-7 394,0 3 686,8 4-428,-6-13-92,13 13-423,-5-6 0,1 8 245,1 0-112,-1 8 1,7 7-19,-1 8 0,0 8 240,1-2 0,-1 5-59,0 7 1,-5 3 433,-1 8-358,1 8-222,5 1 0,-7 10 129,-4 5 1,1 4-332,-1 13 0,0 5 112,-5-43 1,-2-1 0,-2-3 0,0 0-267,1 4 0,-2 0 0,-2-5 0,-1 0 117,1 2 0,0 0 1,2-1-1,-1-2-530,-7 38 1,1-5 158,-7-12 1,7-7-247,-1 1 0,6-14 249,-5 2 0,1-14-139,-1-3 0,-3-8-540,8-10 1,-1-5 445,1-1 0,2-7 771,-7 2 1,-1-4 0,-5-2-1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7:38.4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1 379 8326,'0'-17'39,"2"8"-74,3 3 265,5-4 0,7 8 445,0-3 1,1 3-260,-1 2 0,0 0-153,0 0 1,2 0-64,4 0 1,-2 0 13,8 0 0,0 0-103,5 0 0,3 0-16,3 0 1,-4 0-145,5 0 0,-5 0-111,-2 0 1,1 0-314,-1 0 1,-5 0-365,0 0 0,-2 0 387,1 0 0,-3 0-435,-8 0 0,-5 2 885,-1 3 0,-7-3 0,4 6 0</inkml:trace>
  <inkml:trace contextRef="#ctx0" brushRef="#br0" timeOffset="169">518 52 8326,'-8'-17'0,"-4"-1"616,5 9 895,-8 1-946,13 8 0,0 2-165,7 4 0,3 9-350,-2 8 1,-4 14 119,3-3 0,-3 12-525,-2 0 0,0 11 148,0 7 207,0 10 0,0 5 0,0 7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8:18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87 8104,'0'-12'148,"0"1"386,0 7-129,0-12-168,0 14 0,-2-11 250,-3 7 17,3 0-81,-6-1-76,0 5-334,6-6 1,-7 8 6,3 0 0,2 2-215,-7 4 0,5 5-132,-6 12 1,1-1 173,-7 7 0,7-1-11,-1 7 1,1 0 122,-7-1 1,3 3 162,4 3 1,-5-1-43,5 7 0,-5-6 263,-1 6 1,5 1-87,1 5 1,-1 5 106,-5 1 0,5 7-70,1-1 1,5 9-202,-5 2 1,7 14-49,-2-3 1,4 12 49,2 0 0,0-1 8,0 1 1,0-10 70,0-1 0,0-2-32,0-10 1,0-2 1,0-10 1,6 3 68,0-9 0,5-1-66,-5-10 1,7-3 5,-1-9 1,-3 1-179,3-1 1,-2-7 127,1-3 1,5-5 74,-5-2 0,-1 0-578,1 1-264,-7-9-172,12 7-465,-15-14-468,7 5 1238,-8-7 1,0-2-465,0-3 995,0-5 0,-8-15 0,-1-2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8:19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8068,'0'-17'1458,"0"7"-860,0 2-218,0 8-147,0 0 1,2 14 130,3 3 0,-3 12-165,4 0 0,-4 3-29,-2 3 0,2 0-89,4-1 0,-4 3-221,3 3 0,-3-7 84,-2 7 0,0-15 102,0 4-148,0 0 1,0-10-142,0 4 180,0-11 143,0-4 57,0-8 1,0-2-256,0-4 1,2-4-228,4-7 0,-4-2-33,4-4 1,3-2 143,3-4 1,3-4-315,3 4 0,-1 2 236,0-1 1,0-1 117,1-6 1,5 8 165,0 4 1,0 4 370,-6 1 1,6 7 13,1-1 1,-7 8 346,-6-1 0,1 3-121,5 2 0,-5 7-173,-1 5 1,-5 3 274,6 3 1,-8 1-253,1 4 1,3-2-284,-2 8 1,0-6-168,-6 6 0,0-2-346,0 2 0,5 4-120,1-5 1,6-1-570,-7 2 0,3-8 97,-2 2 1,2-3 336,3-3 0,4-2 618,-3-3 0,11-4 0,4-8 0</inkml:trace>
  <inkml:trace contextRef="#ctx0" brushRef="#br0" timeOffset="214">849 364 8198,'0'-10'663,"2"3"-620,4 7 107,3 0 1192,9 0-573,-1 0-405,0 0 0,1 0 167,-1 0 1,0 0-412,1 0 1,5 0-328,0 0 0,6 5-47,-6 1 0,6 0-326,-6-6 1,6 6 278,-6-1 0,6 1-196,-6-6 1,0 0-1461,-6 0 1957,0 0 0,8 0 0,2 0 0</inkml:trace>
  <inkml:trace contextRef="#ctx0" brushRef="#br0" timeOffset="426">1594 191 8127,'0'-35'1073,"2"8"235,3 4 1,-1 10-125,8 1-732,-8 0 0,5 3 1832,-3 3-1628,-4 4 0,8 4-347,-5 4 0,-3 5-169,4 12 1,-4 6-119,-2 12 1,0-1-67,0 12 0,0-2-243,0 14 0,-2-1-539,-4 6 1,4 1 825,-3-1 0,-5 0 0,0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8:22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18 687 8012,'-8'-17'2997,"6"7"-2521,-5-5-306,7 5 1,1-1 122,5-1 0,4 0 102,7-5 0,0-2-42,1-4 0,-1 4-69,0-4 0,3-3-638,3 3 1,-4 0 142,4 6 1,-4-2-22,-1-4 1,-1 3-38,0-3 1,-5 2-352,-1-2 1,-7 4 0,2-4 1,-4-2 155,-2 2 0,-6-2 271,0 2 1,-7 3-63,1-3 1,-3 4 549,-2 2 1,-1-1-132,1 1 0,5 7 181,1 5-3,-1-5-23,-5 8 0,6 0-93,-1 8 0,6 9-78,-5 3 1,7 1 0,-2 10 0,-2 0-47,3 5 0,-1 1 288,6 0 0,0 7-66,0 4 1,-6 4-49,0 2 1,0 0-150,6 0 1,0 2 7,0 3 1,0-8-305,0 3 0,0-12 134,0 0 1,0-3-263,0-2 1,2-9 144,4-2 0,-4-5-493,4-2 441,-4-7 1,-2-1-77,0-3 313,0-4 0,0 4 300,0-12 1,0 2-402,0-7 0,0-1 69,0-5 1,0-6-201,0 0 1,0-6 138,0 6 0,6-8-120,-1 2 0,9-2 8,-3 2 0,5-1-4,1 7 0,0-6 96,1 6 1,5-6 214,0 6 1,6 0-10,-6 5 0,2 3-5,-2 3 0,-4-1 0,4 7 0,-4 0-55,-1 6-113,-1 0-11,0 0 1,-7 2-210,-4 4 1,-4 4 88,-2 7 0,0 0-81,0 1 1,-8-1 0,-3 0 0,-5 0 95,-1 1 1,-1-3 243,1-3 1,0 1-151,0-7 1,-1 0 148,1-6 56,7 0 163,-5 0 133,13 0 353,-6 0-170,8 0-151,0 0 169,0 7 1,6-3-170,0 8 0,7-1 145,-1 7 0,-3-7-32,3 1 0,0-1 413,5 7-615,0-9-196,0 7 0,7-12-147,-1 7 0,2-5-262,-2 5 0,-2-7-636,8 2 1,-8 2-1257,2-3 0,2 7 116,-2-6 2005,0 7 0,-5-3 0,-1 7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8:23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8110,'0'-18'-718,"8"9"1,-4-5 347,7 9 1,-5-7 802,6 6-99,-8 0 0,5 5 530,-3-5-433,-4 4 207,6-6-98,-8 8-291,0 0 89,0 8 1,0-4-47,0 7 1,2-5-122,3 6 0,-3 5-16,4 6 0,2 6-145,-3-6 0,7 13 235,-6-1 0,5 11 13,-5 0 1,8 4 142,-3 2 0,5 16-152,1 7 1,0 9 256,0 9 0,-1 5-250,-10-44 1,-1 2 0,0 1 0,-2 1-495,-2 5 0,-2 1 0,1 1 0,0 1 63,0 3 1,0 0-1,0-5 1,0-1-237,0 2 0,0-3 1,0-9-1,0-2-17,0 2 0,0-2 0,-2 38-493,-4-14 1,3-2 310,-9-15 1,6-3 153,-5-9 0,-1-3 117,-5-9 1,0-7-64,-1-4 1,-1-9 466,-4-3 0,2-7-65,-8 2 0,0-19 0,-6-7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8:24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8145,'-17'0'0,"0"0"390,-1 0 1,7 0-85,-1 0 1,7 2-165,-7 3 1,1 20 109,-7 16 1,3 15 157,3 7 0,-3 16 285,3 13-691,-3 4 0,7-41 0,1 0 139,0 0 1,2 0 0,0-4 0,2 2 67,3 7 0,0 1 0,0-7 0,0 0-128,0-2 1,0 0 0,8 42-169,4-13 0,3-6-661,2-12 1,1-5 515,-1-12 0,0 0-774,1-11 1,-1-4 344,0-14 0,0-7-111,1-5 1,-1-3 769,0-2 0,1-15 0,-1-4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8:24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7999,'0'-10'4557,"0"4"-4583,0 12 1,0 9 76,0 9 0,6 6 189,0-1 1,0 4-10,-6 2 0,0 5 14,0 0 0,0 3-261,0-3 0,0-3-336,0 3 0,0-9-504,0-2 1,0-8 440,0 2 1,0-10-785,0-1 824,0-8 1,2 2 69,3-12 0,-1-13-33,8-16 1,-1-2-98,7-9 1,-3 0 289,-3-6 0,3 2 255,-3 4 0,3 5 389,2 13 0,-1 3-179,-5 7 523,5 1-306,-7 7 0,7 5 344,-5 10 0,-3 5-236,-8 7 1,6 1 213,-1-1 0,1 2-300,-6 4 0,0-2-52,0 8 0,0-6-331,0 6 0,6-2 25,0 2 0,0 2-822,-6-8 1,5 6-103,1-6 0,2 0-551,-2-6 0,1 1 302,5-1 0,3-6 972,-3 1 0,11-8 0,4 3 0</inkml:trace>
  <inkml:trace contextRef="#ctx0" brushRef="#br0" timeOffset="212">780 346 7998,'7'-9'567,"5"3"0,3 2-903,3-2 1,-1 4 640,0-3 1,1 3 832,-1 2 0,0 0-655,1 0 1,-1 0-60,0 0 0,0 6-359,1-1 0,-3 3 48,-3-2 0,3-2-996,-3 7 0,-3-7 58,3 2 0,-1 1-1319,7-1 2144,-9 0 0,14-6 0,-3 0 0</inkml:trace>
  <inkml:trace contextRef="#ctx0" brushRef="#br0" timeOffset="417">1663 69 8004,'0'-17'0,"0"0"0,2 5 3704,4 1-2723,3 7 1,8-4-595,1 8 0,-7 0-51,1 0 1,-8 2 192,1 4 1,-3 11-204,-2 12 1,0 6-55,0 5 0,0 0-1008,0 12 1,-7-4 435,-5 10 0,3 4 300,-3 1 0,-7 5 0,-8 1 0</inkml:trace>
  <inkml:trace contextRef="#ctx0" brushRef="#br0" timeOffset="1490">191 2026 7990,'-17'0'3621,"7"0"-3572,-5 8-21,13-6 1,-4 5 151,12-7 0,-2-2-33,7-3-119,1-5 0,5-7-119,0-1 0,1-1-206,-1-4 1,0-4-28,1-7 0,5-1-322,0 0 1,0 1 32,-6-1 0,-5-5 172,-1-1 1,-7-5 296,2 6 0,-4-7 50,-2 7 0,0 0 64,0 5 0,0 8 90,0 4 0,0 4 423,0 1 1,-2 7 141,-4-1 365,4 8-758,-13-3 0,7 14-76,-4 5 1,-3 5 22,4 6 1,1-1-5,-2 6 0,3 7 77,-3 5 0,-3 9-55,3-3 1,3 4 141,-3 2 1,1 0-159,-7 0 1,1 0 31,0 0 1,5-6-215,1 0 1,1 0 133,-2 6 1,3-8-407,3-3 1,4-5 79,-4-1 1,2-8-321,-1-4 9,3-4-237,-6-2 628,8-7-38,0-2 0,0-10 211,0-4 1,0-4-112,0-7 1,0-8-167,0-4 1,0 2 106,0-2 0,2 1-127,4-7 1,3 2 126,9 4 1,-1 2-43,0 4 0,3 2 130,3-8 1,-2 8 207,8-2 0,-6 4 233,6 2 0,-2 5-228,1 0 1,-1 7 280,-4-7 1,-3 8-148,3-1 1,-10 3 311,-1 2-185,-1 0-499,-1 0 0,-2 2 70,-8 3 0,0-1-489,0 8-24,0-1 0,-8 5 222,-4-5 1,-9 5-33,-2-5 1,-2 3 88,2-3 0,4 3 80,-4-9 1,0 9 41,5-3 0,-3-3 185,10-2 0,-3 3 182,3 3 0,-3-2-156,8 1 0,1-5 469,5 5 1,0-5-286,0 6 1,0-6 604,0 5 7,0 1-384,0 5 0,7-2-116,5-3 0,-3 1-42,3-7 1,5 6-203,6-7 1,2 1-131,-2-6 0,-1 0-526,7 0 1,-8 0 355,2 0 1,2 0-555,-2 0 1,6 0-270,-6 0 1,6 0-1956,-6 0 2904,0 0 0,2 8 0,2 2 0</inkml:trace>
  <inkml:trace contextRef="#ctx0" brushRef="#br0" timeOffset="1734">918 1922 7980,'0'-9'5013,"2"1"-4720,4 8 1,4 0-712,7 0 0,2 0 696,4 0 1,-4 0-3,5 0 0,-5 0 77,-2 0 1,0 0-115,1 0 0,-1 0-103,0 0 1,1 0-223,-1 0 1,-5 0-453,-1 0 0,-5 2-978,5 4-1330,-7-5 2846,12 15 0,-7-14 0,9 5 0</inkml:trace>
  <inkml:trace contextRef="#ctx0" brushRef="#br0" timeOffset="1972">1628 1749 7918,'10'-8'787,"5"6"1,-11-11-278,8 7 1,-7-5 734,7 5 218,-8 0-1024,11 6 0,-11 0 279,8 0-473,-9 0 1,7 8 123,-4 3 0,-4 12-59,3 6 1,-3 4 59,-2 2 0,-5 5-504,-1 0 0,-8 8-441,3-1 1,-5 3-437,-1 2 0,0 0 183,0 0 828,7-1 0,-6-6 0,7-3 0</inkml:trace>
  <inkml:trace contextRef="#ctx0" brushRef="#br0" timeOffset="2482">2511 104 8005,'-9'-17'1108,"-7"7"-796,14 2 0,-3 8-249,10 0 1,-1 6-38,8 0 1,-6 5 563,5-5 0,1 8 8,5-3 1,0 12 175,1 6 1,5 12-214,0 5 0,6 11 37,-6 7 0,0 5 403,-6 6 0,-1 6-826,-5 11 0,-3 7 24,-8-45 0,0 1 0,0-2 0,0 0-265,1 1 1,-2 2-1,-6 3 1,-2 1-286,-1 0 1,-3 1 0,-2 5 0,-2 1-267,-3 0 1,-1-1 0,-1-1 0,-2 1-207,-4 0 1,-2 0 0,3-3-1,0-1 362,-1 3 0,-1-3 0,2-10 0,0-2-541,1-3 1,0-1 1001,-26 31 0,8 0 0,3-8 0,5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8:23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16 278 9186,'-7'-10'2785,"5"1"-2345,-4 3 0,6 4-328,6-4 0,5 4 155,12 2 0,-2 0-23,8 0 1,-2 0 217,2 0 0,4 0-345,-4 0 1,1 6-421,-1 0 1,-2 5-225,-4-5 0,-3 6-608,3-7 1,-6 9 333,-5-3 801,3-3 0,-13 7 0,6-5 0</inkml:trace>
  <inkml:trace contextRef="#ctx0" brushRef="#br0" timeOffset="169">311 1 7965,'-27'0'0,"2"0"2054,7 0 1,9 2-1347,3 3 1,4 11-1234,2 7 1,0 8 461,0-2 1,0 3 401,0 3 1,-2 5-202,-4 1 0,3 11-86,-9-6 1,8 13-1604,-2-7 0,4 10 1551,2-4 0,8-8 0,2-8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9:00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8020,'-17'0'0,"0"0"754,7 0 1,0 0 1024,5 0 0,1 7-1568,-8 5-241,1 3 0,-6 8 274,-1 0 1,-5 8 203,0-2 0,0-2-194,6 2 1,-1-8 227,1 2-685,8 4 0,1-8 150,8 4 1,8-10-1083,3-1 1,4-8 502,3 2 0,7-6 118,4-6 1,3-4 107,3-7 0,-6 0 145,-1-1 1,-4 1 290,4 0 1,-7 7-225,3 4 192,-13-3 512,4 7-14,-13-6 1,6 10-166,-8 4 1,-6 0 162,1 11 0,-9-2-206,3 14 0,-5 2-132,-1 9 1,-6 4-150,0 8 0,0 2 113,5 4 1,1 3-51,0 8 1,0 6 4,-1 0 0,7 0-258,-1-6 0,3 0-139,-3 1 1,2-15-170,5-3 1,3-11 129,-4-1 0,4-6-68,2-5 0,0-4-805,0-7 418,0-1 383,0-8 1,2-3 92,4-12 0,-2-5-220,7-12 560,-7-4 0,11-15 0,-5-2 0</inkml:trace>
  <inkml:trace contextRef="#ctx0" brushRef="#br0" timeOffset="610">399 710 7913,'9'0'268,"7"0"-32,-5 0 1,5 0 46,1 0 0,0 0 350,0 0 1,1 5-193,-1 1 0,0 6-129,1-7 0,-1 9 188,0-3 1,-5 3-243,-1-3 1,1 7-363,5-1 0,-7 0 4,-5 6 0,3 4-300,-2 2 0,0 4 182,-6 1 0,-2-1 62,-4-4 0,-2 7-123,-3-7 1,-5 8-33,5-9 0,-5-3 226,-1-2 0,0-3 54,0-3 0,-1-6 144,1 1 0,0-8-67,-1 2 0,1-4 216,0-2 0,0-8-56,-1-4 0,3-5-160,3-6 1,-3-4-67,3-8 0,5 1 17,1-1 1,4 1-124,2-1 0,2 6 118,4 0 0,-1 8-103,13-2 1,-11 4 51,11 2 1,-5 5-79,5 1 177,-1 7-81,0-4 1,-7 10 286,-5 4 0,-3 4-62,-2 7 1,-2 2 50,-3 4 1,-5-4 70,-7 4 1,1 2 99,5-2 1,-4 0 88,3-5-194,4-1-413,-7 0 153,13-7-1126,-6-2 600,8-8 0,0-8-761,0-4 872,8-3 1,0-2-602,3-1 323,-3 1 524,-8 0 316,0 0-276,0 7 1543,0 2-759,-8 24 1,4 1 283,-7 12 0,5-2-362,-5-4 1,7-2 76,-2 8 1,-2-8-362,3 2 1,-1-4-152,6-2 1,0-5-677,0-1 0,2-5 262,3 6-1469,5-8 888,7 3 81,1-7 1,-1-7-492,0-5 1,2-5 455,4-6 1,-3 2 765,3-8 0,-4 0 0,-2-6 0</inkml:trace>
  <inkml:trace contextRef="#ctx0" brushRef="#br0" timeOffset="865">1229 191 8911,'17'0'3354,"0"0"-3175,1 7 1,-3-3-67,-4 8 0,5-6-151,-5 5 1,-1-5 45,2 5 0,-3-5-145,3 6 0,-3-1-265,-3 7 0,-4-1-590,4 0 0,-6 8-1148,-6 4 2140,-4 11 0,-15 4 0,-2 8 0</inkml:trace>
  <inkml:trace contextRef="#ctx0" brushRef="#br0" timeOffset="1732">1073 848 7855,'-17'17'249,"-1"1"0,9-1 417,3 0 1,4-5-250,2-1 1,0-5-159,0 5 1,10-7 75,7 2-70,0-4-158,8-2 1,0 0 53,4 0 0,4-2-23,1-4 0,-1 2-132,-4-7 1,4 1-124,-5-1 1,-3-5-471,-2 5 0,-5 1-359,-7-1 523,5-1 191,-14 3 1,5-7-66,-7 5 0,-2-3 124,-3 3 1,-1-5 72,-12 5 1,5 3 5,-10 2 1,2 4 226,-2 2 0,4 0 71,-5 0 0,7 2 208,6 4 1,-3-2-83,8 8 1,-5 1-126,5 10 1,-2-4 93,3 4 0,3 4-9,-4 2 0,4-2-92,2 2 0,0-2-43,0 1 0,0-1-101,0-4 1,2-9 150,4 3-1082,-4-3 636,5-5 0,-5 5-939,4-9 844,-4 1 0,11-8 80,-7-3 0,8-7 31,-3-11 1,5-4-86,1-8 0,-2 1-205,-3-1 470,3 1-33,-5 7 1,1 2 296,1 8 247,-8 7 1,5 2 338,-3 8 1,-4 8-409,4 3 1,-4 11 454,-2 1 0,0 7 36,0-1-472,0-4-155,0 8 0,0-12-147,0 8 1,2-14-313,3 2-2,-3-3 0,6-3-424,-8 1 1,2-8-396,4 2 495,-4-20 315,5 3 0,1-22-827,3 4 538,-3-4 180,7-9 0,-5-2-145,7-8 1,1-7 127,-1-5 1,0-5 76,1-6 1,-1 4 2,0-4 0,2 6 245,4 5 0,-1 5 48,6 7 1,-6 8-95,1 3 0,2 13 40,-2 5 1,0 3 390,-6 3 357,0 7-352,1-5 0,-7 13 796,1-4-537,-9 4 1,7 8 846,-4 0-909,-4 7 1,5-3-182,-7 7 1,0 1-182,0-1 0,0 0-149,0 0 0,0 3-183,0 3 0,0-2 8,0 8 1,0 0-254,0 5 0,-5 1 128,-1-1 1,-6 1-222,7-1 1,-3 1 196,2 0 1,4-7 30,-4 1 1,5-8 137,1 2 0,0-3 25,0-3 1,5 0 153,1 1 0,6-1-30,-7 0 0,7 0 155,-6 1 1,7-7-18,-1 1 0,-3-1 167,3 7 0,-6 5 210,5 0 0,-7 2-201,2-2 1,1 2 143,-1 4 0,0 3 33,-6-3 272,8 4-469,-7 1 0,13-1 20,-8-4 0,7 3-22,-1-3 1,-3 2-209,3-2 1,-3 2 1,3-8 0,-2 0-75,-5-6 1,-3 0 271,4 1-398,-4-1 0,-4 0-493,-4 0 1,-3-5-661,-9 0 0,-9-1 574,-7 6 634,-8 1 0,-18-1 0,-1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8:59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8321,'17'0'542,"0"0"1,1 0-323,-1 0 1,2 0 392,4 0 1,-2 6 10,8 0-221,-8-1 0,10-5 201,-8 0 1,0 6-327,-5 0 1,-1 0 162,0-6-614,0 0 0,1 0 55,-1 0 1,-5 0-293,-1 0-26,-7 0 0,4 2-1776,-8 3 1054,0-3 0,0 8 538,0-4 1,-2-2 619,-4 7 0,-11 1 0,-10 5 0</inkml:trace>
  <inkml:trace contextRef="#ctx0" brushRef="#br0" timeOffset="157">260 225 7939,'-2'15'297,"-3"-3"639,3-4-177,-6-1-539,8-5 1,0 8 263,0-5-289,0-3 0,8 6-14,3-8 0,-1 2-152,1 4 1,1-4-516,5 3-1262,0-3 1329,1 6 1,-3 2-530,-3 7 0,-7 0 948,-10 1 0,-13 7 0,-9 1 0</inkml:trace>
  <inkml:trace contextRef="#ctx0" brushRef="#br0" timeOffset="299">226 571 7939,'-12'11'-226,"1"1"0,7-6 583,-2 5 0,2-7 1471,-2 2-746,4-4-363,-5-2-31,7 0-352,7 0 0,-3 0 80,8 0 0,-1 0-358,7 0 0,-1 0-221,0 0 1,6-8-1029,0-4 1,8-3 627,-2-2 0,4-1 563,1 1 0,1-8 0,-1-2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8:56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277 399 7901,'-10'-10'220,"3"-5"1169,7 13-123,-8-6-441,6 8-104,-6 0-356,8 0-9,0 8 0,0 3 173,0 12 1,0 18-161,0 11 0,0 5 46,0 1 0,0 3-612,0 9 0,2-1 194,4 0 0,-4-2-975,4-3 0,-2-5 557,1-7 1,-3-8-258,4-3 0,2-5-1,-3-1 1,1-14-736,-6-4 475,8-11 528,-6 2 0,5-12 75,-7-8 1,0-7 335,0-16 0,-7-15 0,-3-3 0</inkml:trace>
  <inkml:trace contextRef="#ctx0" brushRef="#br0" timeOffset="266">0 260 7901,'0'-17'229,"0"0"0,8 5-71,3 1 0,5-1 295,1-5 0,8 0-253,4-1 1,5 1-37,7 0 1,1 7 100,4 4 1,4 4-15,-4 2 1,-2 0 155,3 0 0,-9 8-263,2 4 1,-5 11 15,-6 6 1,-4 3-96,-8 3 1,-2-1-214,-3 1 1,-4 5 3,-8 1 1,-8 7-191,-4-2 1,-9-2-61,-2 2 0,-6-6-80,6 7 0,-7-9-282,1 2 1,2-9 177,-2-2 1,8-14 577,-2 3 0,4-5 0,1 4 0</inkml:trace>
  <inkml:trace contextRef="#ctx0" brushRef="#br0" timeOffset="1315">1072 848 7834,'-9'0'-36,"1"0"1,6-2 564,-4-3 1,4 1-299,-3-8 0,-3 6-54,2-5 0,-1 1 109,1-1 1,-2-5-92,-3 5 1,-3 1 110,8-1 0,-1 5-93,1-6 0,2 9-12,-7-3 0,5 4 67,-6 2-278,1 0 1,-7 8 91,1 3 0,2 5 32,3 1 0,-3 8 10,3 4 0,3 3-8,-3 3 1,8 5 16,-1 1 1,-3-1-42,2-5 0,0-7-72,6 1 0,0-2-5,0 2-376,8-4 241,2-8 1,7-1-460,0-5 396,1-3 0,-1-16 15,0-3 0,0-7-247,1-5 0,1-4 5,4-7 0,-4-1-105,4 1 1,-9-1 218,-3 0 0,-5 3-65,6 3 45,-9-4 182,5 14 448,0-6-281,-6 15 1,5 10 652,-7 12 0,6 3-186,0 3 0,0 5 27,-6 0 0,5 6-196,1-6 1,0 5 49,-6-5 0,6 2-207,-1-1 1,7-5 14,-6 4 1,7-10-466,-1-1 0,-3-3 198,3 3 1,-1 1-929,7-7 1,-1 0 287,0-6 0,3-2-19,3-4 1,-2-3 248,8-9 0,-3-5 17,3 0 1,4-8 470,-4 3 0,3-5 0,3-2 0,-6 3 0,0 3 0,-2-2 0,1 8 0,-1 0-142,-4 6 1,-9-1 346,3 1 1,-9 2 262,3 3 0,-7 3 494,2 3 812,-4 4-1248,-2-6 1,-2 8 23,-4 0 0,-3 0 367,-9 0-645,1 0 0,-6 6-263,0 0 0,0 7-46,5-1 0,3 3-30,4 2 0,-3 1 157,8-1 0,1-5-196,5-1 1,0 1-105,0 5 1,7 0-235,5 0 0,9-5 228,2 0 0,6-3 73,-6 3 1,6 1 264,-6-7 1,2 5-66,-2-5 1,-10 6 64,5-7 0,-7 9-59,1-3 7,-5 5 1,-7 1 65,0 0 1,-7 1 97,-5-1 1,-3-2-226,-3-3 0,-1 3 57,-4-3 1,4-5-389,-4-1 0,-2 2-156,2-2 0,6-1-1187,5-5 1066,8 0 1,-4-7 598,8-5 0,8-3 0,2-2 0</inkml:trace>
  <inkml:trace contextRef="#ctx0" brushRef="#br0" timeOffset="1700">2335 779 7865,'-10'-9'-600,"1"1"-572,3 8 1391,4 0 98,-14 0 374,7 0 0,-8 0-182,-1 0 1,1 0-18,0 0 0,-1 0-124,1 0 0,0 2 67,0 4 0,-1-3-218,1 9 0,5-1-152,1 7 0,1 5-162,-1 0 1,1 8 136,4-3 1,4 5-430,-3 2 0,10-1-20,7 1 1,9-1-196,2 1 0,8-8-42,-2-4 0,3-12-274,3-5 1,7 2 919,4-2 0,4-1 0,2-5 0</inkml:trace>
  <inkml:trace contextRef="#ctx0" brushRef="#br0" timeOffset="2370">3026 779 7865,'0'-9'-533,"-1"1"-67,-5 8 1,4-2 599,-4-4 0,-3 4 0,5-11 0,-8 7 0,8 0-128,-11 6 139,5 0 0,-1 0 218,-1 0 1,6 0 54,-5 0 0,5 2 78,-5 4 1,-1-4-46,-5 4 1,5 3 80,1 3 0,-1-3-35,-5 3 0,0-1 16,-1 7 1,1-1-290,0 0 0,5 1 149,1-1 1,1 6-85,-1 0 0,-3 2 10,8-2 1,1-4-86,5 4 0,0-2 31,0 3-231,0-5 0,0 6-214,0-8-72,7-7 1,3-3-9,7-7 1,1 0 167,-1 0 1,0-9-96,0-9 0,6-1-67,1-10 0,-1 6-107,-6-6 0,0 6 217,0-5 1,-5 5 214,-1-6 0,-7 6-226,2-6 299,4 8 1,-8-4 152,3 7-200,-3 9 1111,-2 1-641,0 8 0,0 8 53,0 3 1,0 5-86,0 1 1,-2 6 39,-3 0 1,1 6-63,-8-6 0,8 6-28,-1-6 0,3 2-206,2-2 106,-8-4 0,6 6-506,-4-8-159,4 1 38,10-9 0,-4-1 263,7-8 0,1 0 63,5 0 1,-1-2-44,-5-4 0,10-3-125,-3-9 0,3 1-42,-4 0 1,0-6 91,1 0 0,5-8-378,0 2 1,-2-4 68,-10-1 1,5-3 81,-5-3 1,5 2 414,1-9 0,0 1 0,1-5 0,-9-1 0,14 0 0,-4 0 0</inkml:trace>
  <inkml:trace contextRef="#ctx0" brushRef="#br0" timeOffset="2642">3442 36 7388,'-12'-16'-530,"0"5"1,7 3 1540,-7 8-231,8 0-509,-11 0 0,11 0 107,-7 0-215,7 0 0,-6 6-122,4-1 86,4 9 0,-7-6-87,3 3 0,4 5 102,-4-5 1,3 4-25,-3 3 1,4 7 80,-4 4 1,4 5-58,2 6 0,0 5 260,0 7 1,0 5 104,0 1 1,0 13 87,0-2 0,0 4-401,0-4 0,6 0 13,0 1 0,5-9-96,-5-3 1,7-6-186,-1-6 1,3-4-971,3-7 0,1-3 585,4-3 1,-2-4-1123,8-8 1,0-7 1580,5-4 0,9-4 0,1-2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7:44.4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673 104 8215,'0'-18'484,"0"9"-291,0-7 1,6 7 123,-1-8 204,1 7 30,-6-5-372,0 13 1,-8-6-185,-3 8 0,1 0 61,-1 0 1,-1 0-76,-5 0 1,0 0 77,0 0 0,-3 6 84,-3 0 1,2 7-184,-7-1 1,1-3 72,-2 3 1,-3-1-138,3 6 1,4-1 126,2-5 0,-2 4-100,2-3 1,0-2-67,6 1 167,0-7 1,5 9-75,1-7 37,7 0-33,-4-6 67,8 7-8,0-5 1,0 8 83,0-4 0,6-3 157,0 9 1,1-6-94,-1 5 1,2-5 131,3 5 0,5-1-60,-5 2 1,4 1-95,3-7 0,1 5 180,4-5 0,-2 5-156,8-5 1,-1 6-38,7-7 1,-1 3-67,1-2 0,-1-4-214,1 3 1,-1-1 33,1 2 0,-7-2-216,1 7 0,-8-7 45,2 2 1,-4 2 52,-2-3 0,-5 7-118,-1-6 0,-1 1-375,1-1 312,5-4 0,-12 11-358,7-7-526,-7 0 565,4 1 738,-8 3 0,0 0 0,0-3 0</inkml:trace>
  <inkml:trace contextRef="#ctx0" brushRef="#br0" timeOffset="310">87 741 8161,'-17'-2'0,"-1"-3"0,1 3 448,8-6 0,-1 8 395,4 0-257,4 0-134,-5 0-226,7 0 1,2 0-16,3 0 0,-1 0 58,8 0 0,5 6 31,6 0 1,7 7-67,-1-2 0,-2-1 89,2 1 1,5-5-104,6 6 0,1-8-151,-7 1 0,6 3-234,1-2 1,1 5-569,-2-5 1,-4 5 343,4-5 1,3 8-313,-3-3 0,0-1 701,-6 1 0,1-7 0,-1 4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8:55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242 191 7940,'0'-17'748,"0"-1"-299,0 1-224,0 0 1,0-1 327,0 1 0,6 0-101,0-1 0,0 7 223,-6-1-280,7 9 0,-5-7 796,4 4 144,-4 4-432,-2-5-168,0 7 0,0 2-209,0 3 0,0-1 11,0 8 1,-6-7-130,0 7 1,-7-1 137,1 7 0,3-7 203,-3 1-344,1-1 0,-6 7-413,-1-1 1,7 0 118,-1 1 1,3-1-128,-3 0 0,-1 0-95,7 1-117,-8-1 14,5 8 85,-1 2 0,2 6-100,8-5 0,0-3-108,0-7 1,8-1-145,4 0 0,5 1 162,6-1 0,-2 0 5,8 0 1,-2 1 180,2-1 0,1-6-24,-6 1 0,-1 0 3,-6 5 1,0-2 166,0-3 0,-7 3-83,-4-3 0,-4 3 176,-2 2 0,0 1 104,0-1 1,-2 6-100,-4 0 1,-4 2 37,-7-2 0,-6 2-77,0 4 0,0-4-44,6-8 1,-1 4-32,1-3 1,-4 3-126,4-10 1,-4-3-132,9-2 0,2 1-411,-1-1 1,5 0-767,-5-6 0,7-2 652,-2-4 1,4-3-251,2-9 1,2-5 420,4 0 1,3-6 136,9 6 1,-1-7 140,0 1 1,-1-2-92,-5 2 1,3-2 253,-9 8 1,7 0 142,-6 6 0,-1 0 356,-5-1 0,0 7-314,0-1 1391,0 1-360,0 1 109,-7 3-22,-3 7 354,-7 0-1013,0 0 0,-1 1-48,1 5 0,5 4-321,1 7 173,-1 0-111,-5 1 1,0 1-6,-1 4 0,3-4-12,4 4 1,-5 2-129,5-2 0,3 2-27,2-2 1,4-3-230,2 3 1,0 2-31,0-2 1,8 2-195,4-2 1,5-4 205,6 4 0,-2-6 92,8-5 0,-8 3 175,2-3 1,2 1-20,-2-1 1,0 3 182,-6-3 0,-5 3-98,-1 2 1,-1 1 134,2-1 1,-5 0-52,-7 0 0,0 1 118,0-1 1,-2 0 1,-3 1 0,1-1-121,-8 0 1,1-1-158,-7-5 1,1 3-112,0-9 0,0 3-311,-1-2 1,-5-4-148,0 3 1,6-3-493,5-2 0,3-7 200,-3-5 1,4-3-413,8-3 0,8-1-431,4-4 1699,11-4 0,4-7 0,7-1 0</inkml:trace>
  <inkml:trace contextRef="#ctx0" brushRef="#br0" timeOffset="379">882 502 8055,'0'-17'976,"0"7"665,0 3-538,-7 7-52,5 0-134,-6 0-339,8 0-396,-8 0 1,6 1-1,-3 5 1,3 4-159,2 7 0,0 0 136,0 1 1,-6 1 27,0 4 1,0-2 62,6 8 0,0 0-40,0 5 0,0-1-52,0-4 0,0 3-1,0-3 1,2-2-118,4 2 1,4-6-72,7 6 0,0-6-239,1 6 1,1-8 95,4 2 1,-4-10-96,4-1 1,-4-2 113,-1 1 1,-1 3 71,0-9 1,-5 9 41,-1-3 0,-5-1-53,6 1 1,-9-5 150,3 6 1,-6-1-82,-6 7 1,-3-3-10,-9-4 1,-1 5-172,-4-5 0,2 3-294,-8-3 1,6 3-138,-6-8 1,2-1-434,-1-5 0,3 0-382,7 0 802,1-7 647,7-3 0,-5-15 0,5-2 0</inkml:trace>
  <inkml:trace contextRef="#ctx0" brushRef="#br0" timeOffset="583">1021 658 8560,'2'-10'2264,"3"4"-1071,-3 4-807,14 2 0,-7 0-165,8 0 0,3 0-198,3 0 1,-4 0-188,4 0 0,2-5-415,-2-1 0,6 0 38,-6 6 0,6 2-546,-6 4 1,0 2 430,-6 3 656,0 4 0,1 3 0,-1 9 0</inkml:trace>
  <inkml:trace contextRef="#ctx0" brushRef="#br0" timeOffset="775">1609 1021 7936,'0'9'3495,"5"1"-1345,1-4-605,0-4 479,-6 13-1676,0-5 0,0 1-235,0 1 1,0-6-1703,0 5 1342,0-7 1,0 6-3111,0-5 2049,0-3 1308,0 6 0,8-16 0,1-1 0</inkml:trace>
  <inkml:trace contextRef="#ctx0" brushRef="#br0" timeOffset="1029">1920 675 7914,'6'-12'1262,"-1"1"2,1 7 159,-6-4-899,0 8 1,0 2 582,0 4-605,8-4 1,-6 13 223,3-3 0,3 3-231,-2 3 1,5 5-153,-5 0 1,0 7-318,-6-1 1,6 6-459,0 5 0,-1-1-517,-5 7 0,6-6 338,0 6 1,0-5-665,-6 5 1,0-6 1274,0 6 0,0-7 0,0 3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9:07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1 796 8032,'0'-9'1390,"0"1"1998,0 8-1950,0-8-825,7 6 0,3-5 376,7 7 0,1 0-415,-1 0 0,8-8-135,4-4 0,3 3-180,3-3 0,2 1-263,3-7 0,-4 1-85,5 0 1,-7 5-56,-5 1 1,2 5 128,-8-6 0,0 9-128,-6-3 0,-5 4-37,-1 2 0,-5 0-258,6 0-2778,-9 0 2286,5 0 1,-8-2 296,0-4 0,-2 4 73,-4-3 0,3 3-38,-9 2 1,6-2-65,-5-4 136,-1 4 303,-5-6 0,5 3-7,1-1 1,7-2 213,-2 2-234,-3 4 437,7-13 1,-8 7 124,4-3 0,5 1 854,-5 5-841,4 3 1,0-6 562,-4 8-118,4 0 1,-7 0-274,3 0 1,2 10 5,-8 7 0,7 10-100,-7 13 1,6 12 9,-5 11 0,5 7-219,-5 4 1,1 3-326,-2 4 1,-1 4-14,7-5 0,-5-9 178,5-1 1,-6-7-812,7 0 1,-1-11 383,6-11 1,0-13-450,0-5 1,0-3-267,0-3-1042,0-7 1494,0-3 0,0-20 146,0-4 1,0-12 64,0 0 445,0-11 0,0-5 0,0-7 0</inkml:trace>
  <inkml:trace contextRef="#ctx0" brushRef="#br0" timeOffset="870">277 1004 7660,'-17'0'1548,"0"0"1,2 7-771,3 5 0,-3 5-287,3 6 0,-3-2 520,-3 8 1,1-6-399,0 6 0,0-6-178,-1 6 0,9-8-504,3 2 1,2-4 153,-2-1-439,4-1 1,-3-2 284,10-3 0,-1-4-332,8-8 0,-1 0 185,7 0 1,5-6-158,0 0 0,5-13 12,-4 2 1,6-10-40,-1 4 0,4-14-552,1 2 1,3-11 384,3 0 0,-3-4-338,3-2 1,-3-5 363,-3-1 0,1 0 352,-1 7 1,1 1-17,0 4 1,-1-3 92,1 9 1,-6 0 36,-1 5 1,-5 3 146,6 3 1,-8-2 455,2 8 1,-3 0-298,-3 6 1,-2 5 1889,-3 1-879,3 7 640,-5-4-639,-1 8-730,7 0 1,-12 2 172,7 4-316,-7 3 0,6 14-417,-5 0 0,-3 2-332,4-2 1,-4 2-162,-2 4 0,0 4 314,0-4 1,0 3-131,0 3 0,0-6 142,0 0 0,0-2 51,0 1 1,2-3-42,4-7 1,-2-1 231,7 0 1,6 0-17,6 1 0,2-3 101,-2-3 0,-1 3 38,6-3 1,-1 3-95,2 2 0,-4 1 359,-8-1 0,-1 2-179,-5 4 0,3-2 106,-9 8 1,1 0-88,-6 5 0,0-5-50,0 0 0,-6 2-216,1 9 1,-14-3 153,1 3 0,-5-3-257,0-3 1,2-1 77,-8-4 0,6-2-98,-6-4 1,6-10 13,-6 4 0,8-11-157,-2 0 0,2-4-190,-2-2 0,4-4-279,-4-8 0,2-9 7,-2-19 1,5-4-362,1-8 0,2 6 666,9 0 0,0 3 166,6 3 1,0 2 122,0 15 0,0-1-244,0 7 193,0 0 1,0 5 116,0 1 558,-8 7 293,6-4 0,-13 8-392,4 0 1,-5 8 520,-1 3 0,0 5-391,-1 1 1,1 0 168,0 1 1,5-1-98,1 0 1,1 1 56,-1-1 0,-3 0-245,8 1 0,-1-7 65,1 1-2122,4-9 0,-4 5 998,12-8 0,5 0-431,13 0 0,-3-8 458,7-3 0,7-10 175,5-2 0,1 5 332,-7 7 1,-5 7 222,0-2 1,-8 4 336,2 2 190,-4 0 0,-9 8 600,-4 4 1,-4 3-528,-2 2 0,-2 6-411,-4 0 0,-4 0-24,-7-5 0,0-1-433,0 0 0,1-5-1076,5-1 1251,-5-7 0,7 12 0,-9-7 0</inkml:trace>
  <inkml:trace contextRef="#ctx0" brushRef="#br0" timeOffset="1888">2197 243 9923,'0'11'1169,"0"1"1,0 5-760,0 6 0,0 8 961,0-2-896,0 3 1,-6 9-74,0-1 1,-5-1-120,5-11 1,-5 5-744,5-4 0,0-4-134,6-2 1,-6-2-453,1 2 1,-1-9-551,6 3-1227,0-11 2184,0 1 0,0-9 280,0-3 1,0-5 358,0-7 0,-2-6 0,-4 0 0,2 0 0,-7 5 0,1 1 0,-1 0 0,-5 7 0,7 2 0,-9 8 0,1 0 0,2 2-205,3 4 0,3-2 229,3 7 538,4-7 1,-6 6 84,8-4 1556,0-4-371,0 13-843,8-5 0,-6 7-511,4 0 1,-4-5-36,-2-1 1,0-5-205,0 5-68,0-7 0,0 6-1253,0-4 995,0-4 0,1 5-1376,5-7 0,4 0 373,7 0 1,8-2-34,4-3 1,7-5 673,11-7 0,-9-1 202,8 1 1,-4 2 115,-7 3 131,3 5 0,-18 7 203,3 0 0,-12 1-270,-5 5 1,-12 4 490,-5 7 0,-12 8-79,-6 4 1,-6 4-5,-5 1 1,1 1-155,-7-1 0,2 7-75,-2-1 0,-2 0 224,8-5 1,-1-6-148,7 0 1,1-8 407,4 2-177,4-4-1297,8-2 471,7-7 0,12-2-205,15-8 0,10-10 346,14-7 0,-5-2-89,5-10 0,1 8 299,-2-3 1,-5 13-161,-6 5 1,-8 4 787,2 2 1,-10 4-372,-1 8 1,-8 1 824,1 16 1,-5 0-178,-5 5 1,-5 1-8,-7 0-1,-1-1-437,1 1 0,-6-1-185,0 1 0,0-2-52,6-5 0,-1 3 64,1-8 0,6-6-516,-1-5 389,8-8-897,-3 3 349,7-7 0,1-7-234,5-5 0,4-3 473,7-2 0,0 1 176,1 5 0,-1-3 1275,0 8-969,8 1 0,-6 5 1446,5 0-1239,-5 0 1,-2 0 248,0 0 1,-5 5-525,-1 1 0,-5 0-760,6-6 332,-1 0 1,8-13-207,4-5 1,-3-11-1514,3 1 0,-2-7 856,2-5 1,-4 1 1080,4-7 0,4-8 0,0-7 0</inkml:trace>
  <inkml:trace contextRef="#ctx0" brushRef="#br0" timeOffset="2920">2750 35 8054,'8'-9'989,"-6"-7"91,6 14-580,-8-5 1,0 9 95,0 3 1,0 5 355,0 7 1,-6 3 96,0 3 1,-5 2-456,5 3 1,-6 5-723,7-4 0,-1-2 151,6 2 0,-2-6-1689,-4 5 1173,4-6 1,-5 3-831,7-8 482,0-8 0,7-1-553,5-8 1,5-9 731,6-9 1,4-7 251,8-9 1,-1-7 324,1 1 1,-1 2-89,1 9 0,-2 4 939,-5 7-454,5 9-33,-14 1 0,-1 18 203,-13 7 0,-5 2 452,-5 10 1,-5 0-130,-7 6 0,-8-1-297,-4 1 0,-4-1-562,-1 1 1,1-1 98,4 1 1,-4 5-258,5 1 1,-3 1-287,2-2 1,-4-3-715,5 3 1,1 2 520,-2-1 1,8-1-143,-2-5 0,3-1 878,3 1 1,2-6-70,3 0 1,5-8 265,7 2 1,0-4-194,0-2 1,0-5 488,0-1 204,0-7-182,7 4 1,3-8-167,7 0 1,2-2 34,4-4 0,-1-5-392,6-12 0,1 3 73,6-3 1,-1 2-173,1-2 0,0 4 56,-1-4 0,-5 4 98,0 1 1,-8 1-76,2 0 0,-2-1-20,2 1 1,-9 2-91,3 3-175,-11-3 38,9 5 1,-13-1 87,4-1 114,-4 8 0,-4-9-14,-4 7 1,2 0 147,-7 6 1,5-5 93,-6-1 203,1 0 1,-7 6-130,1 0 1,6 0 130,-1 0 0,6 0-191,-5 0 0,1 2 22,-1 4 0,-5 3-279,5 9 1,1 1 30,-1 4 0,-1 4 142,-5 7 1,1 1-64,5 0 1,-2-1 20,7 1 0,-6-3-46,6-3 1,1 2-94,5-8 1,0 0-153,0-6 211,0 1 1,2-7-25,3 1 0,5-8 42,7 1 1,2-3 93,5-2 1,-3-7-36,8-5 0,-6-3 20,5-3 0,-5 3-122,6 4 0,-8-5-118,2 5 1,-9-3-143,-3 3 199,-7-5-117,4 14 121,-8-13 16,0 13 73,0-6 0,0 10 165,0 4 1,0-2-164,0 7 0,0 3 28,0 9 1,0 4-32,0 7 0,-2 3 14,-4 3 0,4-3-10,-3 3 1,3 2 6,2-1 1,-2 5 84,-4-6 1,4-1-136,-4-10 0,4 3 0,2-3 1,2-4-23,4-2 0,-4-10-56,4-1 225,-4 0-119,-2-3 1,0 1 738,0-4-241,0-5 144,0 7 1,-8-14-205,-4 1 0,-3-7-167,-2 6 0,-1-7 105,1 1 1,0-3 179,0-2 0,1-1-23,5 1 0,-3 0 241,9-1-175,-1 1 1,6-6-195,0 0 0,7-2-486,5 2 0,17-2-168,5-4 0,12-11-304,1 0 0,12-5-297,10-7 1,16 3-437,-37 17 0,2 0 1,5 3-1,1 0 1283,4-2 0,1-1 0,3 0 0,1 1 0,5-4 0,2 0 0,3 1 0,0-1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9:23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1056 8242,'-10'-17'-813,"3"-1"417,7 9 197,0-7 0,2 9 151,3-5 0,-1-3-16,8 3 0,-7 3 73,7-3 0,-2 1-37,1-7 310,5 1-232,-7 0 1,8 1-16,1 5 1,-7-3-32,1 9 0,-6-7 8,5 6 0,1-5-9,5 5 1,0-8-7,0 3 1,1 1-9,-1-1 1,6-1 10,0-5 0,8 0-13,-2-1 1,3-5 9,3 0 0,0-2 102,-1 2 1,1 4-64,-1-4 0,3 4 7,3 1 0,-3 1-40,3 0 1,2 2 0,-1 3 1,1-3-7,-2 3 0,4 2 25,8-1 1,0-2-79,0-11 1,2 5 57,4-4 1,-5 2-30,5-2 1,2 4 20,-3-4 1,7-2-2,-7 2 1,1 0 12,-6 5 0,5-1 1,1-4 1,2 6 32,-3-1 0,-3 1-37,4 6 1,-6-3 54,-6 3 0,4 3-45,-4 8 1,-4 0-23,-2 0 1,3 2-17,-3 4 1,2-2-6,-1 7 1,-3-5 9,8 5 1,-5-7-9,5 2 0,-2-4 12,2-2 1,4 6-2,-4-1 0,2 1 6,-2-6 0,2 0-4,-7 0 0,5 6 30,-6 0 1,6 7-3,-5-1 1,7-1 5,-2 6 0,-2-9-18,2 9 1,-8-3 2,3 3 1,3 1-3,2-1 0,-2-6 2,2 1 0,-5-6-9,5 5 1,-8-1 6,3 1 0,-3 3-8,2-8 0,-3 7 4,3-2 0,-3 3-1,-3-3 0,-5 5 5,0-5 0,0 7 1,5 5 0,-1-4 50,-4 4 1,2-4-46,-8-2 0,6 1 108,-6-1 0,5 6-100,-5 0 0,2 2-54,-2-2 0,-3-2 39,3 8 0,-4 0-7,-2 6 0,1-7 14,-1 1 0,-2 0-10,-3 6 1,1-1-52,-7 1 0,2-1 43,-3 1 0,-3 5-182,4 1 1,-4-1 179,-2-5 1,-6-1 51,1 1 1,-9-6 12,3-1 0,-5 1 6,-1 6 1,-8-1-59,-4 1 1,-4 0 6,-1-1 1,-7 7 13,1-1 0,-8 0-2,2-5 0,-4-6-3,-2-1 0,0-1 14,0 2 0,0 2 46,1-8 0,-3 2-32,-4-2 0,4-4 2,-3 4 1,-3-5-12,3-7 0,-7 4 9,6-3 0,-7-2-99,2 1 1,-3-7 91,3 2 1,-4-4-113,3-2 1,-3 0 87,-2 0 0,-2-2-14,-4-4 1,8 2 39,-8-7 0,6 1-135,-12-2 1,14-3 144,-3 4 1,-1 1 119,-4-2 0,0 7-34,6-7 0,0 6-70,0-5 1,0 5 89,0-5 1,5-1-92,1-5 0,5-1 5,-5 1 0,7 0-14,-2 0 1,-1-8-7,1-4 0,-5-4 9,5-1 0,-1-3-15,1-3 0,4 1 148,-4-7 0,5 6-118,1-6 0,2 1 75,4-1 0,-2-2-93,7 8 1,-5-6 2,6 6 0,-1-1-17,7 7 1,5 1 0,0 4 0,8-2-84,-2 8 0,4-6-527,2 6-733,-1 0 842,9 6 458,1 0 0,23-1 0,5 1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5:07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1211 8076,'0'-27'0,"-6"0"-1171,0 4 805,-7 4 0,9-8 589,-8 4 1,7 2-105,-7-8 0,8 8-71,-1-2 0,-3 2-33,2-2 0,0 4-141,6-5 1,0 3 100,0-2 0,0 4-86,0-4 0,0 4-4,0 2 1,0-1 110,0 1 0,0 5-286,0 1 290,0-1 0,8-13 0,2-2 0</inkml:trace>
  <inkml:trace contextRef="#ctx0" brushRef="#br0" timeOffset="1951">278 174 8076,'0'-18'-12,"0"1"0,0 0 85,0-1 112,0 1-313,-8 0 0,6 5-197,-4 1 281,4 7-198,2-11 155,0 13 122,0-14-180,0 14 92,0-5 99,0 7 126,0 0 0,-2 5-116,-3 1 0,1 8 13,-8-3 1,6-1 33,-5 1-48,7 1 1,-9 5-22,7 0 0,-6-5-5,7-1 0,-3 1 13,2 5 1,4 2-3,-4 5 1,-1-5 17,1 4 0,-2 2-14,3-2 1,3 2-13,-4-2 0,2 4 3,-2 7 1,4-5 0,-3 0 0,3 2-13,2 9 1,-2-3-5,-4 3 1,4-4-9,-4-1 1,-1 5-7,1 1 1,-2 1-40,2-2 1,4-3 52,-3 3 1,-3 2 12,2-1 0,-1 1-2,1-2 1,4-3 1,-4 3 0,2 3 9,-2-3 0,5 6 8,-5-6 1,4 7 1,2-7 0,0 2 6,0-1 1,0-3-45,0 8 0,0-6 27,0 7 1,0-9-50,0 2 1,6 3 1,-1-3 1,1 6-13,-6-6 0,6 6-9,0-5 1,5 1-3,-5-2 1,0-1 13,-6 7 1,6-6 7,-1 6 0,3-5 36,-2 5 0,-4-6-32,3 6 1,-1-5 29,2 5 1,-2-6 14,7 6 1,-5-1 11,6 1 0,-8 4-38,1-4 1,3-2-5,-2 2 1,1 0-8,-1 6 0,-2-2-10,8-4 1,-9 4-18,3-4 1,2 4 30,-2 2 1,1 0-18,-1 0 1,-4-4 16,4 4 0,1-8-2,-1 14 1,0-9 44,-6 9 0,0-4 16,0-2 0,6 0-29,0 0 1,-1 5 0,-5 1 1,0 1 56,0-1 1,0-2-63,0 7 0,-2-7-28,-3 2 1,3 1-2,-4-1 1,4-1-18,2-5 0,0 6 24,0 0 1,0-1-4,0-5 0,0 2-2,0 4 1,0-5-7,0 5 0,0-2-5,0 1 1,0-3 12,0 4 1,0 3-12,0 3 0,0-3 2,0 3 1,-2-1-5,-4 6 0,4-5-5,-3-1 1,3-5-7,2 5 0,0-5 38,0 5 0,-2-5-1,-4 5 1,4-1 84,-4 1 1,4-2-95,2-3 1,0 2-1,0 3 0,0-3-9,0-8 1,0 1-1,0 5 0,0-4-5,0 3 0,2-1-3,4 2 1,-4-4 9,4 3 1,-4-3-8,-2-2 0,0 0 73,0 0 1,0 1-65,0 5 1,0-4 15,0 4 0,0 1-4,0-1 0,0-1 2,0-5 0,0 6 0,0 0 1,0-1 3,0-5 0,0-6-29,0 0 1,0 0-5,0 6 1,0 0 103,0 0 1,0-6-81,0 0 0,0 0 44,0 6 0,-6 0 16,0 0 0,0-6 7,6 0 1,0 0-53,0 6 1,-5 0 6,-1 0 1,0 2-15,6 4 1,0-5-2,0 5 1,0-4-79,0-2 0,0 0 82,0-1 1,0 1-46,0 0 1,0 0-15,0 0 1,0 0-113,0 0 0,0 0 115,0-1 1,0 1-9,0 0 1,0 0 65,0 0 0,0 0 98,0 0 1,0 0-20,0-1 1,0 1-61,0 0 1,2-4 64,4 4 0,-4-10-46,3 10 1,-3-6 16,-2 1 0,2 2-76,4-2 1,-2-3-10,7 2 1,-7-6-91,2 6 0,2-5 71,-2 5 0,1-6-52,-1 6 1,-4-5 66,4 5 0,-3-8-110,3 3 1,-4 1 95,4-2 0,-4 6-6,-2-5 0,6 1 27,-1-2 1,1-1 7,-6 7 0,0-6 28,0 6 1,0-7 134,0 1 1,0 2-38,0-1 0,0 1-97,0-2 1,0-1 115,0 7 0,0-6-44,0 6 0,0-5 9,0 5 1,0-8-84,0 3 0,0 1-89,0-2 1,6 0 61,0-5 0,1 0-122,-1-1 0,-2 1 82,8-1 1,-9 3 36,3 3 1,2-3-132,-2 3 0,1-3 105,-1-3 1,-4 1-6,4-1 0,-2 1 20,1 0 0,-3-1 5,4 1 0,-4-3 1,-2-3 1,0 2 1,0-8 0,0 6 43,0-6 0,0 2-46,0-2 0,0-2 208,0 8 0,0-8-11,0 2 0,0 2 7,0-2 0,0 2-134,0-2 1,0-2 5,0 8 1,-2-6-31,-4 6 0,4-6 5,-3 6 0,3-6-27,2 6 0,0-8 34,0 2 0,0-4-36,0-2 0,-6 1 16,0-1 1,0 0 0,6 1 1,0-7-43,0 1-20,0-1 8,0 7 1,0-7-7,0 1 0,0-7 51,0 7 1,0-6-21,0 5 0,0-5 12,0 5 1,0-5-13,0 6-4,-7-1 1,5 7-32,-4-1 1,4 0-3,2 0 0,0 1-4,0-1 0,-2 0-95,-4 1 1,4-1 103,-3 0 0,1 1-8,-2-1 0,4-6 199,-4 1-91,-3-1 1,5 5 276,-8-5-290,9 5 1,-7-12 325,4 7-264,4-7-43,-5 11 0,7-5-71,0 7 1,0 0 61,0 1 1,0 1-228,0 4 0,5-4-82,1 4 0,2-4-71,-2-1 1,-5-1 66,5 0 1,-2-5-391,2-1 182,-4-7-237,5 4 576,-7-8 0,0-2-82,0-4 1,6-19-928,0-15 1,7-18 1113,-1-11 0,-1 21 0,1-4 0,1-5 0,1-1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5:12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6985,'-10'0'-216,"3"0"1,5 0-116,-4 0 56,4 0 380,-5 0-6,7 0 996,0 0-1088,7 0 1,-3 0 32,8 0 0,-7 0-15,7 0-66,-1 0 1,7 0-10,-1 0 0,0 6 58,1 0 1,-1 0-11,0-6 1,6 0 34,0 0 0,2 0-32,-2 0 0,-2 0-2,8 0 1,0 0 8,6 0 1,-7 0-4,1 0 1,0 2-4,6 3 0,-1-3-5,1 4 1,-6-4-13,0-2 0,1 0 15,11 0 0,-5 6-6,4-1 1,-1 1 6,1-6 0,-1 0 3,7 0 1,0 0 8,6 0 0,5 0 1,1 0 0,0 0-13,-6 0 1,-1 0-1,1 0 1,8 0-48,3 0 0,5 0 47,1 0 1,6-6-124,0 1 0,5-7-87,-5 6 1,6-5 185,-6 5 0,6-5 24,-6 5 1,1 0 0,-1 6 0,-4 0 28,4 0 0,-4 0 130,-1 0 0,-1 0-107,0 0 1,0 0-25,0 0 0,1 2-46,-1 4 0,6-4 51,0 3 1,1-1-176,-1 2 0,-4-4 112,4 4 1,2-4-18,-2-2 1,8 0 10,-3 0 0,-3 0 5,-2 0 0,4-6 49,2 0 0,-4 0-45,-2 6 1,-4 0 159,-2 0 0,0 0-136,0 0 0,0 0 53,1 0 1,-1 0-38,0 0 1,6 6 1,0 0 1,2 0-25,-2-6 0,-4 5-8,4 1 0,7 0-112,-1-6 0,5 0 122,-11 0 1,6 6-51,-6-1 1,8 1 36,-3-6 1,-1 0-3,2 0 1,-2 0 16,1 0 0,3 0 9,-8 0 1,2 0 27,-2 0 1,1 0 13,5 0 1,2 0 63,-8 0 0,0 0-95,-6 0 0,6 0 66,0 0 0,0 0-53,-6 0 0,6 0-43,0 0 1,3 2 23,-8 4 0,14-4-6,-9 4 1,10-4-62,-10-2 1,1 0-21,-1 0 1,-2 0 44,8 0 0,-6 0 15,6 0 0,-12 5 20,6 1 0,-6 0-10,12-6 0,-8 0 2,2 0 0,-2 0 39,2 0 1,-2 0 10,7 0 1,-5 0 11,6 0 1,-8 0 0,2 0 0,-4 0-33,-2 0 1,6 6 0,0-1 1,2 1-51,-2-6 0,-2 0 7,8 0 0,-7 0-6,7 0 1,-6 0 21,6 0 0,-2 0-5,1 0 1,3 0-7,-8 0 1,2 0 1,-2 0 0,-4 0 61,4 0 0,-4 0-51,-2 0 1,0 0 18,0 0 0,0 0-11,1 0 0,-1 0-2,0 0 1,0 0-87,0 0 1,-5 0 77,-1 0 0,-5 0 0,5 0 1,-5 0-5,5 0 0,-7 0 42,2 0 1,-5 0-35,-1 0 1,2 0 127,4 0 1,-4 0-73,3 0 1,-5 0 11,-6 0 1,4 0 198,-4 0 0,4 0-179,2 0 0,0 0 19,0 0 1,-4 0-98,4 0 1,-4 0-80,9 0 0,-3 0 108,-2 0 0,-4 0-83,4 0 0,-10-6 43,10 1 1,-4-1-8,4 6 0,2 0-9,4 0 1,-5 0 5,5 0 0,-4-6 10,-2 0 1,0 1 1,-1 5 0,-1 0 46,-4 0 1,4-6-43,-3 0 1,-3 0-15,2 6 1,-2 0 15,2 0 1,2 0 1,-7 0 1,5 0 14,-6 0 0,6-6 1,-6 1 0,1-1-14,-7 6 0,7 0-2,-1 0 1,0 0 3,-5 0 1,0-2-1,-1-4 1,3 4-3,3-3 0,-3 3-1,3 2 0,-4 0-2,-1 0 1,0 0 13,-1 0 1,-1 0 1,-4 0 1,3 0-25,-3 0 0,2 0-1,-2 0 1,3 0-19,-3 0 0,-2 0 29,2 0 0,-2-2 17,2-4 1,3 4 4,-3-4 0,-2 4 3,2 2 1,-6 0 12,6 0 0,-2 0 11,1 0 1,3 0-31,-8 0 1,6 0 0,-6 0 0,6 0-60,-6 0 1,2 0 60,-2 0 1,-2 0-55,8 0 1,-6 0 44,6 0 1,-8 0-5,2 0 0,4 0 32,2 0 1,-2 0 12,2 0 0,-3 0-18,3 0 0,4 0 7,-4 0 0,2 0-83,-3 0 1,5 0 66,-4 0 0,-2 0-81,2 0 1,-3 0 50,3 0 1,2 0-9,-8 0 1,8-2-16,-2-3 0,-2 3 3,1-4 1,1 4 28,6 2 1,-6-6 10,-1 1 1,1-1-25,6 6 1,-6 0 3,-1 0 1,-6-6 156,1 0 0,2 0-151,-2 6 1,0 0 9,-6 0 0,6 0-23,0 0 1,0 0-7,-6 0 1,1 2-8,-1 4 1,0-4-14,1 4 1,5-4 0,0-2 0,0 0 24,-6 0 0,6 0 16,0 0 0,0 0 19,-5 0 0,-1 0 6,0 0 1,0-2 43,1-4 0,-1 4 168,0-4 0,-5-1-45,-1 1 1,1-8 1,3 11-186,-3-9 171,3 8-223,-13-11-93,14 13-456,-15-6 577,-1 8 0,-25 16 0,-11 3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5:17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105 502 8029,'0'-10'-1812,"0"0"2141,0 5-249,0 3 0,2-6-363,3 8 207,-3 0 110,6 0 67,-8-8 5,0 6 42,0-5 177,0 7-25,0-8-163,0 6-173,0-6 125,0 8-32,0 0-35,8 0 0,-6 2-173,3 4 120,-3-4 0,4 8-43,0-5 110,0-3 1,-5 12-37,5-8 125,-4 7 0,12-3-86,-9 7 1,9-6 5,-3 1 1,-1-1-22,1 7 0,-5-7 3,6 1 1,-1-1-49,7 7-4,-1-1 1,0 0-67,0 1 1,1-3 93,-1-4 1,0 5-27,1-5 1,-1-1 7,0 1 0,1 1 5,-1 5 0,0-5 54,0-1 0,1 1 13,-1 5 0,0 0-15,1 1 1,-1-1 10,0 0 0,6-5-46,0-1 0,0 1 18,-5 5 1,5-5-27,0-1 1,0-1 0,-6 1 0,6 3-13,0-8 0,0 5 19,-5-5 0,5 7 1,0-1 0,0-3 40,-6 3 0,6-6 12,0 5 1,0-1-7,-6 1 1,7 5-29,-1-5 1,0-1-20,-6 1 0,0-1 0,1 2 0,1 1-12,4-7 1,-10 7-4,5-1 0,-5-3-12,4 3 1,1-6-5,-1 5 0,0-5 24,0 6 0,-5-7 81,0 7 0,-1-6-77,6 5 1,-1-5 63,-5 5 0,5-5 85,-5 6-65,5-1 0,1 7-60,0-1 0,-2-6 0,-3 1 1,3-3-77,-3 3 64,3 3 0,3-7-26,-1 4 1,-6 1 26,1-7 1,-6 5-2,5-5 1,-1 8 7,1-3 1,3-1 12,-8 1 1,1-5-34,-1 6 0,-2-7 5,7 7 1,-5-6-8,6 5 0,-7-5-6,7 5 0,-6-1 27,5 2 1,-5 1-2,6-7 122,-9 7-91,13-3 1,-14 7 100,3 0 1,3-5-83,-2-1 0,2-1 22,-3 2 0,-3 3-113,4-4 1,2-1 80,-2 2 1,1-3-93,-1 3 1,-2 3 74,7-3 1,-5 1-63,6-1 0,-7 3 26,7-3 0,-6 1-14,5-1 1,-5 3 63,5-4 1,-5 3 7,6-3 1,-6 5-17,5-5 1,-5 5 10,5 1 0,-5-6-90,6 1 0,-7-2 101,7 1-98,-8 5-12,11-7 0,-11 7-18,8-5 1,-9-1-35,3-5-45,-4-3 101,-2 6-37,0-8-1032,0 0 860,0-8 1,-6 4-91,1-7 1,-7 5 332,6-5 0,-15-1 0,2-5 0</inkml:trace>
  <inkml:trace contextRef="#ctx0" brushRef="#br0" timeOffset="1050">1 1556 7450,'17'0'144,"1"8"-59,-1 4 1,-6 3-73,1 2 0,-6 1 141,5-1 0,-5 6-29,5 0 1,-7 2 81,2-2 1,-4-2-115,-2 8 0,6-6 10,-1 6 0,1-8-172,-6 2 109,0 4 1,6-8-49,0 4 59,0-11-188,-6-5 188,0-7 1,0-1-3,0-5 1,0 2-101,0-8 0,0-5-146,0-6 1,5 0 115,1 6 0,6-2 70,-7-5 0,9 5-210,-3-4 1,-1 2 36,1-2 1,1 4-70,5-4 0,1 4 85,-1 1 1,-6 3 81,1 3 1,-6-1 56,5 7 1,-5-5 271,6 5 4,-9 0-213,13 6 456,-14 0-280,13 0 0,-7 2 36,3 4 1,3 3 10,-9 9 0,9-1 52,-3 0 0,-1 6-179,2 0 1,-3 8 7,3-2 1,3-4-126,-3-2 0,-3 2 123,3-2 0,-1 0-446,7-6 1,-7-5-41,1-1 0,-1-7-230,6 2 1,1-4 121,-1-2 1,0-2 457,1-4 0,7-11 0,2-10 0</inkml:trace>
  <inkml:trace contextRef="#ctx0" brushRef="#br0" timeOffset="2289">1108 709 7758,'9'-11'-295,"-3"-1"0,2 6 366,-3-5 1,9-1-73,-3-5 1,5-8 13,1-4 1,-1 2-32,-5-2 0,4 6 28,-3-5 1,-2 4 1,1-4 0,-7 1 27,2-2 0,-4-2 2,-2 8 1,5-2 20,1 2 0,0 4 9,-6-4 0,0 4-47,0 1 1,0 1 11,0 0 0,0 5-62,0 1 34,0-1 0,-2-3-7,-4 3 11,4-3 0,-5 11-9,7-8 1,-2 9 1,-4-3 1,4 2-3,-4-2 1,2 4 16,-1-3 3,3 3-37,-6-6 1,6 6 21,-4-4-31,4 4 0,-5 0 18,7-3-7,0 3 7,0-6-4,0 8 6,0 0-14,-8 0 14,6 0-97,-6 8 117,8 1 1,-1 9 16,-5-1 7,4 0 0,-6 6 6,8 0 0,-6 0 79,1-5 0,-3 5-69,2 0 1,4 2 108,-4-2 1,-1-4-103,1 4 1,-2 2 3,3-2 1,3 8 9,-4-2 1,2-2-15,-2 1 1,4 1-21,-3 6 1,1 1-1,-2 5 1,4-5-124,-4 5 0,4-5 123,2-1 1,0 1-137,0 5 1,-5-11 64,-1 5 0,0-6-34,6 0 1,0-5 88,0-6 1,-6-1 1,1 0 0,-1-5 25,6-1 15,0-7 227,-8 4-160,6-8-21,-6 0 1,7-2-170,-5-4 0,4-3-173,-4-9 0,4 1 126,2 0 1,0-1-117,0 1 0,0 0 144,0 0 0,0-1-58,0 1 0,2 6-9,4-1 1,-4 0 28,4-5 1,1 6-48,-1-1 1,6 1 73,-7-7 0,9-1 9,-3-4 0,5 4 4,1-4 1,2 2 4,4-2 1,-4 3 12,5-3 1,-3 4-7,2 2 1,-4 1 133,4 5 0,-4-3-87,-2 9 1,1-1 148,-1 6 1,-5 0 171,-1 0 72,1 0-299,-3 8 0,1-1-4,-4 5 1,-4 3-17,3-3 1,-3-3-5,-2 3 0,-2-1-103,-3 7 1,1-3 96,-8-3 0,6 3-136,-5-4 1,-1-1 81,-5 2 0,2-7-14,3 7 0,-3-6-7,3 5 4,-3-7 1,-2 4-16,-1-8 0,7 5-2,-1 1 1,6 0-246,-5-6 252,-1 8 0,1-4 7,-1 7 1,7-7 12,-7 2 2,8 3 39,-3-7 18,-1 14-8,6-7 0,-6 3 4,8-1 0,2-1 189,4 1 0,-2 5-46,7-5 0,-1 5 301,1 1 0,11-6-40,-5 1 1,4-1 128,-4 7 0,8-7-211,4 1 0,2-8-124,-2 1 1,5-3-131,1-2 1,-1 0-187,7 0 0,-3-2-676,3-3 1,-3-7 213,8-11 533,0 4 0,-2-6 0,-1 8 0</inkml:trace>
  <inkml:trace contextRef="#ctx0" brushRef="#br0" timeOffset="3639">2595 363 7070,'-10'0'-778,"1"0"777,3 0-19,4-7-22,-6 5 28,8-14 25,-7 14 90,5-13 10,-6 13-47,8-13 0,-2 13 274,-4-4 19,4-4-226,-13 8 233,13-5-251,-13 7 1,13-2 131,-4-4-170,4 4 1,0-6 62,-4 8-27,5 0-189,-7 0-42,8 0 93,0 0 0,-6 2 122,0 4-34,1-4 1,5 8 69,0-5-45,0-3-63,0 14 1,0-12 13,0 7 0,0-5-5,0 5 0,0-5-33,0 6 0,0-7 5,0 7-14,0 0 1,0 5-4,0 0 0,0-5-3,0-1 27,0 1 0,0 5 55,0 0 0,0 1-29,0-1 1,-6-6 5,0 1 0,0-1-11,6 7 0,0-1 51,0 0-87,-7 1 1,5-1 34,-4 0-71,4 1 0,2-1 59,0 0 1,0-5-208,0-1 181,0 1 1,0 5-8,0 0 1,0-5 4,0-1 1,0-5 0,0 6 47,0-1 1,-2 5 58,-4-5 37,4 4-120,-5-5 1,7 2 9,0-1 1,0-5-12,0 5 1,-2-7 10,-4 2-27,4 4 0,-6-7-14,8 9-11,0-8 0,0 11 33,0-3 19,0-5 0,0 9-23,0-5 0,0-1 24,0 1 1,0-5-22,0 6 0,-5-7 1,-1 7 1,0-6-11,6 5 1,0-5-3,0 6 0,0-7 3,0 7-8,0-1 32,0 7 1,0-1-23,0 0 0,0-5 105,0-1-98,0 1 1,-2 5 1,-4 0 0,4 1-9,-3-1 1,3-5-4,2-1 0,0 1 13,0 5 1,0 0-5,0 1 0,0-1 56,0 0 0,0 0-54,0 1 1,0 5-3,0 0 1,0 0-16,0-6 1,0 0-2,0 1 0,2 1-40,3 4 0,-3-2-149,4 8 1,-4-6-107,-2 6 1,0 0 72,0 5 0,0-5-210,0 0 1,0-6-41,0 6 483,0-8 0,0 4 0,0-8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5:29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8058,'9'-7'0,"-1"-3"0,-8-7 1203,0 7-248,-8 2-768,7 8 0,-9 2 45,4 4 1,2 4-186,-7 7 1,5 2 78,-5 4 0,5 2 82,-6 4 1,8 9-69,-1-3 0,3 3-128,2-3 0,0 0-92,0-1 1,2 1 27,3-1 0,-1-1 112,8-4 0,-3 2 43,3-8 1,1 5 3,-7-4 1,6-1-9,-7-6 1,7 0-8,-6 0 0,1 1-41,-1-1 1,-4 0-81,4 1 0,-4-1-23,-2 0 0,-6 1-225,0-1 0,-7 0-218,1 0 1,-3-5 216,-2-1 1,-1-1-175,1 2 0,-2 1-59,-4-7 1,3 0-201,-3-6 1,4 0 710,2 0 0,0-16 0,-1-3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5:29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1 102 8077,'34'-23'3448,"5"4"-2672,-4-16 0,1 16-1235,-13 13 112,16 12 1,-9-2 135,16 7 170,0-7 1,3 4-520,2-8 0,-8 5 560,9 1 0,-12 8 0,2-5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5:31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208 208 7150,'0'-10'-1045,"0"2"1043,0 1 1,5 3 154,1-8-105,0 9 296,-6-5-256,0 8 1,0-2 253,0-4-157,0 4 47,0-5-69,0-1 1,0 4 418,0-7-308,0 7 0,-6-6 108,0 4-31,1 4-4,-3-5-416,6 7 171,-6-8-95,8 6 11,-7-6 0,-3 16-129,-7 4 0,5-3 90,1 3 1,-1-1 43,-5 7 1,2-1 72,3 0 0,-3 6-65,3 0 0,-1 8 52,1-2 1,3-2-11,3 2 1,4-1 8,-4 7 1,4-2-9,2-5 0,0 5 1,0-4 0,2-2-82,4 2 0,3-6 61,9 6 1,-1-8-95,0 2 1,3-10 83,3-1 0,2-3-47,3 3 1,5-4 69,-4-8 0,4-2-7,1-4 0,-5 2 4,0-8 1,0-5 19,5-6 1,1-2-63,-1 2 1,-5-4 26,0-7 0,-8-1-99,2 0 0,-6 1 95,-5-1 1,-4-5-111,-8 0 1,-2-8 70,-4 1 1,-9 5-17,-8 2 0,0 3 18,5 3 0,-5 7 8,0 4 1,-2 5-225,2 7 0,2 3 128,-8 8 1,6 2-515,-6 4 0,6 5 231,-6 12 1,2-1-360,-1 6 1,3 1-78,7 6 799,1-1 0,0 1 0,-1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5:31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17 7276,'0'-9'24,"0"1"118,0 8 1762,0 0-1756,0 8 1,0 1 11,0 9 0,0-1 127,0 0 0,0 1-115,0-1 1,-2 8 155,-4 4 1,2-2-50,-7 1 1,7 1-6,-2 6 1,-1-1-64,1 1 0,-2-6-20,2 0 0,3-1-52,-9 7 0,8-2 108,-2-5 0,-1-1 24,1-4 1,-2-3-67,3 3 0,3-10 42,-4-1 1,4-7 79,2 7 18,0-8 200,0 3-308,0-7 1,0-1-617,0-5 0,0-4 256,0-7 1,8 0-1189,3-1 0,4-1 692,3-4 1,1 4-1416,4-4 2034,-4-4 0,14 8 0,-6-6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7:49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104 690 8115,'8'-23'0,"3"0"0,5 0-744,1 6 0,10-8 446,7-4 0,-1-2 298,1 3 0,1-5 0,-7 4 0,3-9 0,-2-2 0,-4 0 0,-8 5 0,-2-5 0,-3 0 0,1 1 0,-7 11 0,-1-3 0,-5 8 0,-5 0 0,-1 6 0,-7 5 0,1 1 0,-3 7 0,-2-2 0,-8 4 0,-4 2 0,-2 6 0,3 0 0,-5 13 0,4-2 0,2 6 0,-1 0 0,1 2 0,-2 4 0,2 3 0,4-3 0,4 2 0,-4-2 0,10 1 0,1-7 0,3 6 0,-3-6 0,5 6 0,7-6 0,0 0 0,0-6 0,2-2 0,3-3 0,-1 1 0,8-7 0,1 1 0,10-1 0,-4-4 0,4 4 0,2-4 0,-2-2 0,-2 2 0,-9 3 0,3-1 0,-4 8 0,-3-7-25,-2 7 1,-4 1 101,-2 10 1,0-2-3,0 8 0,-8 6 22,-3 5 1,-5 2-29,-1-2 0,-6 4-9,0 8 1,6-6 49,5 0 1,3-6-37,-3 6 0,5-8-154,7 2 0,0-3 143,0-3 0,5-5-26,1 0 1,8-8 26,-3 2 1,4-6 17,3-5 0,6-5 47,5-7 0,-2 0-76,2 0 1,-1-9 2,7-9 1,-6-1 19,-1-9 1,-7-1-350,2-6 1,-5 1 33,-7-1 1,3 1 152,-9-1 1,1 1 120,-6 0 1,0 5 121,0 0 0,-2 8 26,-4-2 1,-1 4-70,-5 2 0,-1 5 749,7 1-570,-7 7 1,9-4 516,-8 8-297,8 0-616,-3 0-294,7 0-726,0 0 0,7 0 838,5 0 1,3 0-301,3 0 1,1 0 584,4 0 0,-4 6 0,4 0 0,4 7 0,-1-3 0</inkml:trace>
  <inkml:trace contextRef="#ctx0" brushRef="#br0" timeOffset="322">690 1017 8115,'0'10'-1935,"0"-1"2357,0-3 1075,8-4-648,1 6 1,1-6-339,-4 3 1,-4-1 594,-2 8 0,0-7-515,0 7 0,0-1-774,0 7 172,0-1-288,0 0 0,0 0-363,0 1 0,1-7 113,5 1 1,-2-1-690,7 6 0,1-5 238,5-1 0,0-7 1000,1 2 0,5-6 0,0-6 0,7-2 0,-1-3 0,2-4 0,-3 3 0,-3 3 0,-8-3 0,1 8 0,-1-3 0,-7 7 0,3 2-51,-7 3 1,-1-1 304,-5 8 0,6-7 497,0 7 0,0-6-313,-6 5 1,2-1-648,3 1 1,-3 4-553,4-3-663,4 3 1424,-1 3 0,8 6 0,1 3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5:32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8803,'0'-11'533,"0"-1"1,7 8-258,5-2 0,-3-1 78,3 1 1,0 0-176,5 6 0,0 0 31,0 0 0,1 0-154,-1 0 0,-5 0 51,-1 0 0,1 2-29,5 4 1,-6 4 49,1 7 0,-6-6-281,5 1 1,-7-1-24,2 7 1,2-1-57,-3 0 1,1 3 127,-6 3 1,0-4-120,0 4 0,-8-2 170,-3 2 0,-6-2-17,-7 8 1,3-2 209,-7 2 1,-1-2-113,-6-4 1,6-4 188,0 4 0,8-4 81,-2-2 0,10-5 97,1 0 0,8-7 205,-1 7-361,3-8 1,6 3 191,7-7 0,8 0-68,16 0 1,7-2-177,4-3 1,0-5 43,6-7 1,-4-1-754,10 1 0,-12 2 352,-6 3 0,-3-1-2412,-2 7 2582,-1 0 0,-7 14 0,-2 2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5:33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8309,'0'-9'-18,"0"-7"1,6 12 585,0-7-286,7 7 0,-9-10 233,7 9-99,1-1 1,3 4-161,-3-4 0,3 4-130,-3-3 1,3 3 74,2 2 1,-5 5-183,-1 1 1,-1 2-72,2-2 1,1 3 184,-7 9 1,5-7-296,-5 1 0,0-1 39,-6 6 1,0 6-23,0 1 0,-8-1-9,-3-6 0,-5 6-24,-1 0 1,-6 0 110,0-6 0,0 1-11,6-1 0,-1-2 93,1-3-105,0 3 491,-1-13-270,9 14 0,3-15 100,12 5 0,5-4 22,12-2 0,4 0 148,8 0 1,-1 0-77,1 0 0,-6 2 64,0 4 1,-2-2-282,1 7 0,-3-1 123,-7 1 0,-3 5-291,-3-5 0,-5 5 79,-7 1 1,0 2-71,0 4 0,-7-4-212,-5 4 0,-5 2-215,-6-2 1,-4 2 30,-8-2 0,1-3-204,-1 3 0,0-4-26,1-2 0,-3 1-22,-3-1 699,3 0 0,-5 0 0,8 1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5:35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1 8207,'0'7'2545,"0"-7"-3038,0 8 142,0-6 0,0 15 76,0 0 1,6 1 24,0-1 0,1 8 411,-1 4 1,-4-2-114,4 2 0,-4-1 327,-2 7 1,-6 0-204,0-1 0,-5 6 130,5 1 1,-2-1-95,3-5 0,3-1 25,-4 1 1,6 0-17,6-1 1,-3-7-17,9-4 0,1 2-122,10-2 0,-3-2 47,3-9 0,2 3-217,-2-3 1,0 1 104,-6-1 0,0 3-249,1-3 0,-9-3 24,-3 3 0,-4-1 142,-2 6 1,-2 1 34,-4-1 1,-11 0 7,-12 1 0,-5-1-225,-7 0 0,3 1 114,-8-1 0,-6-6-570,-6 1 0,4-2 269,3 1 1,6 2-444,-12-7 0,14 2 881,-3-2 0,0-4 0,2 5 0</inkml:trace>
  <inkml:trace contextRef="#ctx0" brushRef="#br0" timeOffset="325">484 398 8015,'10'-17'0,"-1"7"108,-3 5 1,4-5 274,7-2 0,2-1-55,4 2 1,-1-5 127,6 5 1,-7-5 16,3-1 1,-5 2-110,-2 3 0,-5-1 391,-1 7-587,1-8 0,3 11-44,-3-9-356,3 8-1004,-6-4 630,9 8 0,-9 8 606,-3 4 0,4 3 0,-1 2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5:34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356 53 8245,'-10'-18'154,"3"9"0,7-1 254,0 4-657,0 5 314,0-7 0,-6 16-8,0 3 1,-7 4 112,1 3 1,-9 5-82,-2 0 0,0 2 94,6-2 0,-7 2-6,1 4 0,-2 3-28,2-3 0,4 4 10,-4 1 1,4-1 11,2-4 1,1-2-36,5-4 0,1-4 105,4 4-327,4-4 1,2-3 136,12-5 0,3-3-4,3-8 0,7 6 66,3-1 0,7 1 100,5-6 1,-1-6-102,7 1 1,-6-7 6,6 6 1,-7-5-130,1 5 1,-3-5 38,-3 5 1,-5 0-329,0 6 0,-8-6-37,2 1-677,-4-1-26,-1 6-364,-1 0 489,-8 0 44,-1 0 870,-8 0 0,0 0 0,0 0 0</inkml:trace>
  <inkml:trace contextRef="#ctx0" brushRef="#br0" timeOffset="207">546 295 8082,'-17'-25'2262,"-1"8"-1947,9 7-346,1 10 12,8 8 0,0-5 302,0 9 1,-2 0-85,-3 5 1,1 2-38,-8 4 1,3-2-70,-3 8 0,-3 0-708,3 5 1,3 9-70,-3 3 0,2 4-1148,-1 2 1832,-5 7 0,7 3 0,-8 7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5:47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7410,'-10'0'77,"3"-2"-136,7-4 70,0 4 1,0-7 157,0 3 44,0 4-38,0-6 102,0 8 72,0 0-239,-8 0-6,6 0-176,-13 0 143,5 8 0,-5 2-91,3 7 0,3-6 69,3 1 0,2-1 58,-7 7 0,7-1-29,-2 0 0,-2 6 9,2 0 1,-1 8 15,1-2 0,4 9 104,-4 3 1,4 1 48,2-2 0,0 5-84,0 6 1,0-4 126,0-1 0,6 0-83,0 6 0,2-8-92,-3-4 0,-1 2 17,8-1 1,-3-1-115,3-5 1,1-1 33,-7 1 0,8-2-159,-3-5 1,-1 3-70,1-8 0,-5 0 139,6-5 1,-7-1-113,7 0 0,-6-5 68,5-1 0,-5-1-266,5 1 1,-5-3-317,6-8 391,-8 0 1,5 0-74,-3 0 1,-4-2-220,4-4 0,1-11-815,-1-12 1370,0-3 0,1-3 0,3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5:48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8167,'0'-9'-123,"0"1"259,0 0 540,0 7-251,0-7-239,0 8 90,0 0-271,7 0 0,-3 0 18,8 0 0,-8 8 165,1 3 1,3 4-153,-2 3 0,2 5 59,-3 0 1,-3 6-95,4-6 0,-4 7 43,-2-1 0,0-2-138,0 2 1,0-2 120,0 2 0,6-4-166,-1-8 1,1 0-66,-6 1 207,0-9 1,0 1 291,0-4-288,0-5 195,0 7 0,0-16-140,0-3-251,0-4 0,6-3 126,0 1 0,-1-2-208,-5-4 0,6 4-36,0-5 0,6 5 95,-7 2 1,7 0-32,-6-1 1,7 1 34,-1 0 0,-3-1 131,3 1 1,-3 6 28,3-1 1,1 6 202,-7-5 0,6 5-15,-7-5 0,3 7 189,-2-2 1,-2 4 503,7 2-567,-7 0 1,11 8 89,-3 3 0,-2 1-64,1 5 1,-5-4 18,5 11 0,-5-3-130,6 2 1,-9-2-33,3 8 1,2-6-110,-2 6 1,-1-3-298,-5 3 1,2 4-681,4-4 1,-4 3 486,4 3 0,-4 0-1463,-2-1 1913,0 8 0,0-5 0,0 5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5:48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8486,'-10'0'466,"3"0"-1216,7 0 1191,0 0 0,0 8-393,0 4 0,0 3 71,0 2 0,-6 1-20,0-1 0,0 6 130,6 0 0,0 2-58,0-2 0,0-4-33,0 4 1,6-4-82,0-1 0,7-7-105,-1 1 1,-3-6-103,3 5 1,-1-7 80,7 2 0,-7-4 10,1-2 1,-1-2 40,7-4 1,-1-4-52,0-7 0,-5 0 41,-1-1 1,-1 1 20,1 0 1,3-6 23,-8 0 1,-1 0 17,-5 5 1,0-5 20,0 0 1,-5 0-42,-1 6 1,-8 0 81,3-1 1,-4 1-74,-3 0 0,-5 1 13,0 5 1,0-3-208,6 9 0,-1-1-263,1 6 1,0 0-94,0 0 0,5 2 526,1 4 0,-1-5 0,-5 7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5:49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8081,'10'-8'-85,"5"-1"149,-5-8 0,7 1-109,0 5 1,0-3 136,1 8 0,-7 1 37,1 5 0,-1 0 57,7 0 0,-7 2-24,1 3 0,-1 7 116,7 11 1,1 4-100,4 7 0,-4 15 171,4 2 1,2 13-123,-2-1 0,0 10-25,-6 2 1,1 8-520,-1-3 0,-7 7-49,-5 5 0,-3-9-26,-2 3 0,0-11-328,0 0 1,0-11 252,0-7 1,-2-11 137,-3-5 0,1-7-459,-8-5 787,8-4 0,-11-8 0,5 1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5:52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9392,'11'-10'451,"1"4"0,-7 5 61,7 1 0,-6 0-111,5 0 0,-1 1 192,1 5 0,5 8 22,-5 14 0,5 9 28,1 15 1,-2 9-330,-3 9 0,3 8-658,-3 15 1,-3 5-1489,-2-44 0,-2 1 1567,-3 5 0,0 1 1,2 4-1,-1 1 0,-3 3 1,0 0-1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5:52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7993,'11'0'715,"1"0"0,-6 0-514,5 0 0,1 6 16,5 0 1,0 1-535,1-1 1,-1-2 186,0 7 0,0-7-101,1 2 1,-7 2-341,1-3 152,-1 9 0,5-4 109,-5 7 310,-3-8 0,0 14 0,1-3 0</inkml:trace>
  <inkml:trace contextRef="#ctx0" brushRef="#br0" timeOffset="165">0 450 7888,'0'7'2276,"0"-7"-2006,15 8-304,-3-14 0,23 14-258,-1-8 1,8 0-198,10 0 0,-6 0 106,1 0 0,-9-2-95,2-4 1,3 4-409,-3-3 886,-7-5 0,-1 0 0,-5-7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5:32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7885,'0'11'1249,"0"1"1,5-6 1478,1 5-2015,0-7 0,-8 9 857,-4-7-1111,4 0 0,-7-8-1610,3-4 1,4 2 1150,-4-7 0,-3-1 0,-1-5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7:47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17 242 8133,'-9'-8'-330,"1"6"0,16-5-330,3 7 1,7-6 465,5 0 187,3-7 0,9 11 48,-1-4 0,-5-1-69,0 1 1,0 0 27,5 6 0,-5 0 0,-1 0 0,-6 2 0,1 4 0,-6-2 0,-6 7 0,-3-5 0,-8 5 0,0 1 0,0 5 0</inkml:trace>
  <inkml:trace contextRef="#ctx0" brushRef="#br0" timeOffset="200">310 104 8133,'0'-11'-600,"0"-1"-75,0 8 1,0-5 522,0 3 25,0 4 941,0-6-351,0 8-244,0 8 0,0 2 118,0 7 1,-5 2-237,-1 4 1,-6-4-193,7 4 0,-1 4-104,6 2 1,-2-2-396,-4 1 1,4-5 255,-3 6 0,3-6 334,2 6 0,2-10 0,3-2 0,5-2 0,7-9 0,8 0 0,2-6 0</inkml:trace>
  <inkml:trace contextRef="#ctx0" brushRef="#br0" timeOffset="358">793 311 8133,'0'10'-1949,"0"-3"1949,0-7 0,0 0 0,8 0 0,-4 0 0,7 0 0,-5 0 0,5 0 0,-5-2 0,5-3 0,1 3 0,5-4 0,8-4 0,2 1 0</inkml:trace>
  <inkml:trace contextRef="#ctx0" brushRef="#br0" timeOffset="483">1155 259 8133,'0'10'-2099,"0"-2"2099,0-8 0,2 0 0,4 0 0,-3 0 0,9 0 0,-6 5 0,5 1 0,1 0 0,5-6 0,8 7 0,2 3 0</inkml:trace>
  <inkml:trace contextRef="#ctx0" brushRef="#br0" timeOffset="603">1620 242 6034,'10'-8'0,"5"6"0,-5-5 0,7-1 0,0-1 0</inkml:trace>
  <inkml:trace contextRef="#ctx0" brushRef="#br0" timeOffset="871">1862 139 8245,'7'-18'0,"-3"9"-314,8 3 0,-7-2-392,7 3 0,-6-7 634,5 6 1,-5 1 98,5 5 0,-5 0 1041,5 0 1,-5 0-458,6 0 1,1 0-77,10 0 0,-2 0-104,8 0 1,-6 0-516,6 0 1,-1 0-416,7 0 1,-6 2-505,-1 3 0,-7-3 576,2 4 0,-4-4-207,-1-2 0,-7 6 634,1-1 0,-9 1 0,5-6 0,-8 0 0,-15-7 0,-4-3 0</inkml:trace>
  <inkml:trace contextRef="#ctx0" brushRef="#br0" timeOffset="1016">2206 1 7617,'-9'0'-1412,"-7"0"1559,14 0 595,-5 0 873,7 0-1014,0 0 0,-2 7-350,-4 5 0,4 3-514,-4 2 0,5 6-179,1 0 0,0 8-622,0-2 0,0 3 1064,0 3 0,7-8 0,3-2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5:50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8007,'0'-10'787,"0"2"0,0 10-1536,0 4 1,5 4 556,1 7 0,6 0 495,-6 1 1,5 5 251,-5 0-373,0 8 0,-6-5-113,0 9 1,0 0-56,0-1 1,2-1-90,3-4 0,-3-4 49,4-8 1,-2 4-361,2-4 36,-5 5-27,7-21 322,-8 7 0,0-10-11,0-4 1,0-3-86,0-8 1,6-8-112,0-4 0,-1-4 46,-5-2 1,6 1 99,0-1 1,6 6 191,-7 1 0,7 7-197,-6-3 385,7 5 0,-3 4 13,7 3 0,-6 3 166,1 3 0,-6 4-126,5-4 0,-5 4 10,6 2 0,-7 2 93,7 4 0,-6-2 93,5 7 0,-5 1-130,5 5 1,-7 2-106,2 5 0,2-3-284,-2 7 0,-1-1-202,-5 2 0,0 4-263,0-4 0,0 3 195,0 3 0,0 1-705,0 5 981,0-12 0,-7 11 0,-3-13 0</inkml:trace>
  <inkml:trace contextRef="#ctx0" brushRef="#br0" timeOffset="665">243 1073 7688,'-10'0'-1791,"3"0"2752,7 0-102,0 0 308,0-8-666,0 6-297,0-6 36,0 8 1373,0 0-1543,-8 0 0,6 2-90,-4 4 0,4-2 125,2 7 0,-6-5 120,1 6 41,-1-1 0,6 8-114,0 5 1,0-5 17,0 4 0,0-4-25,0-2 1,0 3-323,0 3 188,0-4 1,0 6 2,0-8 0,0-5 51,0-1-291,0-7-153,0 4 213,0-8 30,0 0 91,0-8-430,0-2 0,0-9 127,0-4 1,0 4-32,0-4 0,6 4-6,-1 1 0,9-3-162,-3 4 1,5-4 112,1 9 0,0 3-140,1-3 843,-1 8-423,0-3 1203,1 7-389,-9 0-296,7 0 1,-13 5 53,9 1 0,-6 6 978,5-7-859,-7 9 1,10-5-136,-9 9 1,7-1-512,-6 0 1,5 1 141,-5-1 0,2 0-748,-3 0 0,-3 1-340,4-1 452,-4 0 1,0-1 81,4-5 521,-4-3 0,13 0 0,-6 1 0</inkml:trace>
  <inkml:trace contextRef="#ctx0" brushRef="#br0" timeOffset="1142">813 225 8049,'0'-9'0,"2"1"-212,4 8 0,-2-6 88,8 0 0,-7-5 369,7 5 1,-1-5-124,7 5 1,-7 0 179,1 6 1,-1 0-116,7 0 1,-7 0-79,1 0 0,-1 8 44,6 3 1,1 14 105,-1 10 1,0 1 21,1 11 1,-1 4-63,0 7 1,4 5-205,-3-5 1,3 7 89,-10-1 1,3 3-100,-3 2 1,3-1-126,-9-5 0,1 2-299,-6-7 1,-2 0 94,-3-7 0,1-1-251,-8-4 1,1 3 5,-7-9 1,-5-2-45,0-9 612,-8 4 0,12-14 0,-6 6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5:49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18 433 7988,'0'-17'420,"-2"7"523,-4 4-640,4 5-226,-5 1 1,8 0-123,5 0 0,4 0-140,7 0 0,0 0 283,1 0 0,-1 0-115,0 0 1,1 0 194,-1 0 0,0 0-109,0 0 1,1 0-248,-1 0 1,0 0-140,1 0 0,-1 1-302,0 5 1,1-2 121,-1 8 497,0-9 0,-7 20 0,-3-3 0</inkml:trace>
  <inkml:trace contextRef="#ctx0" brushRef="#br0" timeOffset="161">70 848 7986,'-12'0'2590,"1"0"-2008,7 0 1,10 0-1088,11 0 1,14 0 35,3 0 1,8 0 56,10 0 0,8-8 55,3-3 0,3-4-84,-3-3 0,2 1 441,-7 0 0,7-1 0,-3 1 0</inkml:trace>
  <inkml:trace contextRef="#ctx0" brushRef="#br0" timeOffset="617">1211 18 8043,'0'-10'-1764,"0"3"1756,-8 7 370,6 0-128,-5 0 91,-1 0 1,4 0-92,-7 0 0,5 2-149,-6 3 0,7 7 5,-7 11 1,2-2 10,-1 8 1,-2 8 72,7 9 0,-8 5-47,3 7 0,1 0 192,-1 11 1,5-4-86,-6 10 0,8-6-162,-1-5 0,5-3-171,5-3 0,5-12-323,7 0 1,8-9 32,4-9 1,-2-3-307,2-7 1,-2-3 270,2-3 424,-4-5 0,0-7 0,1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5:56.12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208 35 9526,'10'-8'-541,"-2"6"569,-8-5-101,0 7 324,0 0-254,0-8 259,0 6-222,0-6 49,0 8-466,0 0 222,-8 0 1,4 2 64,-8 4 0,7 2 115,-7 3 1,6 4-38,-5-3 1,5-2 17,-5 1 1,5-1 18,-6 1 0,7 5 50,-7-5 0,6 5 6,-5 1 1,1-6-13,-1 1 1,-3 1 6,8 10 0,-5-3-61,5 3 0,-2 4 13,3 1 1,3-1 46,-4 2 0,-2 0-2,3 6 0,-1-1 15,6 1 1,0 5-7,0 0 0,0 7-4,0-7 0,2 8 12,3-2 1,-3-2 13,4 2 1,-2-5-64,2 5 1,-4 0 32,3 6 0,-1-6-63,2 0 1,-4-8 49,4 3 0,1-5-22,-1-1 1,6-1 59,-7 1 1,3-6-3,-2 0 0,-2-8 17,7 2 1,-7-4 364,2-2-383,3 1 0,-5-1 9,8 0 1,-6-5-167,5-1 1,-7-5 254,2 6-217,3-9 0,-7 7-156,4-4-565,4-4-200,-8 5 0,7-7 63,-3 0 887,-4 0 0,6-7 0,-8-3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5:59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8317,'-10'-8'-317,"-5"6"0,13-7 260,-4 3 1,2 4 359,-2-4-507,5 4 209,-7 2 0,6 0 112,-4 0-46,4 0 0,-7 0 8,3 0 0,2 2-11,-8 4 1,7 4-4,-7 7 0,6 0 99,-5 0 0,5 8-93,-5 4 0,-1 6 130,-5 5 0,5 4-50,1 8 0,5 10 58,-6 7 0,3 10-115,-3 13 0,5-2-337,7 8 1,0-2 304,0 2 1,2-4-148,3-7 0,11-5-158,7-7 0,2-3 227,-2-21 1,-4 3-137,4-13 1,2-3 85,-2-9 1,0 2-38,-6-8 1,-5 0-11,-1-6 0,-1-6 219,2 1 1,1-6-611,-7 5-130,7-7 634,-11 4 0,14-16 0,-7-1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6:03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1107 8337,'0'-17'2010,"0"7"1,4 3-2338,7 7 1,3 0 191,14 0 0,-5 5 80,6 1 1,-2 0 119,2-6 0,9 0-193,-3 0 1,3 6-256,-3 0 0,0-1 257,-1-5 1,-5 2-730,0 4 1,-8-4 232,2 4 0,-6-2 622,-5 1 0,3 5 0,-5 7 0</inkml:trace>
  <inkml:trace contextRef="#ctx0" brushRef="#br0" timeOffset="183">277 865 8180,'-17'-21'0,"0"4"1249,7 3 1,3 16-540,7 4 1,5 4-888,1 7 1,0 0 150,-6 0 1,0 3 368,0 3 0,0 6-264,0 11 1,0 4-283,0 8 1,0 0 165,0 0-2363,0 7 2222,0 3 0,0-1 0,0-1 1</inkml:trace>
  <inkml:trace contextRef="#ctx0" brushRef="#br0" timeOffset="741">986 139 8190,'-17'-17'201,"0"1"587,0 5-661,-1 3 1,7 8-1,-1 2-225,-1 4 0,-3 5-368,-1 12 1,0 6 395,0 11 0,-7 5 210,1 7 1,-2 5 234,2 1 1,4 21-111,-4 1 1,6 11-228,5 1 1,-1 2 12,7 4 0,3-47 1,0 0 41,3 47 0,0-4 41,0-2 1,2-5-324,4-7 0,4-3 76,7-8 1,2-7-211,4-4 0,-2-12-247,8-6 1,-2-9 207,2-2 1,2-8-231,-8 2 0,0-10 592,-6-1 0,0-1 0,1 7 0</inkml:trace>
  <inkml:trace contextRef="#ctx0" brushRef="#br0" timeOffset="1283">1384 18 8227,'0'-10'-2284,"0"3"2284,0 7 0,6 1 0,0 5 71,-2 6 1,-2 5 214,-2 6 0,0 4 64,0 8 1,0-1-122,0 1 1,0 5-269,0 0 0,-6 7 93,0-7 1,0 0-79,6-5 0,0-2 34,0-5 1,0-3-343,0-7 235,0-9-307,0 7 613,0-14 1,0 3-147,0-10 0,0-11-314,0-7 0,2-8 14,4 3 0,-2-11-39,7-1 1,-5-1 224,6 7 1,-7-1 50,7 1 0,-1 5 0,7 0 0,-1 8 0,0-2 0,-5 9 0,-1 3 0,1 7 0,5-4 0,-5 8 130,-1 0 0,-5 0 234,6 0 0,-9 2 37,3 4 0,2 4 42,-2 7 1,1 2-114,-1 4 1,-4 4-38,4 8 1,-4-1-653,-2 1 0,2-1 272,3 1 1,-1 0-354,8-1 0,-8 1 43,1-1 0,3 1-201,-2 0 0,7-9 598,-1-3 0,3-3 0,2-3 0</inkml:trace>
  <inkml:trace contextRef="#ctx0" brushRef="#br0" timeOffset="1478">2024 364 8198,'10'0'-2156,"5"0"2156,-3 0 0,9 0 0,2 0 0,6-6 0,-6 0 0,0 0 35,-6 6 0,2 0 186,4 0 1,-4 0-238,5 0 1,-5 0 36,-2 0 1,0 2-259,1 4 1,-7-4-56,1 4 292,-1 3 0,7-7 0,-1 6 0</inkml:trace>
  <inkml:trace contextRef="#ctx0" brushRef="#br0" timeOffset="1695">2820 70 8145,'0'-27'202,"0"10"0,1 9-1639,5 8 728,-4 0 898,6 0 0,-8 2 134,0 4 1,0 11 273,0 12 0,0 3-413,0 3 0,2 7-304,4 4 1,-5 2-173,5-2 1,-4 4-440,-2-3 1,0 8 163,0 3 567,-8 0 0,-1-7 0,-8 1 0</inkml:trace>
  <inkml:trace contextRef="#ctx0" brushRef="#br0" timeOffset="2687">1488 1851 8294,'0'-12'1752,"0"1"0,0 5-1475,0-5 1,2 1-455,4-2 0,3-3 250,9 4 1,-1-11-35,0-1 1,0 0-72,1 6 1,-1-2 99,0-4 1,1 3-859,-1-3 0,-6-2 139,1 2 0,-8-2-210,2 2 0,-5 2 431,-1-8 0,-1 8 110,-5-2 0,-4-2 521,-7 2 1,0 0-216,-1 6 0,1 5 164,0 1 0,-1 7-67,1-2 1,0 4 253,0 2 0,5 0-59,1 0 0,-1 2 41,-5 4 1,5 4-52,1 7 1,-1 2 31,-5 4 1,5-2-44,1 8 1,5 0-121,-6 5 0,9 7 141,-3-1 0,2 6-96,-2-5 1,4 5-144,-3-6 0,3 0 4,2-5 0,0 0-107,0-1 1,0-5 36,0 0 1,0-8-154,0 2 1,2-6-347,3-5 211,-3 3 104,6-13 79,-8 6 381,0-8 0,0-2-206,0-4 1,0-9-329,0-8 1,2-2 157,4 2 0,-4 2 42,3-8 0,3 8-99,-2-2 0,7-1 76,-1 7 0,3-4-56,2 10 0,3-3 18,3 3 0,-4-3 266,4 8 1,-4 1 96,-2 5 1,1 0 439,-1 0-297,0 0-174,1 0 0,-3 1-138,-3 5 0,-5-2 77,-7 8 1,0-7-313,0 7 1,-2-2 69,-3 1 0,1 4-182,-8-3 0,1-2 86,-7 1 1,1-5 157,0 5 0,-1-7 60,1 2 0,6-4 279,-1-2-273,8 0-30,-3 0 217,7 0-126,0 0 443,0 8 1,0-5 5,0 9 0,7-6 169,5 5 1,-3-5-209,3 6 0,-1-3 53,7 3 0,-1 1-418,0-7 0,1 7 70,-1-1 0,6-3-833,0 3 0,2-2 426,-2 1 1,-4 5-2614,4-5 2833,4-3 0,0 7 0,8-5 0</inkml:trace>
  <inkml:trace contextRef="#ctx0" brushRef="#br0" timeOffset="2912">2162 1834 8204,'0'-10'849,"8"2"0,2 3-257,7-1 1,-5 0-7,-1 6 1,1-2-221,5-4 0,0 4 64,0-3 0,1 3-378,-1 2 0,0 0 129,1 0 1,5 0-760,0 0 1,0 0 414,-6 0 1,-5 0-2120,-1 0 2282,1 0 0,13 0 0,2 0 0</inkml:trace>
  <inkml:trace contextRef="#ctx0" brushRef="#br0" timeOffset="3134">2716 1626 8071,'-8'-17'0,"6"5"475,-4 1 797,12 7-429,4-4-527,7 8 0,-5 0 608,-1 0-534,-7 0 0,9 8-56,-7 3 0,0 7-72,-6 5 0,6 4-549,-1 7 1,1 3 274,-6 3 1,0-3-1003,0 3 0,-6 2 605,1-1 1,-7-1 408,6-5 0,1-9 0,5-1 0</inkml:trace>
  <inkml:trace contextRef="#ctx0" brushRef="#br0" timeOffset="3950">3114 35 6315,'9'0'528,"-1"0"-364,-8 0 277,0 0-184,0 8 54,0-6 0,2 11-85,4-7 0,-5 2-192,5-3 1,-2-3 156,2 4-45,-4 4 12,13-1 1,-11 9-17,7-1 1,-5 0-10,6 0 1,-6 1-18,5-1 1,-1 6-193,1 0 0,3 2 109,-9-2 1,7-4-79,-6 4 1,5 2 60,-5-1 0,6 4 25,-7-5 1,7 2 46,-6-2 1,1 4 120,-1 8 1,-4-4 12,4 3 1,1-3-75,-1 9 1,0 3 88,-6-3 0,2 8-93,4-2 0,-4-2-110,3 2 1,-3 1 26,-2 4 1,0-4-18,0-1 0,0-6-13,0 6 0,0 0-153,0 6 1,0 0 168,0 0 1,-6 0-16,1 0 1,-3 3-92,2-3 0,4 4 77,-3-10 0,-3-2-51,2 2 0,-2-7 20,3 1 1,-3 2-1,-4-1 0,-3 1-7,4-2 0,-5-3-104,-1 3 0,0 3-4,-1-3 1,-5 6 55,0-6 0,-2 8-775,2-2 0,2 3 847,-8-3 0,0 11 0,-5-3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6:00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8413,'0'-18'-448,"0"1"0,0 5 379,0 1 0,2 5 314,4-5 1,-2 5-84,7-6-33,-7 9 141,4-13 14,0 14-362,-6-5 173,5 7 0,-7 1 51,0 5 0,6 4 20,0 7 0,0 2 185,-6 4 0,2 4-250,3 8 0,-3-1-10,4 1 0,-4 0-194,-2-1 0,0-5 83,0 0 1,6-6-136,-1 6 0,1-8 76,-6 2 1,2-10-41,4-1 0,-4-6 65,4 5-95,-5-7 154,-1 4 105,0-8-57,0 0 103,8-8 1,-6 4-457,4-7 0,-4-1 118,-2-5 0,0 0-30,0-1 0,6 1 99,-1 0 1,1-1-174,-6 1 0,6 0 4,0 0 1,7 1 160,-1 5 1,-3-5 29,3 5 0,-1-5 189,7-1 0,-7 0 181,1-1 1,-3 7-97,3-1 1,3 3 49,-3-3 0,-3 3-37,3 3 1,-6 4 162,5-4 1,-5 4-69,5 2 0,-5 2-102,6 4 0,-9 4 113,3 7 1,2 0-111,-2 0 0,1 3-384,-1 3 1,-4-2 127,4 8 1,-4-6-151,-2 6 0,2-1-247,3 7 0,-3-6-292,4 0 1,-4-6 752,-2 6 0,8-8 0,1 4 0</inkml:trace>
  <inkml:trace contextRef="#ctx0" brushRef="#br0" timeOffset="565">813 329 10461,'12'0'176,"-1"0"1,1 0 12,5 0 1,0 0-63,1 0 0,-1 0-137,0 0 0,1-6-342,-1 1 221,0-1 0,6 4-111,0-4 0,0 4-338,-5-3 1,-7 3-390,1 2 368,-1 0-63,6 0 1,-1 2 663,-5 3 0,-3 5 0,-8 7 0</inkml:trace>
  <inkml:trace contextRef="#ctx0" brushRef="#br0" timeOffset="799">1436 70 8335,'0'-17'0,"0"5"0,0 0 189,0 9 0,0-7 47,0 4-426,0 4 429,7-5 139,-5 7 0,12 2-174,-8 3 1,-1 7-31,-5 11 0,6 0-372,0 12 0,2-3 116,-3 14 0,-3 0-131,4 6 0,-4 2 91,-2 4 0,0 1 122,0 5 0,0 3 0,0-5 0</inkml:trace>
  <inkml:trace contextRef="#ctx0" brushRef="#br0" timeOffset="1684">709 1695 8189,'-17'-17'863,"8"7"-432,1 3-718,8 7 1,0-2 33,0-4 0,6 2 197,-1-7 1,9-1 25,-3-5 0,3 0 206,-3-1 1,10-7-241,-3-3 0,3 1-149,-4-2 0,0 2 14,1-2 0,-3-4 79,-3 5 0,-5-3-23,-7 2 0,0 2-36,0 4 310,0 4 1,-2-6-83,-3 8-67,-5 7 1,-7 2-67,-1 8 0,1 0 15,0 0 1,0 0 94,-1 0 1,7 0-65,-1 0 407,1 0-327,-7 8 1,3 2 160,4 7 1,1 0-43,4 0 0,4 8 120,-4 4 1,-1 4-144,1 2 1,0 5 18,6 0 0,-2 14-55,-3-2 1,3 4 21,-4-4 0,4-6-140,2 0 1,0-8 114,0 3 0,0-7-120,0-5 1,6 2 58,-1-8 0,1 0-111,-6-6 1,6-5 30,0-1-317,0-7 529,-6 4-92,0-8 0,0-10-199,0-7 1,1-8 79,5-10 1,-2-1-343,8-5 0,-7 3 39,7-8 0,-1 9 181,7 3 1,1 1 69,4 10 1,-2 0-20,8 6 0,-2 5 105,2 1 1,1 7-150,-7-2 0,2 6 382,-1 6 1,-5-2-42,4 7 1,-6 1-3,-5 5 1,1-6-90,-7 1 1,5 5-39,-5 6 1,0 0-35,-6-5 0,-2-1-5,-4 0 0,2 1-118,-7-1 121,-1 0 0,-5-1-128,0-5 1,-1-3 94,1-8 0,0 0-3,0 0 1,5-6 128,0 0 0,3-7 204,-3 1 0,5 3-29,7-3-111,-8 8 175,6-3-119,-6 7 119,16 0 0,2 1-90,7 5 0,0 2 291,1 3 1,-1 5-154,0-5 1,0 5-31,1 1 0,-1 0-207,0 1 1,3-1-228,3 0 0,-4 0-925,4 1 1,-4-1 598,-2 0 1,3 1 389,3-1 0,-4 0 0,6 1 0</inkml:trace>
  <inkml:trace contextRef="#ctx0" brushRef="#br0" timeOffset="2134">1903 260 8381,'0'-10'654,"7"3"-900,3 7 1,1 9 168,1 9 1,-6 7 83,5 9 0,1 9 691,5 3 1,0 9-298,1 3 0,-7 9 148,1 2 1,-3 1-350,3 5 0,-4 1-244,-8-1 0,0 8-173,0-2 0,-8-3-314,-4 3 1,-5-8 293,-6 2 1,2-6-111,-8-5 0,8 1-422,-2-7 1,-2-1 260,2-5 0,-6-2 508,6-4 0,-4 2 0,6-11 0,0-10 0,-2-10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5:58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8493,'8'-10'1209,"-4"-3"1,8 7-659,1 2 1,-3-4-306,1 3 0,1-7-128,5 6 0,0-1-364,1 1-243,-1 4 1,0-6 163,0 8 1,1 2-139,-1 4 0,0 3-660,1 9 1,-3 1-28,-4 4 1150,-3 4 0,-8 8 0,0-1 0</inkml:trace>
  <inkml:trace contextRef="#ctx0" brushRef="#br0" timeOffset="145">104 519 10003,'18'0'168,"-1"0"1,0-2-212,0-4 0,3 4 33,3-3 0,-2 3 2,8 2 1,-6 0-961,6 0 1,-6 0 967,5 0 0,-6 7 0,3 3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5:56.801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0 18 8343,'0'-10'-1085,"0"3"930,0 7 155,0 0 0,8 0 15,-6 0 0,6 2 86,-8 3 1,1-1 164,5 8 1,-4-1 42,4 7 1,-2-1-185,1 0 1,-3 2 55,4 5 1,-2-3-67,2 7 0,-4-1 47,3 2 0,-3 4-98,-2-4 1,0-2 12,0 1 0,0-1-17,0 2 0,0-4-176,0-8 0,0 1-76,0-1 182,0 0-342,0-7 226,0 5 165,0-13 1,0-2-115,0-11 1,0-5-126,0-1 1,6-2 111,0-4 1,2 3-115,-3-3 1,-1-3 67,8-3 0,-3 4-140,3 2 1,3-2 128,-3 2 0,5 0 10,6 5 1,-4 3 128,4 3 0,-3-1-129,-3 7 0,-6-5 597,1 5 191,-1-8-267,7 13 1,-7-7 405,1 8-24,-8 0-341,11 0 1,-11 8-139,7 3 1,-5 6-14,6 6 1,-7 4-132,7 8 1,-8-1-148,2 1 0,-4 0-44,-2-1 1,1 7-359,5-1 0,-4 6-571,4-6 1,-2 3 494,2-3 0,-3-3 480,9 3 0,-1 4 0,7 0 0</inkml:trace>
  <inkml:trace contextRef="#ctx0" brushRef="#br0" timeOffset="1093">0 1834 8427,'0'-10'505,"0"-5"1,0 11-261,0-8 0,2 7-251,4-7 0,2 6-31,3-5 1,3-1 40,-9-5 0,9 0 25,-3-1 0,5-5-247,1 0 0,-5-5-22,-1 4 1,1-6-50,5 1 1,-2-4 172,-3-1 0,-5-1 26,-7 1 0,0 5 82,0 0 1,0 8-229,0-2 408,0-4 0,-1 9 53,-5 1-24,4 0 0,-12 13-174,9-7 1,-3 7-57,2-2 0,2 4-3,-7 2-234,7 0-56,-11 0 257,13 0 34,-14 8 0,14-4-45,-3 7 1,3-5 182,2 5 0,-6 1 22,0 5 1,0 2 143,6 4 1,-2 4-124,-3 8 0,3 1 124,-4 5 1,4 1-181,2 4 0,-6 2 28,1-7 1,-1 1-92,6-2 1,0-3 87,0 3 0,0-5-213,0-7 0,0-3-43,0-7 70,0 7 101,0-6-7,0 6 685,0-16-220,0-1-262,0-8 1,0-2-120,0-4 0,0 3-128,0-9 34,0 8-149,0-11 1,0 11-82,0-7-607,0 7 480,0-12 1,2 12 37,3-7 1,-1-1-118,8-5 1,-3 0 69,3 0 0,3-3 74,-3-3 0,3 2 136,3-8 0,-1 8 200,0-2 0,6-2-44,0 2 1,0 0 167,-5 6 0,1-1 84,4 1 0,-4 8-106,4 3 1,-2 4-73,2 2 0,-3 0 39,3 0-121,-4 0 0,-4 8-6,-3 3 1,1 4-22,-7 3 1,0-1-12,-6 0 1,0 6-16,0 0 0,-2 0-50,-4-5 79,-4-1 1,-7-2-5,0-3 0,1-2 5,5-5 0,-4-3 27,3 4 0,-3-4 29,-3-2 0,1-2 60,0-4-14,-1 4 0,1-11 16,0 7 1,5 0 3,1 6-23,7 0-90,-4 0 53,1 0 0,5 2-175,-4 4 0,4-2 264,2 7 0,8-1 159,3 2 0,5 1-133,1-7 710,0 7-536,0-11 1,8 6 132,4-8 1,-2 0-73,2 0 1,-6 0-242,6 0 0,-6 0 101,6 0 0,-8 0-1033,2 0 1,-4 6-73,-2-1 0,1 7-498,-1-6 1,-7 7 1344,-5-1 0,5 3 0,0 2 0</inkml:trace>
  <inkml:trace contextRef="#ctx0" brushRef="#br1" timeOffset="1633">848 381 8789,'7'-9'-1084,"-5"1"1078,14 8 1,-9 2 20,5 4 0,1 3 158,-7 9 1,7 5 73,-1 0 0,-1 13-127,7-1 1,-11 11 46,11 0 0,-5 6-126,5 5 1,-1-1 202,0 8 1,-2-1-30,-3 6 0,1-3-130,-7 3 1,0-4 20,-6 10 1,0-4-27,0-2 1,0 0-149,0 1 1,-6-9 131,0-3 1,-7-5-232,1-1 1,-3-2 144,-2-4 0,0-3-251,-1-9 1,1 1-81,0-1 1,-1-7-39,1-4 0,0-3 139,-1-3 0,7-7-175,-1-5 427,1-3 0,-14-9 0,-2-3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6:12.763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87 17 7117,'-10'0'-165,"-5"0"0,5 0 0</inkml:trace>
  <inkml:trace contextRef="#ctx0" brushRef="#br0" timeOffset="61">52 0 6255,'0'0'0</inkml:trace>
  <inkml:trace contextRef="#ctx0" brushRef="#br1" timeOffset="181">1 52 9468,'0'0'0</inkml:trace>
  <inkml:trace contextRef="#ctx0" brushRef="#br1" timeOffset="845">1 35 9321,'0'9'117,"0"-1"56,0-8 1316,0 0-1344,0 8-93,0-6 0,0 7 30,0-3 74,0-4-84,0 13 46,0-5 0,0 7-27,0 1 0,0-1-1,0 0 1,0 0-40,0 1 0,0-1 43,0 0 0,5 1 16,1-1 0,2 6-2,-2 0 1,-5 6 17,5-6 1,2 6-57,-2-6 1,5 6-52,-5-6 1,2 2 70,-3-2 1,-3-2-177,4 8 0,-4-6 111,-2 5 1,0-6 17,0 1 1,0-4 28,0-2 1,2 0-30,4 1 0,-4-1 34,3 0 0,-3-5 8,-2-1 0,2-1 395,4 2-324,-4 3-10,6-5 0,-8 1-135,0 1 0,2-9-25,3 3 74,-3-4-253,6 6 437,-8-6-161,0 5 219,0-7-474,0 0 264,0 8-8,0-6 1,0 8 45,0-5 393,-8-3-191,6 6-254,-13-8 1,11 0-65,-7 0 1,5 0-134,-6 0 0,8-2-238,-1-4 0,3 2-1457,2-7 646,0-1 1,2-11 1159,3 0 1,13-7 0,9 3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6:26.61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52 35 10617,'0'-10'-627,"0"2"285,0 8 1,0-2-15,0-3 644,0 3-182,0-6 1,-2 8 167,-3 0 158,3 0-64,-6 0 7,8 0 846,0 0-1055,-8 0 284,6 0-403,-5 0 2,7 0 190,0 0-141,0 8 256,0-6-349,0 13 459,0-13-181,0 6-120,0-1-94,0-5-17,0 14 1,0-13-169,0 9 1,0-6 238,0 5 1,0-5-50,0 6 0,0-7 13,0 7 1,0-6 233,0 5-239,0 1 1,0 5 13,0 0 0,-2-5 42,-4-1 0,4 1 2,-4 5 0,4 0 54,2 1 0,0-5-81,0 4 0,0-3 83,0 9 1,2-4-109,4-1 0,-4-1-79,4 0 0,-2 0 118,1 1 0,-3-1-32,4 0 0,-2 1-15,2-1 1,-4 0 44,3 0 0,-1-1 4,2-5 0,-4 5 100,4-5-281,-4 5 1,-1 1 360,5 0-442,-4 0 1,6 1 88,-8-1 1,2-5-119,4-1-31,-5-7-293,7 11 242,-8-13 208,0 6 311,0 0-225,0-6 0,0 7 461,0-3-19,0-4-140,0 13-53,0-5-144,0 7 0,0-5-280,0-1 281,0-7-29,0 4 0,0-6-25,0 3 356,0-3-282,0 6-85,0 0 0,0-4 77,0 7 1,0-5 167,0 5 1,0-5-201,0 6 1,0-7 171,0 7-323,0-8 271,0 11 108,0-13-10,0 6-28,0-8-871,0 0-3110,-8 0 2141,7-8 1513,-15 6 0,-1-13 1,-10 5-1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7:47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224 501 8239,'0'-10'714,"0"-5"-352,0 5 0,0-1-43,0-1 0,2 1-53,4-6 1,2-1-215,3 1 0,4-2-20,-3-4 0,3 4-199,2-4 1,6 2 192,0-2 0,0 4-87,-5-4 0,-1 3-267,0 3 1,-2 0-4,-3 0 1,1 0 31,-7-1 1,0 1 129,-6 0 0,-2 5 206,-4 1 0,-3 1-55,-9-1 1,1 1 153,0 4 0,-2 5-94,-4-5 1,4 4 66,-4 2 0,2 6 55,-2-1 0,3 9-75,-3-3 1,-1 5-54,1 1 1,-2 0 22,2 0 0,4 1 21,-4-1 1,3 6-21,3 0 0,6 0 15,-1-6 1,8 0-114,-1 0 1,3 1 4,2-1 1,2-2 85,3-3-469,5 3 250,15-13 1,0 6-154,3-8 0,7 0 175,-1 0 1,1 0-125,5 0 1,-9-2-149,-3-4 116,-6 4 230,2-6 0,-14 10 156,-4 4 0,-14 4 106,-9 7 0,-2 10 302,-10 7 0,2 1 99,-2 5 1,-3 2-227,3-2 0,4 6 50,2-6 0,-2 2-137,2-1 0,0-3-80,6 8 1,0-8-96,0 2 1,1 3-255,5-3 1,3-2-29,8-9 1,0 1-128,0-7 0,2 0 215,4-5 0,4-7 63,7 1 1,8-9 154,3 3 0,5-6-99,1-6 1,1-3-15,-1-8 0,7-8-128,-1-4 1,0 2-269,-6-2 1,-1 1 152,-4-7 1,-4 1-215,-8-1 1,-8 1 283,-3-1 0,-4 9-31,-2 3 1,-2 3 782,-4 3 1,3 6-232,-9-1 0,1 8 20,-7-1 1,1 3 328,0 2 472,0 0-536,-1 0-167,9 0-517,-6 0 0,13 2 62,-4 3 1,6-3-228,6 4 0,5-4-45,12-2 1,4 0-169,7 0 1,1-6-261,-1 0 0,7 1 673,-1 5 0,8 0 0,-4 0 0</inkml:trace>
  <inkml:trace contextRef="#ctx0" brushRef="#br0" timeOffset="258">896 880 8211,'10'0'-286,"-2"0"1,-8 2 1129,0 4 1,-2-3-247,-4 9 0,2-1 425,-7 7 1,-1 5-329,-5 0 1,6 0-96,-1-6 0,1 2-284,-7 4 0,3-4-247,3 4 0,3-6-299,3-5 1,4 3-581,-3-3 1,5-3-2637,5 3 3446,5-9 0,15 13 0,2-7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6:24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7861,'0'-17'0</inkml:trace>
  <inkml:trace contextRef="#ctx0" brushRef="#br0" timeOffset="421">18 139 8570,'-10'-10'-1179,"2"-5"1248,8 13 0,0-8-16,0 5-299,0 3 462,0-14-126,8 7-6,2-9 0,-1 7 3,-3-1 110,4 8 0,-8-5 56,3 3 331,-3 4-251,-2-5 20,0 7 304,0 0-212,-7 0-132,5 0-75,-6 0-96,8 0-150,0 0 58,-8 0 0,6 1 104,-3 5 1,3 4-72,2 7 0,0 0 208,0 1 0,0 1-121,0 4 0,0-2 165,0 8 1,-2-6-128,-4 6 0,4-2-41,-4 2 1,4 1 22,2-7 1,0 0-32,0-5 1,0-1 20,0 0 1,0 1 0,0-1 0,0-6-55,0 1 0,0-6 23,0 5 0,0-5-139,0 5-103,0-7-335,0 4 71,0 0-503,0-6 39,0 5 149,0-7-1074,0 0 1,0 0-1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6:28.51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0 225 15011,'0'-9'-3906,"0"-7"3126,0 7 614,0-9 1,6 7 595,0-1 304,-1 8 226,-5-3-1019,0-1-12,0 6 229,0-6 49,0 8 1785,0 0-1800,-7 0-94,5 0-310,-6 0 488,8 0 1436,0 0-1670,0-7 1,0 3 54,0-8-375,0 9-236,0-13 393,0 7 0,0-3-272,0 1 30,8 7 315,-6-12 1,5 12 707,-7-7-616,0 7 139,0-4-151,0 8 1154,0 0-770,0 8-387,0 2 0,0 7-84,0 0 0,0-5-159,0-1 1,0 1 304,0 5 1,0 0 10,0 1 0,0-1-60,0 0 0,0 1-147,0-1 0,0 0 30,0 1 1,-5-1 242,-1 0 1,0 0 20,6 1 0,0-1 40,0 0 11,0 1-182,0 7 1,0-6 7,0 4 1,6-4-146,0-2 1,-1-5 5,-5-1 1,0 1-33,0 5 1,0-5 76,0-1-21,0 1-5,0 5-29,0 0 37,0 1 189,0-1-99,0 0 0,0-5-110,0-1 69,0-7-12,0 12 1,0-13 53,0 9 25,0-8 1,0 5 94,0-3 3,0-4-63,0 13 1,-5-11 541,-1 8-233,0-8-236,6 11 0,0-5-106,0 7 1,0-6 128,0 1-140,0-1 1,0 7-14,0-1 1,0-5 9,0-1 0,0-5-236,0 5 0,0-5 187,0 6 0,0-7-17,0 7 93,0-8 48,0 11 89,0-5-59,0 7 0,0 0 8,0 1 1,0-7 75,0 1-102,0-1 0,0 7-92,0-1 0,0-6-164,0 1 87,0-8 164,0 11-314,0-13 285,0 6-23,0-8 771,0 0-1160,0-8 1,6-2 211,0-7 0,5 6-1202,-5-1 0,5-5 178,-5-6 1170,8 7 1,-5-7 0,9 4-1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6:33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6204,'10'0'0,"0"-5"-187,-5-1 312,-3 0 1,6 4 317,-8-3-266,0 3 18,0-6 1,0 6 48,0-4-9,0 4-225,0-5 0,0 5 195,0-4-29,8 4 77,-6-6-6,5 8 98,-7 0 290,0 0-416,0 8-115,0 2 1,0 1 233,0 1-267,0-1 1,0 6 173,0 1 0,0-1-134,0 0 0,0 1 141,0-1 0,0 0-75,0 1 0,0-1 10,0 0 0,0 2-40,0 4 1,0-3-19,0 3 1,6-4-1,0-2 1,0 0 30,-6 1 1,0-1 18,0 0 1,0 1-40,0-1 0,0 0 132,0 1-195,0 6 1,0-4-6,0 3 0,0-4 12,0-2 0,0 1-28,0-1 0,0-6 131,0 1 31,0-1 219,0 7-295,0-1 0,0-5 341,0-1-366,0-7 1,0 6 133,0-5 102,0-3-31,0 6-50,0 0 30,-8-6-196,6 5 146,-6-7 143,8 0-210,0 8-7,0-6-32,0 5-53,0-7-660,0 0 257,0-7-1004,0-3 0,0-7 567,0 0 0,0-1 747,0 1 0,0 0 0,0-1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6:35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6891,'0'-10'141,"0"1"-301,0 3 312,0 4-139,0-6 1,6 6 108,-1-4-159,1 5 112,-6-7 203,0 8-60,0 0 43,0-8 14,0 6 24,0-5 0,0 5 173,0-4-107,0 4-105,0-6-44,0 8 3156,0 0-3114,0 8 51,0-6-192,0 13 0,0-11 129,0 8-275,0-9 0,0 7 222,0-4-33,0-4-4,0 13-14,0-13-80,0 13 0,0-11 83,0 8 140,0-8-205,0 11 1,0-11 17,0 7 1,0-5-11,0 6 1,0-7-86,0 7 1,0-6 42,0 5 0,0-5-106,0 6 1,0-7 85,0 7 1,2-6-7,4 5 0,-4-5 200,4 5-187,-4 1 1,-2 5 159,0 1 0,0-7-87,0 1 1,0-1 77,0 6-101,0 1 0,0-1-16,0 0 1,0 1-57,0-1 1,0-6-10,0 1 0,0-1 2,0 7 1,0-7 85,0 1 93,0-1 1,0 7-82,0-1 1,0-6 14,0 1 1,0-6 7,0 5 0,0-5 326,0 6-212,0-9 19,0 13-113,0-14 89,0 13-75,0-13 37,0 13-169,0-13 1,0 8 23,0-4-18,0-4 11,0 5-35,0-7 27,0 0 1,0-7-1666,0-5 984,0-3 0,5-8-79,1 0 1,0 0-234,-6 5 0,2 1 957,3 0 0,-3-8 0,6-2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6:41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6782,'9'-9'-547,"-1"1"528,-8 8 22,0 0 150,-8 0-47,6 0 202,-5 0-149,7 0-43,0 0-117,0 8 125,0-6 4,0 5 24,0-7-16,0 0 85,0 8 21,0-6 27,0 6-180,0-8 0,-2 5 317,-4 1-197,4 0 127,-6 2-199,8-6-220,0 5 158,0-7-465,0 0 0,0 8 1,0 2-1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6:44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122 139 8525,'-10'-8'-1048,"2"6"1,8-7 582,0 3 404,0 4 0,2-11 11,4 7 48,-4-8 0,8 11 189,-5-9-180,-3 8 258,6-11-73,-8 5 57,0 1-143,0-7-14,0 14 213,0-5-155,0 7 1029,0 0-1316,-8 0 201,6 0 27,-5 0-12,-1 7 1,6-3-38,-4 8 1,-1-7 20,1 7 1,0-6 98,6 5-67,-8-7 1,7 12 16,-5-5 1,2-1 85,-2 1-109,4 1 0,-11 5 2,7 0 0,0 1-14,6-1 1,-5-6 6,-1 1 1,0-1-2,6 7 0,-2-1-30,-4 0 1,4-5 0,-3-1 0,3 1-23,2 5 0,0 1-14,0-1 1,0-6 81,0 1 1,0-1-38,0 7 0,0-1-47,0 0 0,0 2 44,0 5 1,0-5-46,0 4 1,0-4 42,0-2 1,0 1 1,0-1 1,0 0 11,0 0 0,0 1-3,0-1 0,0 0-63,0 1 1,0-1 40,0 0 1,0 1 2,0-1 1,2-6 9,3 1 0,-3-1-54,4 7 1,-2-1-5,2 0 1,-4 1-7,3-1 0,-3-6-13,-2 1 1,6-1-8,0 7 0,0-1 17,-6 0 0,0 1 18,0-1 1,5 0 134,1 1 0,0-1-133,-6 0 1,0 0 228,0 1 0,0-1-74,0 0 1,0 1-38,0-1 0,2 0-55,4 0 0,-5 1 6,5-1 1,2 6 132,-2 0 0,5 2-116,-5-2 0,7-2 79,-1 8 0,-2-2-74,1 2 1,-1 4 137,1-5 0,5-1-67,-5 2 1,3-6-12,-3 6 0,4-8 12,-3 2 1,-2 2 1,1-2 0,-5 0 75,5-5 0,-5-1-49,6 0 0,-7-5 9,7-1 0,-6-1 157,5 1 110,-7 5-279,12-14 48,-15 13-46,7-13-368,-8 6-146,0-8-1166,0 0-1754,0-8 3232,-8 6 0,-1-21 0,-8 4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6:44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8105,'8'-9'258,"-5"-1"-80,9 4 1,-6 4-89,5-3 0,-5 3 488,6 2 0,-1-6-156,6 0 0,1 0-206,-1 6 0,2 0-57,4 0 1,-4 0-185,5 0 1,-3 2 136,2 4 1,-4 2-148,4 3 0,-10 10 79,-1-3 0,-2 3 46,1-4 1,3 0-53,-9 1 0,1 1 22,-6 4 0,0-2-92,0 8 0,-2-2 61,-4 2 1,-3 3-16,-9-3 0,-1 4 103,-4 1 0,2-1 7,-8-4 0,8 4 68,-2-5 1,0-3-127,6-2 1,-4 2 492,9-2-383,4 0 0,-5-5-57,7-1 0,0-5 110,6-1 1,8-5-11,4 5 1,3-7-2,2 2 1,8-4 29,4-2 1,6-2-351,5-4 1,-2 2 163,9-7 0,-9 7-1309,2-2 0,-1 4 619,1 2 1,-9 2 627,3 4 0,-11 19 0,2 12 0</inkml:trace>
  <inkml:trace contextRef="#ctx0" brushRef="#br0" timeOffset="527">208 1678 8548,'10'-2'-1789,"-4"-4"1866,-4 4 115,-2-6 109,0 1-160,0-3 0,0-1 522,0-1-227,7 8-400,-5-11 32,6 13 0,-8-8 128,0 5 222,0 3 3,0-6 210,0 8-204,0 0-261,8 0 7,-6 8 1,7 1 145,-3 9 1,-4 5-69,4 0 0,1 7 85,-1-1 0,6 4-78,-7 2 0,3-1 4,-2 1 1,-4-3-10,4-3 0,-3 4 9,3-4 1,-4-4-89,4-2 1,-4-4 56,-2-2 1,0-5-161,0-1 54,0-7-204,0 4 265,0-8 64,0 0-858,0-8 1,0 2 320,0-11 0,0 2-1293,0-14 1,0 6 730,0-6 1,6 6 848,-1-6 0,16 0 0,-1-5 0</inkml:trace>
  <inkml:trace contextRef="#ctx0" brushRef="#br0" timeOffset="1243">969 260 8571,'10'-8'-382,"-2"4"28,-8-7 1,5 5-59,1-6 298,0 9 1,-6-7 175,0 4 84,8 4 63,-6-13-133,5 13 0,-5-6 201,4 8-134,-4 0 452,6 0-144,-8 0 119,0 0-562,0 8 1,0-4 122,0 7 0,0-5-90,0 6 1,0-7 40,0 7 0,0-6 77,0 5 1,1-5-59,5 5 0,-4 1 19,4 5 1,3 1 42,3-1 1,-2 0-4,1 0 1,1 7 58,5-1 0,0 7-79,1-1 1,5 10 145,0 1 1,2 6-135,-2-6 0,-2 7 182,8-7 1,-8 6-65,2-6 0,-4 6 57,-2-5 0,1 7-59,-1-2 1,-6-2 2,1 2 0,-6-5-176,5 5 1,-7-2 140,2 2 0,-4 2-360,-2-8 0,0 7 114,0-7 0,-2 2 6,-4-1 1,2-5 36,-7 4 0,5-3 38,-6-3 0,7 1 47,-7 0 0,6-1 178,-5 1 1,1-6-195,-1-1 1,1-6 32,4 1 0,4-10-437,-3-1 241,-5-1-73,0-1 1,-7 3-89,0-7 1,5 0-83,1-6 0,-1-8-321,-5-3 0,-2-5-574,-4-1 1,5-6 1198,1 0 0,0-16 0,7 3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6:52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8463,'-10'0'-1668,"-5"0"1283,5 0 636,-7 8-209,8-6-18,-7 6 1,12-3 4,-7 1 1,5 6 338,-6-7-207,9 1 0,-7 0-30,4 0 1,4 1 186,-3-1-142,-5-4 0,6 14-59,-7-5 0,5-1-4,-6 1 0,8 1-59,-1 5 1,-3 2 71,2 4 1,1-3-114,5 3 1,-6 3 136,0 3 0,0-2 10,6 2 0,-6 0-12,1 5 0,-1 7 12,6-1 0,0 6-26,0-5 1,-6 5-9,0-6 0,1 6 2,5-5 1,0-1 17,0-6 0,0 1 213,0 0 1,5-1-15,1 1 1,6-1 39,-7 1 1,7-6-246,-6 0 0,5-6 20,-5 5 0,6-6-66,-7 1 1,7-4 252,-6-2-419,7 0 155,-3 1 1,1-3 88,1-3-191,-8-5 0,9-5-306,-7 4-114,0-4-565,-6 6 466,7-8 0,-5-2 234,4-4 0,2 2 304,-3-7 0,9-9 0,-5-7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6:51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8379,'0'-10'-373,"0"3"1,0 5 592,0-4 430,0 4-444,0-6 46,0 8 2106,0 0-1877,8 0 1,-4 0 218,7 0-26,-7 0-617,11 0 1,-5 0 136,7 0 1,1 0-103,-1 0 0,0 0 9,1 0 1,-1 0-143,0 0 0,0 0 73,1 0 1,-1-2-114,0-3 1,1 3-23,-1-4 0,0 4 39,0 2 0,1 0-161,-1 0 0,0-6 84,1 0 0,-7 1-350,1 5-138,-1 0-514,7 0 574,-1 0 0,-8 2-188,-3 3 0,-4 5-790,-2 7 1547,-8 1 0,-9 6 0,-10 3 0</inkml:trace>
  <inkml:trace contextRef="#ctx0" brushRef="#br0" timeOffset="253">35 485 8271,'-17'0'744,"7"0"-408,2 0-83,8 0 1,2 0 172,4 0 1,4 0-84,7 0 0,0-6 38,1 0 0,5-5-60,0 5 1,7-6-32,-1 7 1,2-9-167,-2 3 0,3 3-163,-3 2 0,-2-1-332,2 1 1,-2 0 305,2 6 0,1 2 65,-7 4 0,1 3 0,-7 9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6:54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8557,'0'-10'1316,"0"2"-828,0 8 1214,0 0 1,2 8-967,4 3 1,-4 5-193,3 1 1,-3 2-59,-2 4 0,0-3-75,0 3 1,0 2 49,0-2 1,0 2-312,0-2 1,0-4 154,0 4 0,0-4-245,0-1 66,0-1 1,0 0-356,0 0 61,0-7 1,0 0-459,0-5-454,0-3-47,0 6 1,2-8-910,4 0 1,-4 2 209,4 4 1826,-4-4 0,5 13 0,3-5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7:50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18 293 8700,'-8'-9'2105,"6"1"-1854,-5 8 0,9 0 726,3 0-363,-3 0-277,14 0 1,-7-6 451,8 1 0,8-3-242,4 2 1,9 4-217,3-3 1,6-3-227,-1 2 0,4 0-201,2 6 0,0 2-395,-1 4 0,-5 4-2045,0 7 2536,-7 0 0,10 0 0,-5 1 0</inkml:trace>
  <inkml:trace contextRef="#ctx0" brushRef="#br0" timeOffset="396">1242 35 8226,'0'-17'-167,"0"7"2445,0 2-905,0 8-797,0 0 1,0 8-104,0 3 0,-6 5-143,0 1 0,-2 0-164,3 0 1,3 3-124,-4 3 0,-2-2-584,3 7 0,-1-7 371,6 2 0,-2 2-711,-4-2 1,4 0 230,-3-5 1,3-7-726,2 1 1010,0-9 0,2 5 64,3-8 1,5-8 119,7-3 1,2-12-1,4-6 0,4-3 235,8-3 0,-7 6-77,1 1 0,-8 7 854,2-2 0,-4 11-56,-2 6 499,1 4 1,-3 4-347,-4 4 0,3 4-73,-8 7 0,5 2-207,-5 4 1,2-4 59,-3 4 0,-3 4-1037,4 2 1,4 3 247,1 3 0,4-1 81,3 1 0,14-1 0,4 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6:54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87 8016,'0'-10'-684,"0"1"1204,0 3 434,0 4-577,-7-13 0,5 11 341,-4-8-483,4 8 1,2-5-68,0 3 168,0 4-167,0-6 155,0 8 1159,0 0-1164,0 8 234,0 2-390,0 7 0,0 0 169,0 0 0,0 1-94,0-1 0,2 0 109,4 1 1,-4 5-23,3 0 0,-3 6 116,-2-6 0,0 7-194,0-1 0,0-4-164,0-2 1,6 2-1,0-2 1,0-5 244,-6-7-143,0 1 11,7 5 0,-5-6-67,4 1 77,-4-8-20,-2 4-126,0-8 1,0-2-135,0-4 0,0-4-1084,0-7 1,-6 0 596,0-1 0,1-5-1845,5 0 1,0-6 2405,0 6 0,0-15 0,0 1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6:55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7267,'0'-9'-582,"0"1"986,8 8-164,-6 0-55,5 0 1,-7-2 10,0-4 37,0 4 1,2-5 88,4 7-72,-4 0 0,12 1 25,-9 5 0,3-2-105,-2 8 1,-2-1 84,7 6 0,-5 3-80,5 3 0,-5 6 42,6 11 0,-7 2 21,7 4 1,-6 12 83,5 0 1,-5 7-57,6 4 0,-9 0 113,3 0 1,2 6-372,-2 0 1,-1 2 113,-5-2 1,0-4-90,0 4 1,0-6 57,0-5 0,6-5-542,0-7 0,0-2 76,-6-4 0,0-4-132,0-7 0,0-2-393,0-4 337,-8 3 0,6-13 28,-4 4 1,2-11-139,-1-6 673,3-4 0,-14-10 0,7-2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6:56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8259,'0'-9'-1026,"0"1"599,0 8 356,0-7 542,-8 5-283,6-6 424,-5 8 2,7 0-422,-8 0 0,6 13-6,-4 5 0,-1 12 175,1 5 1,-6 9-101,7 14 0,-1-2-77,6 7 0,0 0 71,0 7 1,0-1-32,0 0 0,0-2-250,0-3 1,6 1-112,-1-7 1,7-9-138,-6-8 1,5-5 118,-5-1 1,6-2-61,-7-5 0,9-3-29,-3-7 1,-1-7 73,1 1 1,1-8-271,5 1 0,1-3 94,-1-2 1,0 0-663,0 0 1008,-7 0 0,13-7 0,-4-3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6:57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8421,'0'-10'2138,"0"3"-1685,8 7 87,-7 0 927,7 0-878,-8 0 0,0 7-9,0 5 1,0 3-292,0 2 0,0 1-45,0-1 1,0 2-685,0 4 0,0-2 342,0 8 1,0 0-1491,0 6 1,-6 1 1587,1 4 0,-9 5 0,5 7 0</inkml:trace>
  <inkml:trace contextRef="#ctx0" brushRef="#br0" timeOffset="477">70 1176 8176,'-6'-11'336,"0"-1"638,0 9-997,-1-5 66,5 8 302,-6 0 1,6 0-158,-4 0 0,5 2 81,-5 4 1,4 3 1,2 8 1,0 1-53,0-1 0,0 6-17,0 0 1,0 8 147,0-2 0,0-2-309,0 1 0,6-6 126,-1 1 1,9-4-338,-3-2 1,-1-1 119,2-5 0,-1 2-107,6-7 1,1 0 14,-1-6 1,0-2 9,0-4 0,3 1-54,3-13 0,-4 5-94,4-10 0,-10 2 195,-1-2 1,-2-4 8,1-8 0,-3 0-138,-8 1 0,-2-1 76,-4 1 0,-3 5-99,-9 0 1,1 10-85,0 2 0,-6 7-676,0 10 997,-8 0 0,4 0 0,-8 0 0</inkml:trace>
  <inkml:trace contextRef="#ctx0" brushRef="#br0" timeOffset="965">675 35 7481,'0'-10'-1459,"8"3"1552,-6-1 542,5 6-218,-7-5 197,0 7 3188,0 0-3380,8 7 1,-6 3-86,4 7 0,3 2 180,3 4 0,-3 8-112,3 15 1,-1 0 117,7 12 1,1 3-22,4 3 1,-4 11 126,4 6 0,-5 3-599,-7 3 1,3-5-192,-9 5 1,-1-1-818,-5-35 0,-4 2 0,-3-2 0,-3 0 659,-5 6 1,-2 1 0,-1-3-1,-1-1 319,-5 4 0,-2 0 0,3-1 0,-2-1 0,-6 4 0,-3-1 0,-2 2 0,-3-1 0,-3 3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6:55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8337,'0'-10'-2395,"0"3"2727,0-1 162,0 6 1,2-7-107,4 3 1,-3 4 455,9-4-413,-1 4 1,9 2-109,3 0 0,-4 0-46,4 0 0,4 0-15,2 0 0,-2 0-266,1 0 1,-1 6-325,2 0 0,4 0-410,-4-6 0,-4 0 180,-2 0 0,-4 1-406,-2 5 0,-5-4 964,-1 4 0,-7-2 0,2 1 0,-4-3 0,-2 6 0</inkml:trace>
  <inkml:trace contextRef="#ctx0" brushRef="#br0" timeOffset="173">278 70 8261,'-10'-18'551,"2"1"407,8 0 100,0 7-315,0 3 1,0 9-273,0 3 0,2 5-154,4 7 1,-4 8-1463,4 4 636,3 4 476,1 9 0,1 0 33,1 4 0,-1 12 0,7-4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7:11.2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53 139 8087,'-6'-18'-625,"0"1"1,-1 8 1128,1 3 1,4 2-81,-4-2 1,2 4-421,-1-4-45,3-3 1,-6 5 123,8-7 0,0 5 150,0-6-36,0 8 187,0-11-130,0 13 130,0-6-134,0 8 259,0 0-565,8 0 0,-5 0 76,9 0 1,-6 6-100,5 0 0,-5 7 100,6-1 0,-1-2 7,6 1 0,-5 1 59,-1 5 1,1 0-29,5 0 1,-5-1 11,-1-5 1,-1 5-64,1-5 0,5-1-8,-5 1 1,-1-1 0,2 2 0,-7 1-23,7-7 0,-3 1 10,3-1 0,3-2 26,-3 8 1,-3-7-21,3 7 0,-6-6 30,5 5 0,-5-7 53,6 2 41,-9 3-53,13 1 0,-12 5-103,7-3 98,-7 3-168,11-5 1,-11 5 78,8-3 0,-7 1-84,7-7 0,-8 2 34,2-3 28,3-3 0,-5 8-18,8-4 46,-9-4 0,11 7 21,-8-3 0,1-4 17,-1 4 0,-2-2 60,7 1 0,-5-1-82,6 8 48,-8-9 1,11 11-30,-3-8 1,-3 1 0,3-1 1,-7-2-9,7 8 0,-6-9-2,5 3-3,1 4 0,5-3-5,0 5 1,-5-2 19,-1-5-13,1-3 57,5 14 0,-1-13 2,-5 9-22,5-8 1,-7 9-35,8-7 1,-5 2-2,-1-2 1,-5 1-21,6 5 0,-6-3 49,5-3 71,1 4 1,3 1-88,-4 1 0,5-3 44,-5 3 1,-1-3-3,2-3 1,-3-2 17,3 8 1,3-7-8,-3 7-42,3-8 1,2 5-11,1-3 1,-7-4-30,1 4-101,-9-4 119,13 5-6,-14-5-81,5 6-22,-7-8-125,0 0-79,8 0 1,-6-2-489,4-4 1,-2 3-38,1-9-279,-3 8 1110,6-4 0,0 1 0,1-3 0</inkml:trace>
  <inkml:trace contextRef="#ctx0" brushRef="#br0" timeOffset="840">831 952 8058,'-10'-18'-1466,"3"9"1702,7-7 0,0 7-148,0-9 0,2 7 67,3-1 0,-1 3 486,8-3-101,-8-3-356,3 5 1,-5 1 116,4 3-328,-4 4 113,13 2 0,-11 0 34,8 0 3,-9 0 0,13 2-215,-5 4 0,-1-5 59,2 5 0,-7 2-86,7-2 1,-1 5 93,7-5 1,-7 2 0,1-3 1,-3-1 11,3 8 0,3-6 19,-3 5-24,3-7 0,2 9 16,1-7 0,-7 0 128,1-6 0,-6 6-53,5-1 0,-5 1 12,5-6-18,1 8 17,5-6-84,0 13 0,1-13 37,-1 4 0,-5 2-87,-1-3 1,-5 1 62,5-6 1,-5 0-94,6 0 69,-8 0-8,11 8 10,-13-6-3,13 5 8,-13-7 4,13 0 149,-13 0-139,6 0 371,-8 0-85,0 0-286,0-7-6,0 5 1,-2-12-98,-4 9 0,4-3 81,-3 2 1,1 2-346,-2-7 0,2 5-77,-7-6 0,7 7-687,-2-7 1120,-3 8 0,-1-19 0,-7 4 0</inkml:trace>
  <inkml:trace contextRef="#ctx0" brushRef="#br0" timeOffset="1720">658 813 8095,'-2'-9'-930,"-4"3"803,4 4 162,-5 2 0,9-6 14,3 0 1,-1 1 25,8 5 0,-6-2 151,5-4 0,1 4 35,5-4 1,-6 4-112,1 2 0,0 0 15,5 0 0,0 2-76,0 4 1,-5-2-56,-1 7 1,1-5 34,5 6 0,1-3-97,-1 3 1,-6 1 72,1-7 1,-1 6-32,7-7 0,-3 3-25,-3-2 1,3-2 44,-3 7 0,3-7-46,2 2 1,1 1 51,-1-1 0,0 0 5,0-6 0,1 6-23,-1-1 1,-5 1-1,-1-6 1,1 6-7,5 0 0,-6 0 0,1-6-37,-1 0 1,7 5 42,-1 1 1,-5 0-32,-1-6 25,1 0-11,5 0 0,-6 0 4,1 0-1,-8 0 73,11 0 3,-13 0 159,6 0-179,-8 0 134,0 0 1,-2-6-163,-4 0 1,4-7-18,-4 1 1,3 3-42,-3-3 1,4 6 44,-4-5 0,-2-1-98,3-5 1,-3 0 40,2-1 0,2 1 1,-7 0 1,5-6 77,-5 0 1,5 0-3,-6 5 1,6 3 42,-5 4 187,7-5 18,-11 7-212,5-9 1,-5 7 56,3-1 0,3 8-39,3-1-25,4-5-59,-13 0 1,13-1-21,-4-1 0,2 8 22,-2-1-236,4 3-581,-5 2 0,9 0 376,3 0 1,-1 2 425,8 3 0,-1 5 0,7 7 0</inkml:trace>
  <inkml:trace contextRef="#ctx0" brushRef="#br0" timeOffset="2909">2284 35 6195,'-10'0'276,"0"0"-96,5 0 26,3 0-239,-6 0 0,6-2 132,-4-4-229,4 4 176,-5-5 0,7 5 28,0-4 44,0 4-3,0-6 10,0 8 151,0 0-264,-8 0 37,6 0 0,-6 2-9,8 4 0,-1-4 4,-5 4 0,4 3 6,-4 3 1,4 3-39,2 3 1,0-7-2,0 1 1,0-1 69,0 6 1,-2 6-45,-4 1 1,5-1 57,-5-6 1,4 2-32,2 4 0,-6-2 0,0 8 0,1-6-32,5 6 1,-6-6 4,0 6 0,0-2-96,6 2 1,-5 1 105,-1-7 0,0 2 65,6-2 1,0-1-79,0 6 0,-6-1 130,0 2 0,1-2-52,5-4 1,0-4-31,0 4 0,0-3-60,0-3 0,0 0 4,0 0 0,2-1-250,3-5 225,-3 5 0,8-9-212,-4 5 233,-4-4-328,13-1 12,-13-5-117,13 6 81,-13-8-300,6 0 133,-8 0-203,0 0 700,0-8 0,0-1 0,-8-9 0,-1 1 0</inkml:trace>
  <inkml:trace contextRef="#ctx0" brushRef="#br0" timeOffset="3370">1920 675 8110,'10'-2'-427,"-4"-4"172,-4 4 0,-2-7 63,0 3 472,0 4-128,7-6 0,-5 6 465,4-3-500,-4 3 0,-2-4-8,0 12 1,6-3-13,0 9 0,-1 0 36,-5 5 0,0 6-159,0 0 1,2 6 91,4-6 1,-4 6-14,4-6 1,-4 6 23,-2-6 0,0 5 16,0-5 1,0 1 142,0-7 5,7 0 87,-5 0-221,6-7 0,-6-2 120,4-8 10,-4 0-137,13 0 1,-5-8 23,7-4 1,-6 3 3,1-3 1,-1 1-13,7-6 1,-1-1-1,0 1 1,2 0-69,5-1 0,2-7-138,9-3 1,7-5-527,4-2 1,10-5 326,2 0 1,7-7 288,-1 7 0,10-16 0,5 3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7:16.525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243 465 8509,'0'-9'-666,"0"-7"0,2 13 32,4-9 575,-4 8 0,7-5 88,-3 3 18,-4 4 122,6-6 14,-8 0-16,7 7 36,-5-15 11,6 14 1,-8-7 20,0 3-71,0 4-74,0-6-206,0 8 132,0 0-68,8 0 105,-7 0 1,9 2-12,-4 4 129,-4-4-153,13 6 0,-11-7 42,7 5 0,-5-4-21,6 4 1,-6-2 30,5 2 1,-5-3-36,5 9 0,-5-6-13,6 5 0,-1-5 21,6 6 0,-5-3 33,0 3 44,-1 3-78,6-5 1,1 5 20,-1-3 0,-6 1-22,1-7 0,-6 5-53,5-5 1,-5 2 32,6-3 0,-7-3 8,7 4-19,-1 4 0,5-6-8,-5 7 1,5-7-92,-5 2 98,5 3 0,1-7-94,0 4 1,-5 2 65,-1-3 1,1 1-9,5-6 1,-5 0 110,-1 0 3,-7 0-44,11 0 1,-11 0 59,8 0-12,-8-7-41,3 5-70,-7-6 89,0 0-103,0 6 1,0-7 128,0 3-8,0 4-57,0-6-13,0 1 1,0 3 134,0-8-123,0 8 0,-6-11 10,1 4-5,-9-5 1,10-1-72,-7 0 1,5-6 14,-5 0 1,5-6-105,-6 6 0,1-8 79,-7 2 1,7-9-12,-1-3 1,3-5 146,-3 6 1,-1 1-117,7 11 1,-2-3 99,3 8 1,3 5-646,-4 7-94,4 7 1,2-2 128,0 12 537,-8 11 0,-1 10 0,-9 8 0</inkml:trace>
  <inkml:trace contextRef="#ctx0" brushRef="#br1" timeOffset="471">1 604 8932,'0'-10'-555,"0"-5"1,2 11 188,4-8 253,-5 8 1,9-9 206,-4 7 0,-4-1-5,4 1 1,-3 4 262,3-4-37,-4-3 1,13 7-316,-3-4 0,-2 4 141,1 2 0,3 0-158,9 0 1,-2 2 79,8 4 1,-6-3-114,5 9 0,-5-2 67,6 1 0,0 3-170,6-9 1,-1 7-30,1-6 1,-1 5 181,1-5 0,7 7 0,3-3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7:26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121 104 8309,'-5'-11'-818,"-1"-1"1233,0 8 1,0-5 343,0 3-229,1 4-176,5-6-5,0 8-79,0 0-204,0-7 54,7 5 0,-3-6-31,8 8 0,-6-6-20,5 0 0,-5 1 53,5 5 0,-5 0-89,6 0 31,-1-8 1,6 6-147,1-4 102,-1 4 0,0 2-12,1 0 1,-7 0-19,1 0 0,-1 0-23,7 0 1,-7 0 8,1 0 0,-7 0 59,7 0-89,-1 8 0,5-4 39,-5 7-8,5-7 17,-7 12-4,9-14 65,-1 13 0,-2-11 71,-3 7-97,3-7-10,-5 12 0,5-7-31,-3 8 0,-3-5-5,-3-1 1,-4-5-28,4 6 40,-4-1 0,-2 7-7,0-1 0,0 0 5,0 0 1,0 1-6,0-1 1,-8 0 4,-4 1 0,-1-1 1,1 0 0,-9 6-50,4 0 0,-6 0 35,0-5 1,4 5-5,-4 0 0,-2 0 24,2-6 0,-6 0-2,6 1 0,-6-1 68,6 0 0,-2 1-74,2-1 1,4-2 26,-5-3 1,5 1-10,2-7 66,0 7 0,1-9-66,5 8 1,-5-8-12,15 3-5,-7-7 110,8 0 193,0 0-259,-8 0-26,6 0 36,-5 0 1,5 0 51,-4 0 84,4 0 241,-6 0-282,8 0-135,0 0 60,8 0 0,-4 0-86,7 0 1,-5 0 62,6 0 0,-1-5-21,6-1 1,1 0 15,-1 6 1,0-2-2,1-4 0,5 4 15,0-3 1,2 1 14,-2-2 0,2 4 129,4-4 1,3 4-135,-3 2 1,-2-5-27,2-1 0,-6 0-31,6 6 0,-6 0-17,5 0 0,-6 0 13,1 0 0,-2 0-8,2 0 1,-4 0 17,4 0 0,-4 0-18,-1 0 1,5 0 128,0 0 1,0 0-92,-6 0 152,0 0 1,1 0-63,-1 0 0,-5 0-40,-1 0 0,-5 0-29,5 0 0,-5 0 75,6 0-83,-9 0 0,7 0 36,-4 0 350,-4 0-213,5 0 74,-7 0 1,6-2 173,0-3-124,0 3-246,1-14 1,-3 12 30,8-7 1,-6 1-49,5-1 0,-5-3 72,5 9-449,1-9 1,-1 10 163,1-7 0,-6 5-936,5-6 1,-5 9-1523,6-3 2591,-9 4 0,-3 25 0,-9 6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7:36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6324,'0'-9'812,"2"-1"-527,4 4 78,-4 5-130,5-7-111,-7 8 0,0-2 208,0-4 42,0 4-127,0-5-12,0 7 1359,0 0-1508,0 7 1,-2-3 109,-3 8-83,3-9 1,-8 11-18,4-8 50,4 7 0,-7-5-16,3 3 1,4-1 8,-4-4 0,4-2-52,2 7 1,0-5 90,0 5-105,-7 1 0,5 5 2,-4 0 0,4-5-101,2 0 1,0-1 99,0 6 0,0 1-54,0-1 1,0-6 24,0 1 0,0 0 21,0 5-21,0 0 0,0 0 1,0 1 0,0-1 24,0 0-31,0 1 0,0-1-100,0 0 1,0 0 98,0 1 0,0-7-143,0 1 102,0-1-6,0 7 1,0-1 27,0 0 0,0-5 11,0-1-6,0 1-6,0 5 0,0 0 126,0 1-124,0-1 1,2-2 160,4-3 0,-4 3-65,3-3 1,-3-3 13,-2 3 1,0-6 53,0 5-78,0 1 1,0 5-41,0 0 0,0-5 93,0-1-224,0 1 0,0 5 130,0 0 1,0-5-168,0 0 240,0-1-11,0 6-61,0 1 1,0-7 72,0 1-1,0-8 37,0 3 102,0 1-126,0-6 312,0 6-357,0-8 784,0 0-1510,0-8 1,2 0 297,4-3 1,-2-5-1552,7 5 1,1-5 1874,5-1 0,0 0 0,1-1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7:39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6072,'9'-10'467,"-1"2"1,-6 3-315,3-1 1,-3-2 36,4 2 0,-2 4-41,2-3 0,-4 1 142,3-2-4,-3 4 72,-2-6 195,0 8 276,0 0-1023,0 8 248,0-6 1,0 8-187,0-5 474,0-3-252,0 6 225,0 0-188,0-6-21,0 5-1,0-7-6,0 0 21,0 8-26,0-6 51,0 6-11,0-1 24,0-5-102,0 14 1,0-13 70,0 9-103,0-8-26,0 11 0,0-11 66,0 8-21,0-9-9,0 13 0,0-12-15,0 7 1,0-5 193,0 5 1,0-5-101,0 6 0,0-7-21,0 7 1,2-6-50,4 5 1,-4-5 40,4 6-47,-4-1 0,-2 6-14,0 1 1,0-1 7,0 0 1,0-5 14,0-1 0,0 1-29,0 5 0,0-5 55,0-1-26,0 1 0,0 5 1,0 0 0,0-5-6,0-1 0,0-5-22,0 6 1,0-7 16,0 7-44,0 0 0,0 5-2,0 0 0,0-5 3,0-1 1,0 1 25,0 5 0,0-5 132,0-1-59,0 1 0,0 5 9,0 0 0,0-5 80,0-1-75,0 1 1,0 5-21,0 0 1,0 1-8,0-1 0,0-6 36,0 1 1,0-1-35,0 7 1,-6-1 106,0 0 0,0 1-71,6-1 1,0-6 7,0 1 1,0 0-40,0 5 0,0-6-7,0 1 1,0-6-113,0 5 240,0 1-154,0 5 0,0 0 16,0 1 0,0-7-52,0 1 1,0-7 54,0 7 1,0-6 77,0 5 60,0-7 4,0 11 110,0-13-134,0 6 97,0-8-274,0 0-142,0-8 1,0 5-182,0-9 1,0 6-643,0-5-1110,0 7-281,0-4 2342,8 8 0,9 0 0,10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7:58.2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363 1983 8200,'-27'0'-363,"-4"0"-45,8 0 1,-5 0-216,5 0 462,0-8 0,5 4 90,1-7 1,6 5 29,-1-5 2,1-1-45,-6-5 185,-1 0 1,1 1-47,0 5 1,2-4 145,3 3 1,2 4-97,5 3 0,1-3 348,-8 2-446,9-7 61,-5 11 1,8-13-59,0 3 1,0 3 16,0-3 0,8 2-100,3-1 0,4-4 70,3 3 0,-5-1-123,4 1 0,-3-3 80,9 3 1,2-5-11,-3-6 0,7 4 61,-6-4 0,6 4-23,-6 2 1,6-1 16,-6 1 1,5 0-18,-5 0 1,6 0 79,-6-1 0,6 3-42,-6 4 1,5-5 9,-5 5 0,6 1-18,-6-1 0,6 7 4,-6-2 0,0-2-25,-6 3 0,6-1 19,0 6 0,0 0-21,-6 0 0,6 0 16,0 0 1,2 2-28,-2 4 1,-4-3 1,4 9 0,2-6-4,-2 5 0,0-1 13,-6 1 0,0 5-3,1-5 1,-1 4 18,0 3 1,0 5-14,1 0 0,-7 1 8,1-1 1,-3-2-8,3 8 0,1 0 37,-7 5 1,5 1-5,-5-1 0,6 1 6,-7-1 1,3 6-30,-2 1 0,-4 5 3,3-6 0,3 6-14,-2-6 0,0 8 16,-6-2 1,0-2-10,0 2 0,0-2-11,0 2 1,-2 4-6,-4-4 1,2-2 13,-7 2 0,5-8-3,-6 2 0,1 2 7,-6-2 0,-6 1 0,0-7 1,-8 1 58,2-1 0,-3 1-58,-3-1 0,-5 0 131,0 1 1,-2-3-70,1-3 1,5 2 85,-4-8 1,3-2-85,3-10 1,5 3 6,1-8 0,-1-1-6,-6-5 1,1-2 1,-1-3 1,-1-11-58,-4-7 0,3-9 45,-3-3 0,2-9-86,-2-13 0,3-6 68,-3-12 1,6-5-275,5-12 1,19 42-1,3-2 191,3-2 1,2-1 0,2-6-1,2-1-365,2 2 0,3 0 1,8-6-1,5 0 272,6-1 1,5 1 0,4 0 0,3 0 136,2 3 0,0 0 0,0 0 0,1 2 0,1 5 0,2 2 0,1 0 0,0-1 0</inkml:trace>
  <inkml:trace contextRef="#ctx0" brushRef="#br0" timeOffset="1361">1035 1862 8226,'-12'-6'-163,"1"1"-76,7-9-258,-4 12 345,1-5 1,5 5 101,-4-4 0,6-2-70,6-3 1,-2-4 180,7 3 0,-1-3-5,1-2 0,3-1-12,-9 1 0,9 0-5,-3 0 0,5-1-110,1 1 1,0-2 25,0-4 0,1 4 3,-1-4 1,6 2 16,0-2 1,6-4-110,-7-7 1,9-1 51,-2 1 0,9-1 42,2 1 1,2-1 40,-1 1 1,-3-5-50,8 5 0,0-10 128,6 9 0,-3 3-63,-3 3 0,4 0 13,-4-5 1,4 5-22,2 1 1,-1 1 3,1-2 0,0-2-21,-1 8 0,7-5-4,-1 5 1,7-6-63,-7 6 1,2-6 66,-1 6 1,1-7 1,4 1 1,-1-4 26,-5-1 1,-1 1 89,7 5 1,-10 3-56,-1 7 0,0 1 16,-6 0 1,-4 6-41,-2-1 0,-4 8 12,-1-2 1,-3 5-25,-3 1 1,4 0 23,-4 0 0,-3 1-61,3 5 1,-6-2 37,6 8 0,-2-9-13,1 3 0,5-2 26,-4 2 0,3-4 5,3 3 0,1-3 3,4-2 0,-3 0 10,3 0 0,-6-2 16,-5-3 0,2 3 6,-8-4-47,7 4 0,-11-4 57,4 1-16,-11-1 130,-5 6-90,-7 0 1,-7 0-217,-5 0 0,-3 0-249,-2 0 0,0 0 356,-1 0 0,-7-8 0,-1-1 0</inkml:trace>
  <inkml:trace contextRef="#ctx0" brushRef="#br0" timeOffset="1727">3431 156 8258,'0'-25'0,"0"6"-205,0-4 0,0 4 144,0 2 0,0 5-204,0 1 259,7 7 239,-5-12-103,6 15 0,-6-7 158,3 8-160,-3 0 0,8 2 19,-4 4 1,-3 3-179,9 8 1,-1-5 126,7-1 1,5 1-165,0 5 0,7-2 38,-1-3 1,9 3-104,3-3 0,-1 3 116,-6 2 1,1 0-15,-1 1 0,-1-1 23,-5 0 1,3 2 10,-8 4 1,0-4 126,-6 4 1,-5 2-124,-1-2 1,-7 2 248,2-2 1,-12 2-68,-5 4 1,-9 9 57,-8-3 0,-9 5-200,-14 0 0,-7-4 6,1 5 1,-1 1-651,7-2 0,8 6 597,9-6 0,-8 0 0,5-5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7:40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8255,'-8'-10'-563,"6"3"0,-4-1 41,12-4 463,-4 5 284,6-9-209,-1 15-13,-5-7 33,6 8-55,-8 0-4,0 0-30,-8 0 59,6 0 0,-5 2-58,7 4 45,0-5 168,-8 7-58,6-8 17,-6 0 1,8 0 104,0 0 1,0 8-269,0 3 43,0 12 0,8 4 0,2 8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7:43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70 8445,'-10'-2'-151,"4"-4"1,3 4 257,-3-4-9,4 4 0,-6 0-354,8-3 130,0 3 395,0-6-495,0 0 261,0 6-263,0-5 156,0-1 108,0 6 161,0-5 341,0 7-314,0 0 62,-7 0 159,5 0-320,-14 0 0,12 0 31,-7 0 0,5 7-76,-5 5 1,5-3-21,-6 3 0,7-1 10,-7 7 0,6 5-15,-5 0 0,5 6 28,-6-6 0,7 7 3,-7-1 0,6 4 114,-5 2 1,5 7-54,-5 4 1,5 4 133,-6 2 1,8 0-142,-1-1 1,1 7 9,-2 0 0,4-1 7,-4-5 0,4 0 5,2 0 0,0 0 131,0 0 0,2 0-133,4 0 0,-4-1 133,4 1 0,-2 2-87,1 4 1,-1-6-73,8 0 1,-6-3 50,5-8 1,-1-1-11,1-5 1,5-1-81,-5 1 0,4-8-162,3-4 0,-1-4 25,0-2 0,-1 1 144,-5-1 1,5-5-89,-5-1 0,-1-7 137,1 2-306,-7-4 0,6 3-667,-5 1-668,-3 0 745,6-6 1,-8-2-1449,0-4 2193,0-3 0,-15-16 0,-4-2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7:47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7002,'10'0'151,"-1"0"128,-3 0 1,-2 5-99,7 1 0,-5 8 120,6-3 0,-6 10 48,5 2 0,1 10-145,5 2 0,0 1 106,0 10 0,1 6-36,-1 6 1,0 7 73,1-1-236,-1 3 0,0 10 1,1 3 91,-1 5 1,-6 1-398,1 1 0,-6 1 127,5 4 1,-7-7-113,2-4 1,-4-6 34,-2-18 0,0 7 190,0-7 0,0 1-58,0-6 1,-6 0-17,0 0 1,-7 5-161,1 1 1,-1-8-237,1-10 1,-1-5 101,7-6 1,-7 1 224,1-7 1,-1-5-639,1-7 529,-3-7 1,11 4-692,-8-8 896,8-8 0,-3-9 0,7-10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7:48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8196,'-27'0'-848,"-6"-8"472,14 6 0,0-6 162,7 8 43,8 8 1,-3 2 89,7 7 0,0 0 911,0 1-583,-8-1 0,0 8 120,-3 4 0,-3 5 189,8 7 1,-5 3-222,5 8 1,0 9 52,6 8 1,0 6-19,0 6 0,0 9-388,0-3 0,8 5 139,4 0 1,-3-3-130,3 3 0,-1-4-285,7-1 1,1-14 56,4-4 0,-4-17-122,4 0 1,-4-12 143,-1 0 0,-1-5 99,0-6 0,-5 2-29,-1-8 29,1 0 0,5-8 440,0-3 0,-7-3-642,-4-3 41,-4-4 1,3 4-13,1-12 0,0-4 288,-6-7 0,0-8 0,0-2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7:49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8161,'0'-17'1343,"0"7"0,2 3-644,4 7 0,5-6-516,12 0-159,-3 0 1,10 6 109,-7 0 0,0 0-171,-5 0 20,-1 0 1,-2 2 115,-3 4 1,1 6-248,-7 11 0,0 4-168,-6 7 1,-2 9-208,-4 3 0,-3 2 223,-9-2 0,1-4-7,0-7 0,1 3 349,5-3 1,-3 3 320,9-9 0,-7-4-81,6-2 0,1-4-133,5-2 0,1 1 217,5-1 0,4-7-72,7-5 1,0 3-61,1-2 0,7 0-405,4-6 0,3 0-540,3 0 0,-1 0 205,1 0 0,-2 0 506,-5 0 0,5 7 0,-6 3 0</inkml:trace>
  <inkml:trace contextRef="#ctx0" brushRef="#br0" timeOffset="390">173 1730 7988,'-10'0'958,"3"0"-856,7-8 1,2-1 95,3-9 1,-1 1 261,8 0 0,-8 5-43,1 1 0,-1 5 415,2-6-592,-4 9-315,6-5 1,-8 10 137,0 4 1,0 5 137,0 12 0,0 6-169,0 11 0,-6 5 52,0 6 1,0-1-155,6-3 1,-5 1-15,-1-8 0,0 0 110,6-5 1,6-1-20,0 1 1,7-8-125,-1-4 1,3-4 55,2-1 1,0-9 41,1-3 0,-1-4-3,0-2 1,1-2 12,-1-4 1,2-5 24,4-12 0,-4-4-90,4-8 0,-9-5-147,-3-1 0,-5-9-11,6-1 1,-8-1-287,1-6 1,-10-2 141,-7 3 0,-3-1-44,-3 6 0,-1 8 19,-4 4 1,4 11 400,-4 6 0,-4 11 0,0 5 0</inkml:trace>
  <inkml:trace contextRef="#ctx0" brushRef="#br0" timeOffset="892">865 53 8064,'-10'-8'-1162,"2"6"1179,8-6 39,0 1 0,0 3 295,0-8-108,0 8 303,0-3 110,0 7-298,8 0-118,-6 0 1,8 5-74,-5 1 0,-3 8 138,4-3 1,2 10-10,-2 2 1,5 8-54,-5-2 0,7 11-22,-1 6 1,3 6 18,2 6 1,1 3 164,-1 9 0,0 12-428,1 5 1,-7-36 0,1 1 283,-1 0 1,1 0 0,-1 2 0,-1 0-55,-4-2 0,-1 0 0,3 3 1,-2 1-218,-3 1 0,0 1 1,0 2-1,-1-1-200,-1 2 0,-2 0 0,-2 3 1,-3 0-262,-1 2 0,-3 1 0,-6 4 0,-3 0-84,-6 2 0,-2-2 0,1-5 0,-2-1 48,-3-4 1,-1-1 0,3-3 0,0-1 506,-2-1 0,-1 0 0,1 0 0,-2-1 0,-1-4 0,-1-2 0,1 3 0,-1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7:48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1 346 8109,'7'-9'994,"-3"1"-675,8 8 1,-1 0 120,6 0 1,8-2 4,4-4 0,6 4-148,5-3 0,2-5-198,5-2 0,3 3 113,-4-3 1,-2 1-140,2-6 1,-10 7-77,-1 4 0,-2-2-333,-10 3 1,0-1-125,-6 6 1,-5 0-535,-1 0 1,-7 2 993,2 4 0,-12 3 0,-4 9 0</inkml:trace>
  <inkml:trace contextRef="#ctx0" brushRef="#br0" timeOffset="215">364 87 8149,'-27'-27'2868,"10"2"-1857,9 15 0,10 1-522,4 3-1622,3 4 1766,8-6-387,-7 8 1,-2 4 54,-8 8 0,0 7-155,0 16 1,0 3-272,0 8 1,-6 0-317,0 12 1,-1 3-648,1 3 0,4 1 251,-4-1 0,4 1 837,2-8 0,0 1 0,0-6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7:44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1159 10457,'11'0'2525,"1"0"-2025,-1 0 0,7 0-226,-1 0 0,0 0-78,1 0 1,-1 0-125,0 0 1,0 0-151,1 0 1,1 0-434,4 0 1,-4 2-747,4 4 1,-3-4 620,-3 3 0,-6-1-1574,1 2 2210,-8 4 0,11 15 0,-5 1 0</inkml:trace>
  <inkml:trace contextRef="#ctx0" brushRef="#br0" timeOffset="149">18 1730 8168,'0'11'2211,"0"1"0,8-8-1841,3 1 0,12-10-363,6-7 1,10 2-52,1-1 265,8-1-106,-11-5 1,11 0-463,-8-1 1,0 1 119,-5 0 1,-1 2-1165,1 3 1391,0 4 0,-1 1 0,1-3 0</inkml:trace>
  <inkml:trace contextRef="#ctx0" brushRef="#br0" timeOffset="950">987 242 8143,'-18'-7'-1491,"9"5"1663,1-6-297,8 8 104,0 0 729,-8 0-523,6 8 1,-7 0 44,3 3 0,4 4-142,-4-3 1,2 3-7,-1 3 1,3 5 140,-4 0 0,-2 6-115,3-6 0,-1 7 3,6-1 0,-6 4-35,0 1 1,0 1-22,6 0 0,-5-1 77,-1 1 0,0 1 9,6 5 1,0-3 65,0 8 1,0 0-99,0 6 1,0 6 154,0-1 0,0 9-169,0-3 1,0-1 19,0 1 1,0-5-16,0 5 1,0-5-19,0 5 0,0-7 166,0 2 1,2-3-121,4 3 0,-2-4 164,7 3 1,-1 3-98,1-2 0,5-3 120,-5-9 1,3 2-123,-3-7 1,5 5-19,-5-6 1,-1-1-38,1-11 0,-1 3-182,1-8 0,3 0 268,-8-5 1,5-1 125,-5 0-251,7 1 0,-5-7 153,4 1-453,3-9 95,-5 5-27,-1-8 1,1 0-160,-4 0 0,-5-2-402,5-4 1,-4 3-564,-2-9 1,0-7-784,0-10 2040,-8-4 0,-1-9 0,-8-2 0</inkml:trace>
  <inkml:trace contextRef="#ctx0" brushRef="#br0" timeOffset="1439">1540 52 9553,'2'-25'636,"4"8"0,3 7-480,8 10 0,7 0 33,-1 0 1,2 0-29,-2 0 1,-4 0 122,4 0 0,2 2-445,-2 4 105,0 4 0,-11 7-104,-1 0 0,-1 6-261,1 0 0,-3 10 195,-8 2 1,-2 1-40,-4 10 1,-9-2-79,-8 3 0,0-3 8,5-4 1,1-3 669,0 3 0,0-6 55,-1-5 1,9-4 269,3-7 1,4-1-255,2 0 1,8-1 209,3-5 0,6-3-112,7-8 1,2 0-29,9 0 0,5-8-369,1-3 0,5-5 85,-6-1 1,1 5-933,-7 1 0,-1 5-1350,-4-5 2090,3 7 0,-13 4 0,6 9 0</inkml:trace>
  <inkml:trace contextRef="#ctx0" brushRef="#br0" timeOffset="2163">1903 2024 8074,'0'-10'-414,"0"-5"1,0 11 473,0-8 0,0 7-53,0-7 0,0 6 3,0-5 529,0 7-149,0-12 420,0 15-225,0-7-317,0 8 1,0 2 33,0 4 0,0 3 182,0 8 1,0 8-93,0 4 1,0 4 47,0 1 0,0 1-11,0 0 1,0-1-131,0 1 1,0-2-140,0-5 0,2 5 74,4-4 0,-4-4-250,3-2-73,-3-4-137,-2-2 127,0 1-92,0-9-173,0-1 0,0-10 156,0-4 1,0-5-1245,0-12 0,0-4 1452,0-8 0,0-7 0,0-2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7:43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0 157 8042,'0'-18'-383,"0"7"621,0-1-209,0 8 0,0-11 312,0 3 1,0 3-52,0-3 1,0 7 403,0-7 1,6 6-202,0-5 1,5 5-44,-5-6 1,2 9-105,-3-3-173,5 4 0,7 2 70,1 0 0,-7 2-30,1 4 0,-1 3-228,7 8 1,-7 1 113,1-1 1,-9 8-339,3 4 0,-4-2-17,-2 2 0,0-1-106,0 7 0,-2 0 112,-4-1 0,3-1-8,-9-4 1,1 1 75,-7-7 0,3 1 29,3-7 1,-3 0 90,3 0 0,3-1-69,-3-5 1,8-1 267,-1-4 10,3-4 40,2 5 1,2-7 89,3 0 1,13-2 288,11-3 1,5 3-267,7-4 1,-5-2 85,4 2 0,3 1 89,-3 5 0,-5 2-91,-7 3 1,-6-1-387,1 8 0,-12-1 127,-5 7 1,-4 7-364,-2 3 0,-8 11-127,-3 1 1,-12 8-310,-6-2 0,2 2 299,-2-2 0,-2 2-145,-9-7 1,3 5-814,-3-6 0,4 1 1333,1-7 0,-7 9 0,-2 1 0</inkml:trace>
  <inkml:trace contextRef="#ctx0" brushRef="#br0" timeOffset="366">69 1730 8196,'-9'-17'712,"1"7"1,10 1 322,4 3-1195,-4 4 313,13-6 143,-13 8 1,8 0-55,-5 0 0,-1 8 27,8 4 0,-8 5 32,1 6 1,-3 4 140,-2 7 1,0 1-341,0 0 0,0 1 190,0 4 1,2-9-427,4 4 0,-4-6-103,4-1 1,-4-3-201,-2-7 0,0-1 205,0 0 1,5-5-595,1-1-219,0-7 124,2 4 1,-1-22 920,5-3 0,3-27 0,-5-2 0</inkml:trace>
  <inkml:trace contextRef="#ctx0" brushRef="#br0" timeOffset="777">899 399 8107,'-9'0'-880,"1"7"1,10 1 1156,4 4 0,-2 3 126,7-4 0,-5 7 547,6 5 1,-1 4 39,6 7 1,3 9-403,3 3 1,-4 6-50,4 5 0,-4 5-178,-2 7 0,-1 8-359,-5 3 0,3-1 73,-8 2 0,-1-2-218,-5 1 1,0 3-67,0-8 1,-2-2-354,-3-10 1,-5 1-219,-7-12 0,-1 3 341,1-9 0,-2-3-518,-4-3 0,2-9 220,-8-2 1,6-10 736,-6-2 0,-2-1 0,2-11 0,8 1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7:57.6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7276,'0'-10'-799,"0"2"855,0 8 507,0 0-374,0-7 201,0 5-180,0-6 2,0 8 1425,0 0-1663,0 8 1,0-4 72,0 7 0,0-5-110,0 5 1,2-5 92,4 6-35,-4-1 0,8 1-13,-5-1 34,-3-7 239,14 12-237,-14-15 0,11 9 41,-7-4-54,7-4 1,-5 7-7,3-3 0,5-4 1,-5 4 0,-1 2-8,2-3 1,-7 3-20,7-2 0,-6-2-64,5 7 90,-7 1 0,9 5-12,-7 0 1,2-5 52,-2-1 1,-4-5-62,3 6 3,5-1 5,0 6 1,1-1 0,1-5 0,-7-1 6,7-4-17,-8-4 99,11 13 1,-7-11-85,3 7 1,-1-7 94,-4 2 1,-2 4-82,7 1 1,-7-1 6,2 1 1,1-5 5,-1 6-18,8-1-33,-5 6 1,8 1 44,1-1 1,-7-6-45,1 1 0,-6-2 24,5 1 82,1 4 1,5-5-34,0 7 1,-5-5 9,-1-1 0,-5-1-6,6 2 1,-1 3 7,6-4 1,-5-1-81,-1 2 0,1-3 65,5 3 0,1 3-60,-1-3 0,-2-3 47,-3 3 0,3-3 9,-3 3 0,1 3 3,-1-3 0,3 1 1,-3-1 0,-3 3 52,3-3 0,-3 3 19,3 2 0,3-1-50,-3-5 0,1 5 9,-1-5 0,3 5-98,-3 1 1,3-2 81,2-3 1,-5 3-91,-1-3 0,1-3 62,5 3 1,-5-3-10,-1 3 1,-5 1 25,5-7 0,-5 6 7,6-7 0,-6 7 39,5-6 26,-7-1-184,11 3 134,-13-6-167,14 6 6,-15-8-26,7 0-170,-8 0-1380,0 0 277,0-8 1396,0 6 0,0-13 0,0 5 0</inkml:trace>
  <inkml:trace contextRef="#ctx0" brushRef="#br0" timeOffset="534">727 1280 8188,'9'-8'301,"-1"6"-139,0-5 1,1 7-3,9 0 1,-7-2 128,1-4-136,-1 4 0,6-6-98,1 8 0,-7 0-63,1 0 1,-1 6 19,7 0 1,-7 1 101,1-1 1,-3-2-103,3 8 1,3-7 69,-3 7 0,3-8-90,2 1 1,-5 3 14,-1-2 0,1 2-76,5-3 0,-5-3 39,-1 4-37,1 4 374,5-8-286,0 13 0,1-11-39,-1 7 0,-5-7 47,-1 2 0,-5-4-29,5-2 1,-5 6-17,6-1-2,-1 1 1,1-6 207,-1 0-95,-7 0 0,10-2 394,-9-4-319,1 5 1,0-9 431,0 4-334,-1 4 1,-5-13 4,0 3 0,0 3-63,0-3 1,2-1 15,4-10 0,-4 2-106,4-8 1,-4-2-164,-2-9 0,5-5-654,1-6 1,0-11 394,-6-7 1,6-6-2046,0-6 2077,-1 4 0,3 8 1,2 0-1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7:59.4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173 122 8193,'0'-10'-1905,"0"3"1411,0 7 494,0 0 0,-8-8 0,-1-2 0</inkml:trace>
  <inkml:trace contextRef="#ctx0" brushRef="#br0" timeOffset="525">138 87 8193,'0'-9'-1012,"0"-1"800,0 4-126,0 4 261,0-5-171,0 7 414,0 0-27,0-8 347,0 6-220,0-13-90,0 13 0,0-8-115,0 4 188,0 5-506,0-7 5,0 8 133,0 0 383,8 0-122,-6 0 25,6 0 15,-8 0 245,0 0-347,0 8 1,0-5-13,0 9 1,0-6 7,0 5 0,0 1 47,0 5-45,0 0-17,0 8 1,0-4-80,0 8 1,0-6 49,0 6 0,0-2-4,0 2 1,0 4 48,0-5 0,0 5-5,0 2 1,0-1 42,0 1 0,0 1 6,0 5 0,5-5 95,1 5 0,0 1-63,-6-2 1,0 6-59,0-5 0,0 1-42,0-2 1,2-1-98,4 7 1,-4-8 80,3 3 1,-1-7-124,2-5 1,-4-4 88,4-8-55,-4 1 52,-2-1-8,0-8 426,0-1-498,0-8 1,0-2-652,0-4 334,0 4 1,0-13-908,0 4 850,0 3 454,0-7 0,0 5 0,0-7 0</inkml:trace>
  <inkml:trace contextRef="#ctx0" brushRef="#br0" timeOffset="963">0 987 8152,'0'-18'1001,"0"9"-1468,0 1 399,0 8-314,0 0 437,8 0 264,-6 0 1,5 8-129,-7 3 1,2 5 72,4 1 0,-2 2-205,7 4 0,-5-2 296,6 8 0,-7-6-180,7 6 1,-8-8 56,2 2 0,1-4-257,-1-1 1,6-1 148,-7 0 1,3-5 211,-2-1-194,-4-7 0,7 4 161,-3-8-114,-4 0 0,8-2 173,-5-4 0,-1-3-164,8-9 0,-1-7 13,7-4 1,-1-3-70,0-3 0,2-5-236,4 0 0,4-14-421,8 2 1,9-12 94,8 1 0,9-12 145,-23 35 0,-1-1 0,-1-1 1,-1 0-1,4-1 0,-1-1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8:04.9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87 8453,'0'-27'2374,"0"2"-1514,0 15 1,7 1-674,5 3 1,9 4-664,2-4 0,5 4-199,-5 2 0,8 0 433,-2 0 1,-2 0-359,1 0 0,-7 0 296,2 0 0,2 2 60,-2 4 1,-2-2 156,-9 7 1,1 1-264,-7 5 0,-2 6 576,-10 0 0,-5 2-120,-12-2 1,-4-4 341,-8 4 0,1 2-170,-1-2 1,3-6 180,3-5 1,-2-3 170,8 3 54,8-5-461,8-7 0,10-2-45,9-3 0,7 1-278,15-8 0,-5 9 102,0-3 0,-2 4-508,1 2 0,3 0 227,-8 0 0,0 2-121,-6 4 0,-7 5 156,-4 12 1,-5-2 56,-1 8 1,-3-6 88,-9 6 0,-1-6 306,-16 5 0,-5-5 311,-7 6 1,-7-6-268,3 6 1,-1-6 43,-6 5 1,10-7-89,-10 2 1,12-3-184,0-3 1,9-2 56,2-3 1,8 1-23,-2-7 0,10-1 39,1-5-385,8 0 80,-3 0 1,22-1 48,8-5 0,12-9 196,11-8 0,9-8-56,20 2 1,3 4-217,8 2 1,-5 4 116,-1 2 1,-7 7-8,2 5 0,-18 3 5,-5 2 1,-12 0-11,0 0 1,-5 7 205,-6 5 1,-10 5-136,-8 6 1,-7-2 243,2 8 0,-12-6-157,-6 6 0,-5-6 98,-6 5 1,-4-7 113,-7 2 1,0 2-185,-1-2 0,-7-2-27,-4-9 0,4 1-128,2-7 0,5 5 28,6-5 0,-1 0-185,7-6 0,0-8-29,6-3 1,5-5-20,1-1 343,7 0 0,-2 0-85,12-1 0,-2 7 105,7-1 1,1 9-21,5-3 1,0 6 223,0 6 0,-5 3 51,-1 8 0,-1 8-163,1 4 1,-3 6 194,-8 5 0,0 4-40,0 7 0,0 1 101,0 0 0,-2 5-114,-4 1 0,-1 5-241,-5-6 0,3-7-165,3-10 1,2 1-506,-7-7 0,5 2-818,-6-13 631,1 0 199,-6-5 1,-1-11 141,1-7 0,6-9-217,-1-14 1,6-4 678,-5-8 0,7-14 0,-4-5 0</inkml:trace>
  <inkml:trace contextRef="#ctx0" brushRef="#br0" timeOffset="144">483 1000 8394,'-9'-10'679,"-9"5"0,-1 5 339,-10 5 0,1-1-335,-7 8 1,-1-1-28,-4 6 1,1 1-477,-7-1 0,8 0 43,-2 0 0,11 1-1275,6-1 1,4 0 705,2 0 0,7-5-1229,5-1 1575,3-7 0,2 11 0,0-5 0</inkml:trace>
  <inkml:trace contextRef="#ctx0" brushRef="#br0" timeOffset="1049">1483 414 8394,'27'-34'0,"-4"-1"0,-6 3 227,-6 3 0,3-4-158,-9 5 1,1 1 495,-6-2 1,-2 8-84,-4-2 1,-3 10-155,-8 1 0,-1 8-148,1-2 1,0 5-109,0 1 1,-2 1-22,-4 5 1,2 4-247,-8 7 0,6 2-168,-6 4 1,6 4 179,-6 7 0,3 3-6,-3 3 0,-2-2 88,8 8 0,-5 0 110,5 6 0,0 2 78,5 3 1,1-1 282,0 7 1,0-2-54,-1 2 0,9 4 130,3-4 0,-2-3-463,3-3 0,-1-3 104,6-2 0,0-6-480,0-1 1,6-6 232,-1 1 1,3-9-136,-2-3 0,-4-7-341,3 2-296,5-3 602,0-11 0,7-3 62,0-12 0,0-13-247,1-15 0,6-9 115,5-8 1,-2-7 129,2 1 0,-2-8 269,1 1 0,-3 5 0,-8 2 0,1 5 36,-1 6 1,0 10 22,0 7 1,1 8 193,-1-2 0,0 9 426,0 3 0,8 1 343,4-1 0,5-4-409,7 3 1,3-3-16,7-2 1,1-1-135,0 1 0,3 6-201,-3-1 0,2 3-171,-14-3 0,0 2-239,-6 5 1,-5 3-114,0-4 1,-14 2-1065,2-2 575,-11 5 0,2-15 327,-8 5 1,-2-3 62,-4 3 0,-11-4-63,-12 3 1,-1 4 410,1 3 0,-4 3 57,5 2 1,-3 0 313,2 0 0,-1 2-201,7 3 1,0 5 34,5 7 1,1 6 117,0 0 0,0 8-102,-1-2 0,7 3 47,0 3 0,1-1-69,-2 0 0,3 1 299,3-1 1,4 1-211,-4-1 0,3-5-357,-3 0 1,4-2-54,-4 1 1,4-3-281,2-8 0,0 1-353,0-1 276,-7-7 465,5 5-221,-6-13 0,8-4 427,0-15 0,2 1-82,4-1 0,3 0-92,9 5 0,-1 3-25,0-3 1,0 8 8,0-1 0,6 3 159,0 2 0,-5 2-106,-7 3 0,-1 5 148,1 7 1,3 0-134,-9 1 1,-1 1 181,-10 4 0,3-4-127,-9 4 1,3-4-261,-3-2 0,-3 4-33,3-3-357,-3 3 235,-2-12 199,-1 1-6,9-2 236,1-8 538,8-8 114,0 6 42,-7 17 0,3 1-51,-8 18 1,8-3 501,-1 3 0,3-1-463,2-5 1,2 5-327,3-4 0,9-6-351,15-6 1,17-2 6,22-9 1,11-2-1289,13-10 0,6-11 941,-44 4 1,1-3 0,-3-3 0,1-2 0,3-1 0,-1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8:07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226 105 8353,'0'-12'-747,"0"1"938,0 7 1,1-10-106,5 8 1,-4-1-76,4 1 93,-4 4 349,6-13-259,-7 13 1,9-12 305,-4 9-307,-4-1 0,7 6 235,-3 0-92,-4 0 23,6 0 53,-1 0-36,3 0-201,7 0-57,1 0 0,-1 0-158,0 0 0,0 0 197,1 0-194,-1 0 1,0 0 73,1 0 1,-1 0-24,0 0 0,-1 2-127,-5 4 0,4-5 171,-3 5-180,3 4 136,3-1 1,-1 7-8,0-5 0,-5 3 20,-1-8 0,-5 1 33,6-1-7,-9 4-22,5 7 0,-8 0-51,0 0 44,0 1 0,-2-1-65,-4 0 0,-3 1 21,-8-1 1,-1 0-11,1 1 1,0-7 107,-1 1 1,-1-3 157,-4 3 0,4 1-165,-4-7 0,4 5 19,1-5 0,1 2 108,0-2-43,-1-4-221,1 5 1,2-5 181,3 4 0,3-4 86,3 4-127,4-4-15,-6-2-62,8 0-179,0 0 79,8 0 1,-4-6 122,7 0 0,-5 0-198,6 6 1,-1 0-1,6 0 149,1 0 1,5 0-43,0 0 1,0-5 7,-6-1 0,6 0 31,0 6 1,2 0 8,-2 0 1,-1 0 67,6 0 0,-7 0-75,3 0 0,-5 6 142,-2 0 1,0-1-77,1-5 1,-1 6 3,0 0 1,0 5-31,1-5 0,-7 6 0,1-7 0,-6 9-29,5-3 7,-7 5 0,9 1-45,-7 0 1,0 1 56,-6-1 0,-2 0 174,-4 1 0,2-1-61,-7 0 1,5 0 59,-5 1 0,-1-1-113,-5 0 0,-1 1 3,1-1 1,-2-2 51,-4-3 0,4 3 19,-4-3 0,-2-3 123,2 3 0,-6-6-105,6 5 0,-6-7 192,6 2 0,-6 1-118,6-1 0,-6 0-63,6-6 1,0 0 0,6 0 1,-1 0-10,1 0 0,0 0-40,0 0 0,-1 0-21,1 0 0,0 0 132,-1 0 1,1 0-99,0 0 1,0 0 305,-1 0-221,1 0 1,0 0 3,-1 0 0,7-6-12,-1 0 1,7-1 231,-7 1 93,8 4-256,-11-13 1,7 11-6,-3-8 1,1 8 149,4-1 317,4-5-462,-13 0 1,7-1-60,-3-1 0,3 7 0,8-7 1,-6 6 26,0-5-223,1 7-618,5-11-2695,0 13 2461,0-6 0,7 8-3862,5 0 4694,11 8 0,4 9 0,7 10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8:13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8124,'-17'-27'4023,"7"10"-2646,2 9 0,12 8-1275,8 0-160,-1 8 0,20-6 17,-8 4 1,8-6-35,-2-6 0,-3 4-203,3-4 0,-8 4-558,2 2 1,-3 0-821,-3 0 1,-6 2 1655,1 4 0,-8 3 0,4 9 0</inkml:trace>
  <inkml:trace contextRef="#ctx0" brushRef="#br0" timeOffset="131">104 484 8195,'-17'0'2862,"7"0"1,10 0-2854,12 0 1,11 0 5,6 0 1,9 0-223,2 0 0,14-2-987,-2-3 1,6 1 1193,-1-8 0,5 1 0,7-6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8:11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122 502 8407,'-10'-8'-286,"3"6"1,5-5-1224,-4 7 1664,4-8-3,-6 6 263,8-6 240,0 8 122,0 0 0,-5 2-480,-1 4 1,-2 4-69,2 7 0,-1 6 47,-5 0 0,3 10 89,3 1 1,4 9-80,-4 8 1,-2 3 76,3 4 1,-1 9-25,6 8 0,0 6 92,0-6 1,2 5-142,4-5 0,3 6-75,8-6 0,1-2-67,-1-10 0,0 1-204,1-12 0,-1 2-261,0-14 0,4-6 243,-3-5 0,7-13-91,-14 1 1,8-6-100,-7 1 1,3-4-116,3-8 0,-3-2-27,-4-4 0,5-4-398,-5-7 0,5-8 219,1-4 585,-7-11 0,5-12 0,-5-9 0</inkml:trace>
  <inkml:trace contextRef="#ctx0" brushRef="#br0" timeOffset="464">883 52 8363,'0'8'424,"0"-8"619,0-8-662,0-1 0,7-5 83,5 8 1,-2-1-189,1 1 1,-5 4 202,5-4-425,1 4 0,5 2 3,1 0 0,-9 8-212,-3 4 1,2 9-20,-3 2 1,1 8-306,-6-3 0,0 5 153,0 2 0,-8-1-95,-3 1 0,-6-6 201,-6-1 1,9-6-3,-3 1 0,3-6 831,-3-6-216,0 5-147,7-14 0,4 5-79,12-7 0,4 0 137,7 0 0,6 6 250,0 0 0,8 0-198,-2-6 1,3 6 90,3-1 1,-6 9-31,0-3 0,-8 5-123,2 1 1,-10 2-157,-1 4 0,-8 2-141,1 4 0,-10 4-62,-7-5 1,-3 5-342,-3 2 1,-5-3-97,0-3 0,-5 4-474,5-4 0,-2-2-743,1 1 1719,5-6 0,-13 10 0,5-5 0</inkml:trace>
  <inkml:trace contextRef="#ctx0" brushRef="#br0" timeOffset="826">1125 1297 9738,'2'-9'2056,"4"3"1,3-2-1816,8 3 0,3-1-88,3 6 1,-2 0-158,8 0 1,-8 0-344,2 0 1,-6 2 330,-5 4 0,1-3-635,-7 9 1,0 1 265,-6 10 1,0-1-129,0 6 1,-2-7 283,-4 3 1,-4-5 616,-7-2-238,0 8 0,7-4 294,4 8 1,5-14 206,1 3 0,0-11-231,0 5 0,5-6-249,1 5 1,8-7-156,-3 2 0,4 1-328,3-1 0,5 0-140,0-6 1,2 0-518,-2 0 1,2 0-36,4 0 0,3-2 1004,-3-4 0,4-11 0,1-10 0</inkml:trace>
  <inkml:trace contextRef="#ctx0" brushRef="#br0" timeOffset="1131">1955 329 8404,'0'-42'-4,"0"11"-17,0-4 0,0 12 92,0 0 0,0 4 1335,0 2-372,0 7-98,0 2-378,0 8-442,0 0 0,8 16 80,3 7 0,5 15 26,1 8 1,0 8-167,0 10 0,6 5 107,1 12 1,1 11-456,-2 0 0,-10 4 315,-4-44 1,-1 0 0,-4-1 0,-2 2-336,1 7 1,0 1 0,-2-1-1,0 1 152,-1 8 1,0 0-1,-1-5 1,0 1-178,-1 4 1,-2 0 0,0-9 0,-2-1 140,-1 0 0,-3-2 0,1-7 0,-1-1-490,-13 44 0,4-15 186,-4-8 0,-4-3-618,-2-9 1118,-4-1 0,4-9 0,1 0 0,-3 0 0,-2-2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8:14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8311,'-17'-6'-182,"-1"1"-254,9-1 488,-7 6 0,13 2-2,-9 4 1,8 3 225,-2 8 1,-1 3-130,1 3 0,-6 4 199,7 7 1,-7 8-1,6 5 0,1 10 181,5 7 0,0 5-65,0 6 0,0 5-73,0 13 0,5-5 46,1 4 1,2 2-104,-2-1 1,-3-5-473,9-1 1,-2-20 174,1 2 0,4-13-35,-3-10 0,-2-6-88,1-11 0,-5-4-439,5-8 272,-7 1 1,10-7-590,-9 1-473,1-9 258,-6 5 1059,0-8 0,0-15 0,0-4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8:17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502 277 8184,'-17'-26'584,"0"-7"943,0 14-1145,-1 1-618,9 11 1,-1 7 162,4 0 1,-3 0-95,-9 0 1,1 15 74,0 8 163,-8 16 0,-2 7 78,-8 11 0,1 11 6,-1 7 0,6 9-103,1 3 1,6 1 130,11-39 0,-1 0 1,-7 41 453,2 2 1,1-5-157,5-6 0,-2 3-297,7-3 0,0-4-7,6-2 0,0-12-125,0-5 0,8-6-78,3-6 1,10-6-388,2-11 0,6 2 96,-6-8 1,6-2-321,-6-10 1,8 3-94,-2-8 0,3-1 85,3-5 1,0-9-941,-1-9 1585,1 1 0,7-16 0,2 7 0</inkml:trace>
  <inkml:trace contextRef="#ctx0" brushRef="#br0" timeOffset="338">814 139 8281,'7'-27'192,"5"4"0,-1 10 122,7 1 0,-3 8 628,14-1-637,0 3 0,13 2 32,4 0 1,-4 2 114,-1 3 0,-5 5-523,-1 7 0,-8 2 81,-4 5 0,-6-3-129,-5 7 1,1-4 111,-7 4 1,0 1-197,-6 6 1,-8-3 14,-4-3 1,-3 2 71,-2-8 1,-1 6 138,1-6 0,6 0 228,-1-6 1,8-5 862,-1-1-123,3 1-371,2-3 1,9 5-187,9-8 0,1-1-276,10-5 0,1 0-58,11 0 1,-5-5-207,5-1 1,-5 0-437,-1 6 0,5 0-1012,0 0 1,-7 0 1553,-10 0 0,-4 8 0,-1 1 0</inkml:trace>
  <inkml:trace contextRef="#ctx0" brushRef="#br0" timeOffset="609">1125 1436 8064,'-17'0'1369,"7"0"-685,-5 0 8,13-8 0,-4 7-252,12-5 0,-2-2 248,7 2 1,-5 1-226,6 5 0,-7 1-65,7 5 0,-8 4-187,1 7 0,3 2-73,-2 4 1,2 4-636,-3 8 1,-3-1 415,4 1 1,-4-6-997,-2 0 1,0-6 498,0 6 0,6-8-223,-1 2 1,1-4-191,-6-2 991,0-7 0,8-2 0,1-8 0</inkml:trace>
  <inkml:trace contextRef="#ctx0" brushRef="#br0" timeOffset="971">1886 18 8030,'0'-10'-2009,"2"3"2009,4 7 0,3 0 110,9 0 0,-1 7 270,0 5 1,0 3-4,1 3 0,-1 12 133,0 5 0,6 17 1278,0 0-1197,0 19 0,-5 2-250,-1 19 0,-2 6-12,-9-44 1,0 2 0,1 0 0,-1 1-807,-3 3 0,0 1 1,3 0-1,0 1 432,-3 1 0,-1 1 0,2 5 0,-2 2-938,-1 6 1,-2 2-1,1 1 1,0 1 241,1 3 1,-2-1 0,-5-4 0,-3-2 740,-2-5 0,-1 0 0,0 1 0,-1 0 0,-2-1 0,-3 0 0,-2 0 0,-2-2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8:15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8271,'0'-11'961,"0"-1"-436,0 9 1,2-7-207,4 4 1,4 4-2,7-3 0,0 3 161,1 2 1,-1 0-298,0 0 1,6 0 0,0 0 0,0 0-176,-5 0 0,-3 7 80,-3 5 0,3 3-179,-4 2 0,-3 3-158,-2 3 0,-4-2-272,-2 8 0,0 0 264,0 5 1,-8-1-138,-3-4 1,-5 3 317,-1-3 0,0-4 269,-1-2 0,7-4 257,-1-1 0,8-1-226,-1 0 0,3-5 29,2-1 1,0-5-58,0 6 1,9-9 112,9 3 0,1-4-225,10-2 1,0 0-163,5 0 1,3 0-249,3 0 0,-2-2-567,9-4 1,-9 4 893,2-3 0,-3 10 0,-3 5 0</inkml:trace>
  <inkml:trace contextRef="#ctx0" brushRef="#br0" timeOffset="454">87 1436 8083,'0'-17'436,"8"-1"-260,-6 1 0,5 6 487,-7-1-172,8 8 0,-4-9-82,7 7 0,1 0 61,5 6-318,0 0 1,1 0-61,-1 0 1,0 8-193,1 3 1,-3 5-6,-4 1 0,3 2-407,-8 4 0,-1 4 225,-5 8 1,-5-6-200,-1-1 1,-8-1 224,3 2 0,-4 2 63,-3-8 0,1 0 890,0-6 1,7 1-375,4-1 1,4-6 562,2 1-602,0-8 1,10 5-99,7-3 1,8-4-242,10 4 0,-1-6-345,1-6 1,7 2-817,4-7 1221,4-1 0,10-13 0,1-2 0</inkml:trace>
  <inkml:trace contextRef="#ctx0" brushRef="#br0" timeOffset="948">1124 52 8426,'10'0'-786,"5"-7"1134,-13 5 0,12-4 313,-8 12-395,7 3 0,-3 16 95,7 4 1,8 14 175,4 8 0,1 11-172,-1 13 0,4 6-342,-4 11 0,-14-42 0,1 2 56,-2 2 1,0 1 0,0 1 0,-3 0 36,-1-2 0,-2 1 0,-3 4 0,-1 1-449,0 3 1,-2 1 0,-1 4 0,-2 0-50,-1 2 1,-2-1-1,0-4 1,-3 0-253,-4 3 0,-1-3 1,2-10-1,0-2-65,-13 39 699,-4-11 0,4-16 0,0-7 0,8-8 0</inkml:trace>
  <inkml:trace contextRef="#ctx0" brushRef="#br0" timeOffset="1326">2024 969 9097,'0'-10'3021,"2"-3"-2717,3 7 1,7-5 71,11 5 0,6-8 115,11 3 1,4-4-157,8-3 1,0 1-67,0 0 1,0 1-566,0 5 0,-8-3-230,-4 9 0,1-1-480,-7 6 1,-1 0 309,-10 0 0,-10 7 696,5 5 0,-13 11 0,3 4 0</inkml:trace>
  <inkml:trace contextRef="#ctx0" brushRef="#br0" timeOffset="1538">2335 640 8050,'-23'-19'3335,"0"-4"-1649,8 4-1136,7 4-422,16 13 1,1-4-155,8 12 0,1 3 328,-1 9-533,0 7 231,-7 9 0,3 12-381,-7 12 1,0 0 334,-6 11 1,0-4-1172,0 10 0,0-6 88,0-5 1,0-5-680,0-7 1718,0 0 1,8-8 0,1-2-1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8:22.7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1 278 6674,'0'-12'93,"0"1"199,0 7-240,8-12 170,-6 14-201,5-5 7,1 7 131,-6 0 14,6 0 71,-8 0 605,0 0-700,7 0 12,-5-8-12,6 6-27,0-6-60,-7 8 0,9 0 35,-4 0 24,-4 0-40,13 0 0,-11 6-88,7 0 0,-5 0 48,6-6 1,-6 2 24,5 3-34,1-3 0,3 8-2,-4-4 0,5-4-3,-5 3 0,3-1-8,-3 2 1,5-2-71,-5 7 0,7-7 79,5 2 1,-4 2-71,4-3 1,-2 9 36,2-3 0,-4-1-9,4 1 1,2-1 31,-2 2 1,2 3 2,-2-3 0,-3 3 21,3 2 1,-4 0 8,-2 1 1,0-7 138,1 1 0,-1-1-145,0 7 1,1-3 62,-1-3 0,6 3-103,0-4 1,0 3-3,-6-3 1,3 5-11,3-5 1,-4-1-13,4 1 1,2-1 24,-2 2 1,0 3-22,-6-3 1,1-3 7,-1 3 1,0-7 2,1 7 0,-1-2 85,0 1-91,0-3 1,1-2-3,-1-1-29,0 1 0,1-6-95,-1 0 0,-6 0 77,1 0 1,-6 0-308,5 0-189,-7-8 1,10 5-201,-9-9-505,1 8 1260,-6-11 0,0 13 0,0-6 0</inkml:trace>
  <inkml:trace contextRef="#ctx0" brushRef="#br0" timeOffset="462">900 917 7038,'6'-11'713,"0"-1"-93,-1 9-136,3-5-138,2 8-211,7 0 0,-2 2 19,-3 4 0,1-3-31,-7 9 1,6-6 68,-7 5-143,9 1 0,-6 5 71,3 0 1,3-5-64,-9-1 0,9-1 1,-3 1 0,-1 5-130,1-5 0,1-1 98,5 2 1,1-3-2,-1 3 0,0 1-46,0-7 1,-5 0-58,0-6 310,-1 0-210,6 0 1,-5 0 248,-1 0 0,-7-2 22,2-4 0,-4-4 18,-2-7 1,0 0-113,0-1 0,0-5-3,0 0 1,0-7-43,0 1 1,0-4-119,0-1 0,6-3-332,-1-3 0,1-3 175,-6-3 1,6-2-900,0 8 542,-1 0 0,3 7 0,2 2 478,-1 2 0,7 8 0,-7-4 0</inkml:trace>
  <inkml:trace contextRef="#ctx0" brushRef="#br0" timeOffset="1273">2093 1 8195,'-11'0'51,"-1"0"369,8 0-558,-3 0 2,7 0 10,0 0 236,0 8 1,0-5-42,0 9 0,0-6 60,0 5 0,0 1 13,0 5 0,2 2 65,3 4 1,-3 4-99,4 8 1,-4-1 45,-2 1 0,2 5-80,4 1 0,-4 7-10,3-2 1,-3-2-25,-2 2 0,2-2-205,4 2 0,-4-9 116,4-8 1,-2-8-55,1 2 0,-3-4 185,4-2 0,-4 1-82,-2-1-229,8-7 146,-6 5 1,7-11 4,-3 7-59,-4-7-291,6 4-15,-8-8-110,0 0 1,-8-8 0,-2-1 0</inkml:trace>
  <inkml:trace contextRef="#ctx0" brushRef="#br0" timeOffset="1685">1972 675 8195,'-9'0'-775,"1"0"1030,8 0 353,0 0-424,0 8-89,0 2 0,0 7 54,0 0 1,6 0 93,0 1 0,-1-1-85,-5 0 1,2 1 96,4-1 1,-4 0-52,4 1 0,-4 5 21,-2 0 0,2 0 38,3-6 0,-3 0-68,4 1 1,-4-1 225,-2 0-288,8 0 1,-6 1-98,3-1 0,3-5 33,-2-1 0,1-7-292,-1 2-21,-4-4 144,13-2 401,-13 0 1,12-8-163,-8-4 1,1-1 142,-1 1 0,-2-3-66,7 4 1,-5-13-33,6-4 0,5-5-405,6-2 1,16-13-1361,1-4 1581,8-11 0,19-6 0,-31 30 0,-1-1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8:30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8403,'0'-17'-263,"0"0"557,0 7-512,0-5 147,0 5 1,6-1 97,0-1 0,1 6-153,-1-5 1,-4 5 300,4-5 0,-2 5 53,1-6 275,-3 9-60,6-5-38,-8 8 1153,0 0-1057,8 0-514,-6 0 1,13 0 158,-4 0 0,-1 2-245,2 4 1,-1-5 18,6 5 1,1-4 119,-1-2 1,0 0-7,1 0 1,-1 0-63,0 0 0,0 0 19,1 0 0,5 6 13,0 0 1,0 5-52,-6-5 0,1 7 82,-1-1 0,0-2-75,0 1 1,1-1 46,-1 1 0,0 5-8,1-5 1,-7-1-16,1 1 1,-7-1 4,7 1 1,-8 5-25,2-5 0,-5 5 7,-1 1 0,-1-6-73,-5 1 1,-4 0 84,-7 5 0,0 0-91,-1 0 0,-5-5 85,0-1 0,-8 1-16,3 5 0,1-5 49,-2-1 1,2-1 89,-2 1 1,-2 3-74,8-8 0,-5 5 122,4-5 1,1 6 20,6-7 0,2 3-116,3-2 0,-3-4 24,3 3 27,5-3 1,-3 4 132,4 0-281,4 0 17,-5-6 0,9 0 64,3 0 0,5 0-15,7 0 1,2 0-125,5 0 1,0 0 82,5 0 0,2 0-138,-8 0 0,8 0 96,-2 0 0,-2 5-24,1 1 0,-5 2 99,6-2 0,-6-3 107,6 9 1,-8-6-81,2 5 0,-3-1 148,-3 1 0,0 3-164,0-8 0,-5 7 13,0-1 0,-3-3 67,3 3-31,3-1 0,-13 7 60,4-1-19,-4 0 0,-2 0 138,0 1 1,-8-3-125,-4-3 0,-3 3 21,-2-3 1,-1 1 123,1-1 0,-2 1-87,-4-7 1,2 5 55,-8-5 1,2 6-56,-2-7 1,-2 1 9,8-6 0,-5 0-106,5 0 0,-6 0-147,6 0 1,0 0-254,5 0 1,7 0-645,-1 0 1,8-2 949,-1-4 0,10-3 0,5-8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8:37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6376,'0'-9'295,"0"1"1,2 2-276,4 0 1,-4-1 11,4 1-6,-5 4 0,1-11 2,4 7 100,-4 0-55,6 6 218,-8-8 309,0 6 303,0-5-245,0 7 265,0 0-36,-8 0-222,6 0-350,-6 0-207,8 0 747,0 0-582,-7 7 0,5 3-52,-4 7 1,2 1 16,-2-1 1,5 2 219,-5 4 0,2-2-117,-2 8 0,4 0 162,-4 6 1,3-7-189,-3 1 1,4 0-52,-4 6 1,4-1 13,2 1 0,0-3 33,0-3 1,0 2-34,0-8 1,2 2-45,4-2 1,-4-4 32,4 4 1,1-3-100,-1-3 0,0-6-154,-6 1-159,8 0 0,-5-3 112,9-3-76,-8 3-30,3-7 8,-7 6 0,0-10-18,0-4 0,0 3-641,0-9 124,0 1 0,0-7-547,0 1 1,0 5-3208,0 1 4420,0 7 0,8-11 0,2 5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8:38.81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70 8273,'9'0'-977,"-1"-2"1432,-8-4 100,0 4-248,0-6 31,8 1 131,-6 5-242,5-14 0,-5 14-6,4-3 0,-4 1 232,4-2 159,-4 4-158,-2-5 187,0 7 1415,0 0-1950,0 7-58,0-5 1,0 8 220,0-5 12,0-3-137,0 14 0,-2-9 0,-4 5 1,4 3 25,-4-3 1,4 5-8,2 6 0,0-2 181,0 8 0,0 0-88,0 6 1,0-1 95,0 1 1,0-1-138,0 1 0,0 0-34,0-1 0,0 1-18,0-1 1,0 1-1,0-1 0,0-5 33,0 0 1,0 0-54,0 6 1,0-7 223,0 1 0,0-8-174,0 2 1,0 2-286,0-2 62,0 0 0,0-5-198,0-1 115,8-7-325,-6 5-751,6-13 1,-7 6 552,5-8 0,-2-2-2866,8-4 3502,7-4 0,8-15 0,7-2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8:38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10372,'9'0'-711,"7"0"-272,-7 0 25,9 0 237,-1 0 721,0 0 0,1 0 0,-1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8:40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8503,'10'-2'-779,"-5"-4"764,-3 4 1310,-2-13-784,8 5-320,-6-7 1,11 5 37,-7 1-316,0 7 0,0-6 109,-1 5 152,1 3-84,-6-6 0,2 8 219,4 0 176,-4 0-126,6 0 357,-8 0-339,0 0-221,0 8-85,7-6 0,-5 13 1,6-11-10,-8 7 0,6-5 264,-1 6-178,1-1 1,0 7 90,0-1 1,-1 0-67,-5 0 0,2 1 123,4-1 1,-4 2-94,4 4 1,-4-2 82,-2 8 1,5-2 23,1 2 0,0 4 123,-6-5 0,0 5-63,0 2 1,0-6 161,0-1 0,0-5-229,0 6 1,2-8 16,4 2 0,-4 2-81,3-2-174,-3 1 143,-2-7 0,0 0-49,0 0 0,0-5 103,0-1-379,0 1 221,0-2-323,0 5 351,0-13-21,0 6-390,0-8 0,0-2 120,0-4 1,2 4-385,4-4 0,-4-3-381,4-3 0,3 2-756,3-1 1,5 5 549,6-5 1130,-4-1 0,14-5 0,-6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8:41.68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35 52 10385,'-10'0'1976,"2"0"-1772,8 0-162,0-8 163,0 6 0,0-7-86,0 3 67,0 4 1,2-6 256,4 8-239,-4 0 1,6-2 193,-8-3-2,0 3 4,0-6-80,0 8-328,-8 0-18,6 0-201,-6 0 429,8 0 66,0 0-180,-7 0 11,5 0 319,-6 8 181,8 1-264,0 9 1,0-1-72,0 0 0,0-5 81,0-1 0,0 1-97,0 5 0,0 0 40,0 1 1,0 1-80,0 4 0,0-2-6,0 8 1,0-6-223,0 6 0,0-2 176,0 2 1,0 1-74,0-7 0,0 2 117,0-2 0,0-1-16,0 6 1,0-6-14,0 1 0,0-2-8,0 2 1,0-4-30,0 4 0,0-4 21,0-1 1,0-1-87,0 0 0,0 0 74,0 1 0,0-7-177,0 1 159,0-1 0,0 1-154,0-1 250,0-7 8,0 4 93,0-8-600,0 0 0,0-8-22,0-3 1,2 1-1662,4-1 1,3-3 2027,9-9 0,-1-4 0,0-7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8:54.1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18 8524,'-10'-8'124,"3"6"322,7-5-1550,0 7 1346,0 0-217,7 0 0,-3 0 148,8 0 0,-7 0 102,7 0 1,-6 0-103,5 0 0,-5 0 21,6 0-100,-1 0 0,6 6-71,1-1 0,-1 7 85,0-6 1,1 5-23,-1-5 0,2 7 12,4-1 1,-2 3 8,8 3 1,-2-1-2,2 0 1,3 0-10,-3 1 1,10 1-49,1 4 0,0-4 11,-5 4 1,0-4-113,-1-1 0,1-1 81,-1 0 1,1-5-38,0-1 0,-7-5 52,1 6 0,-8-7-138,2 7 0,2-8 79,-2 2 1,-5-4-41,-7-2-217,1 0-474,5 0 29,-7 0 1,-3-2 96,-7-4 620,0 4 0,0-21 0,0 4 0</inkml:trace>
  <inkml:trace contextRef="#ctx0" brushRef="#br0" timeOffset="501">1730 18 9352,'-10'0'-543,"3"2"361,7 4 1,0 3-1,-2 11 542,-4 3 1,4 2-185,-4 3 0,4 5 104,2-4 0,-5 6-204,-1 5 1,0-4 65,6 5 1,-2-5-340,-4-1 0,4-6 130,-3-1 0,3-6-374,2 1 0,-2-4-424,-4-2-302,4 0 601,-6-7 566,8-2 0,0-16 0,0-2 0</inkml:trace>
  <inkml:trace contextRef="#ctx0" brushRef="#br0" timeOffset="882">1522 468 8348,'-9'0'538,"-7"0"-511,15 0-25,-7 0 0,8 2 191,0 3 0,0-1-180,0 8 1,6-1 99,-1 7 1,1-7 111,-6 1 1,2-1-34,4 6 1,-4 1-27,3-1 0,-1 6 105,2 0-100,-4 0 0,11-6-114,-7 1 1,2-3 131,-2-3 0,-2 1-259,7-7 1,-5 0 53,5-6 1,-5-2 122,6-4 1,-1-6-176,6-11 1,8-5-215,4-13 0,-2-3 21,2-8 0,0 0-461,5 0 722,1 1 0,0-1 0,-1 0 0</inkml:trace>
  <inkml:trace contextRef="#ctx0" brushRef="#br0" timeOffset="1563">640 433 8308,'-9'0'211,"1"0"32,8-8 0,0 5-8,0-9 0,2 8 4,4-2 1,-2 5-43,7 1 0,1 1 24,5 5 1,2 4-84,4 7 0,-3 0-38,3 1 0,-2-1-163,2 0 0,-4 1 66,4-1 0,-4-6-171,-1 1 0,-1-6-61,0 5 0,0-7-293,1 2 204,-1-4-181,0-2-201,1 0-383,-9 0 1083,-1 0 0,-16-8 0,-1-2 0</inkml:trace>
  <inkml:trace contextRef="#ctx0" brushRef="#br0" timeOffset="1900">779 606 8412,'-10'0'-1587,"3"0"1687,-1 0 235,6 0 45,-6 0 1,8 2 12,0 4-100,8-4 0,2 11-93,7-7 0,0 5 166,0-5 1,1 2-66,-1-2 0,2-3-76,4 9 0,-4-8-186,5 2 1,-11 1 144,-2-1 1,1 0-153,5-6 1,-5 0 113,-1 0 1,-5 0 6,6 0 1,-7-8-93,7-3 0,-6-7 9,5-5 0,1-4-133,5-7 1,0-9 101,1-3 0,-3-4-436,-3-1 0,3 1 200,-4 3 1,5-1-723,1 8 919,0 7 0,1 8 0,-1 8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9:06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36 8084,'0'-10'-911,"0"2"1151,0 8 444,0 0-173,-8 0-337,6 0-42,-6 0-29,8-7-6,0 5 238,0-6 297,0 8-300,0 8-151,-7 1 1,-1 9-132,-4-1 1,-1 2 83,7 4 1,-7-4-141,1 4 1,3 2 82,-3-2 1,1 2-96,-7-2 1,7-3 103,-1 3 1,1-2-29,-7 2 0,7-4-30,-1 4 0,7-4 8,-7-1 1,6-1 18,-5 0 1,7 1 14,-2-1 0,4-6-190,2 1 220,0-1-211,0 7 0,2-7 99,4 1 0,3-8-15,9 1 1,-1-3 54,0-2 1,1 0-5,-1 0 0,8 0 118,4 0 1,0 0-75,5 0 1,-3-7 2,9-5 0,-1-1-22,1 1 1,-2-3-165,9 3 1,-11 5-31,-1 1 1,-1-2-159,-5 2 0,-2 1 164,2 5 0,-8 0-59,2 0 0,-4 0-102,-2 0 1,-5 0 5,0 0 0,-7 0-850,7 0 87,-8 0 1057,11 0 0,-13 0 0,6 0 0</inkml:trace>
  <inkml:trace contextRef="#ctx0" brushRef="#br0" timeOffset="248">657 174 8217,'-17'-8'863,"0"-1"0,5-1 59,1 4-827,7 4 310,-4 2-243,8 0 341,0 0 0,0 10-86,0 7 0,0 8-54,0 10 1,-6-1-307,1 1 1,-1 5-313,6 1 1,0 11-211,0-6 1,0 13-680,0-7 0,0 4 1144,0-4 0,0 7 0,0 3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9:08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35 8186,'0'-10'277,"0"2"1,0 7-173,0-5 196,8 4-333,-6-6-170,6 8 192,-1 0 85,-5 0 77,6 0 185,-8 0 1722,0 0-1922,-8 8 1,6-4 23,-3 7 0,-3-5-58,2 6 1,0-1 8,6 6 1,-5 3-123,-1 3 0,-7-2 117,1 8 0,2 1-91,-1 11 0,-1 1 30,-5 4 1,6 4-32,-1-4 1,0 6 3,-5 6 1,8-10-8,3 4 0,-2-10-104,2 4 0,1-8 120,5 3 0,0-7-221,0-5 1,0 2 127,0-8 1,5 0-83,1-6 0,2 1 88,-2-1 1,-3-8-22,9-3 0,-6 2 85,5-2 111,1-1 1,3-6-99,-3-5 0,3-4 134,-3-7 1,1 0-119,-1-1 1,3 1 7,-4 0 1,-1-1-264,2 1 0,-7 0-43,7 0 1,-8-7-79,1 1 0,-5 0 183,-5 6 0,-1-2 24,-11-4 1,3 4 279,-9-4 1,-2 3-110,2 3 0,-6 7 99,6 5 1,-6-3-34,6 2 0,0 0 50,6 6 1,0 6-574,-1 0 0,3 9 421,3 3 0,-3-1 0,6 8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9:09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53 8216,'-10'-18'461,"2"9"0,8-1-500,0 4-181,0 4 305,0-5-143,0 7 386,0 0 0,-5 2-105,-1 3 1,-8 5-142,3 7 0,-4 6 168,-3 0 0,1 8-72,0-2 1,-1 4 46,1 1 1,0 1-125,-1-1 0,1 7-3,0-1 1,2-1-14,3-11 0,-1 5-124,7-4 1,-6 2 7,6-3 0,1-3 66,5-7 0,0-1-247,0 0 1,0 1 65,0-1 0,7 0-12,5 1 1,5-1 164,6 0 1,2-7-12,4-5 1,10 3 8,-5-2 1,5 0 107,-5-6 1,6 0-79,1 0 1,-1 0-15,-5 0 0,-3 0-19,-3 0 0,2-6 26,-8 0 1,0 0-209,-6 6 1,1 0-140,-1 0 0,0 0-664,1 0 57,-1 0 267,0 0 1,-1 2-264,-5 4 922,-3-4 0,-8 6 0,0-8 0</inkml:trace>
  <inkml:trace contextRef="#ctx0" brushRef="#br0" timeOffset="228">468 485 8053,'-8'-23'989,"-4"0"1438,5 0-2377,-1 13 0,10 3-10,4 7 0,-2 0-29,7 0 1,-5 0 117,5 0 0,-5 0 171,6 0 0,-8 7-5,1 5 1,-3 17 157,-2 5 0,0 14-277,0 4 1,0 8-238,0 9 0,-6 6-1290,1 0 1,-1 7 1350,6-1 0,0 11 0,0 4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9:11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87 7998,'0'-12'-554,"0"1"0,2 5 524,3-5 1,-1 5 84,8-6-71,-8 9 1,5-11 83,-3 8 23,-4 1 221,5 5-133,-7 0 3925,0 0-4066,0 7 0,0 3 33,0 7 0,-1 0 133,-5 1 0,4 1-36,-4 4 1,4-2 65,2 8 0,0-2 6,0 2 0,0 3 115,0-3 1,0 4-3,0 1 0,2 7-71,4-1 0,-2-3-119,7-3 0,1-9-39,5 10 1,0-12-136,1 0 0,-1 2 72,0-2 1,-1 0-224,-5-6 0,5-1 88,-5-5 0,-3 5-263,-3-5 79,5 4 1,-8 3 78,4-1 1,-12 0 2,-6 1 1,-3-3 55,-2-3 1,-8 3-166,-4-4 0,-4-3 145,-1-2 1,-1-4-143,1-2 1,-7 0-51,1 0 0,0-8-258,5-3 1,8-3-593,4 3 1,-2-5 1181,2 5 0,0-5 0,6-1 0</inkml:trace>
  <inkml:trace contextRef="#ctx0" brushRef="#br0" timeOffset="190">468 381 8082,'0'-25'0,"0"0"1132,0-4 243,0 4 1,9 8-816,8 0 1,3 5-201,8 1 0,1-1-229,6-5 0,-1 1-101,1 5 1,0 3-275,-1 8 1,1 0-384,-1 0 1,9 4 626,3 8 0,-4 7 0,0 15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9:14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8290,'0'-10'593,"0"-5"-229,0 5-183,0-7 1,0 5 462,0 1-389,8 7 1,-6-6 72,3 5 0,-1 3 247,2-4-388,-4 4 0,5 4 64,-7 4 0,0 3 205,0 9 1,0-1-148,0 0 1,0 6 107,0 0 1,0 6-233,0-6 0,0 6 70,0-6 1,-5 6-270,-1-6 0,0 0 140,6-6 0,0 6-264,0 0-243,0 1 1,0-7-525,0 0 0,0-5 121,0-1 0,6-5-515,0 5 1,7-7 1298,-1 2 0,3-4 0,2-2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9:14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8115,'10'-17'-2214,"-2"0"2838,-8-1-284,0 9 1,0-1 427,0 4-8,0 4-236,0-5 1,0 9-185,0 3 0,-2-1 50,-4 8 1,4-1-101,-4 7 1,4 1-53,2 4 1,0-4 151,0 4 0,0-2-137,0 2 0,0-3 167,0 3-264,8-4 0,2-2-147,7 0 1,0-7-42,0-4 1,1-4-228,-1-2 1,0 0-156,1 0 0,-1-2 201,0-4 0,1-4-16,-1-7 0,-6 0 9,1 0 0,-8-1 194,1 1 1,-3-6-125,-2 0 0,-2 0-83,-3 5 0,-7-5-116,-11 0 1,10 0-365,-5 6 0,7 5 713,-1 1 0,-3 7 0,5-4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9:16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8124,'0'-18'1268,"0"9"-468,0 1-394,0 8 1,6 2-149,0 4 1,-1 3 98,-5 9 0,0 1 276,0 4 1,0 4-157,0 7 1,6 1-253,0 0 1,2-1-61,-3 1 0,5-3-134,7-3 0,-5 4 97,-1-4 0,-1 1-93,2-1 1,3-4 48,-4-7 1,-3-1-264,-2 0 0,-2 0 40,2 1 1,-5-7-9,5 1 76,-4-1 1,-4 5-136,-4-5 0,3 3-191,-9-9 0,-1 7 11,-10-6 0,3 5-210,-3-5 0,-4 6 131,-1-7 465,-5 9 0,-2-5 0,1 9 0</inkml:trace>
  <inkml:trace contextRef="#ctx0" brushRef="#br0" timeOffset="156">122 156 8142,'7'-43'6967,"5"17"-6334,11 2 1,6 7-610,11 11 1,4-5-616,8 5 0,-2-5-2453,-4 5 3044,-3 0 0,-9 6 0,1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8:38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12126,'10'7'347,"5"-3"-831,-3 8 1,3-8-1132,2 1 0,3-3 1615,3-2 0,4 0 0,7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9:15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35 119 8289,'0'-11'104,"0"-1"1,0 7 382,0-7 0,0 6 285,0-5 361,0 7-280,0-11-328,8 13-271,-7-6 0,7 10-17,-8 4 1,0 3 39,0 9 1,0 5-1,0 0 1,0 7-154,0-1 1,-2 4 135,-4 2 0,3-1-364,-9 1 1,8-6-112,-2-1 0,-1-5-72,1 6 1,0-8-443,6 2-692,0-3 714,0-3 0,8-2-510,3-3 1,5-4-109,1-8 1325,0 0 0,8 0 0,2 0 0</inkml:trace>
  <inkml:trace contextRef="#ctx0" brushRef="#br0" timeOffset="340">450 258 8126,'-8'-17'117,"-3"-1"-4,3 9-25,0-7 608,8 14-417,0-5-273,0 7 0,6 2 355,0 3 0,2 7 4,-3 11 1,-1-2 4,8 8 1,-7-2-223,7 2 0,-1-3-15,7-2 0,-7-5-35,1 4 0,-1-6-6,7-5 0,-1 1-245,0-7 1,1 0 67,-1-6 0,0 0-95,0 0 0,-1-8-21,-5-4 0,5-5-19,-5-6 1,-3 2 196,-2-8 0,-4 0 1,-2-5 1,0-1 8,0 1 1,0-1 16,0 0 0,-8 1 54,-4-1 1,3 6-76,-3 1 1,1 12 119,-7-1 1,-5 11-329,0 0 1,-2 12-315,2 6 1,2 11 126,-8 6 412,0 11 0,-5 4 0,-1 8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9:31.7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52 7966,'0'-17'-770,"0"7"670,0 2 0,0 7 390,0-5-54,0 4 740,0-6-402,0 8-31,0 0-367,0 8 1,0 9 18,0 12 0,0 4-108,0 1 0,0 8 5,0 5 0,-6 3-106,1 1 0,-3-4-259,2-1 0,2-6 41,-7 6 1,7-13 81,-2 1 1,4-11-226,2 0 0,0-3-394,0-3-289,0-7 306,0 5 752,0-13 0,-8-10 0,-1-11 0</inkml:trace>
  <inkml:trace contextRef="#ctx0" brushRef="#br0" timeOffset="234">35 450 7966,'-17'0'2433,"7"0"-3474,3 0 797,7 0 952,0 7-361,7 3 0,1 13 233,3 0 1,3 0-190,-8-5 1,1 5 3,-1 0 1,-2 5-309,7-4 0,-7-1 298,2-6-437,4 0 0,-1-1-37,9-5 1,1-5-32,4-12 0,6-11 99,11-12-1295,20-27 646,11-7 0,-22 17 1,4-2 669,1-1 0,1 0 0,4-9 0,-1-2 0,3-1 0,-1-1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9:30.4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7499,'0'-10'856,"0"2"-506,0 8-241,0 0-8,7 0 1,-3 8-11,8 4 0,1 3 12,10 2 1,-4 2-8,4 5 1,2-3 68,-2 7 0,8 1-80,-2 6 0,2-6-115,-2 0 0,3-3 24,-3 3 1,-2-2-84,2-4 1,-2-6 47,2 1 1,-3-1-381,-2-5 292,-5-5 0,6 7 88,-8-8 1,-5-1-114,-1-5 40,-7 0-413,4 0 527,-8 0 0,0 0 0,0 0 0</inkml:trace>
  <inkml:trace contextRef="#ctx0" brushRef="#br0" timeOffset="939">295 554 9886,'17'0'1031,"0"0"-825,0 0 0,-1 2-111,-5 3 0,5-3-19,-5 4 0,5 2-30,1-2 1,-6-1-419,1-5 323,0 0 1,5 0-7,0 0 23,-7 0 1,3-7-91,-7-5 0,2-3 72,-3-3 0,-3-1-12,4-4 0,-4-4-157,-2-7 1,6-9-296,0-3 0,7-4-529,-1-2 1043,-5 1 0,16-1 0,-4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9:29.6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70 7995,'0'-17'0,"0"-1"161,8 9-123,-6-7 1,7 14 1400,-3-3-944,-4 3 1,8 2-335,-5 0 1,3 2-41,4 3 1,3 5 13,-4 7 0,-1 8 24,2 4 1,-3 6-116,3 5 0,-5-4-325,-7 5 1,6-3 188,0 3 1,0-11-505,-6 5 0,0-6 272,0 0 0,0-4-224,0-8 1,-6 0-444,0 0-35,0-7 1026,-1-2 0,-3-8 0,-7 0 0</inkml:trace>
  <inkml:trace contextRef="#ctx0" brushRef="#br0" timeOffset="210">69 398 7995,'-17'10'0,"2"7"689,3 1 1,-1-1-176,7 6 1,0-4-353,6-2 0,0 3 25,0 3 1,0-4 79,0 4 0,0-4-146,0-1 1,0-1-158,0 0 1,2-5 292,4-1-260,-4-7-551,13 4 265,-5-8 224,7 0 1,-4-10-314,5-7 0,-5-4 160,10-14 0,4 2-509,2-13 0,4-4 727,1-13 0,1 0 0,-1-14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9:28.8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9300,'20'11'-958,"3"1"0,4-1 1240,7 6 0,3 1-140,3-1 0,-1 8 57,7 4 1,-8-2-39,2 2 0,-3-6-123,-2 5 0,-1-5-21,1 6 0,-1-8 16,1 2 0,-2-3-69,-5-3 0,3 0-54,-8 1 1,0-7-232,-5 1 0,-1-7-12,0 7 0,-5-8 333,-1 2 0,1-5 0,5-1 0</inkml:trace>
  <inkml:trace contextRef="#ctx0" brushRef="#br0" timeOffset="371">346 554 8115,'0'11'-1208,"0"1"1906,0-8-232,0 3 0,8-7 66,4 0 1,3 0-146,2 0 1,1 0 151,-1 0 1,0 0-158,0 0 0,8 6-144,4 0 0,-2 0-64,2-6 1,-6 0 63,6 0 0,-6 2-235,6 3 0,-6-3-5,6 4 1,-8-4-166,2-2 104,-4 0 0,-2 0-61,1 0 0,-7-6 28,1 1 1,-7-9 103,7 3 0,-8 1 84,2-2 0,-5-5-63,-1-6 0,-1-8-102,-5 3 0,2 1-254,-8-2 1,1 0-504,-6-6 1,5 1 375,0-1 454,9 1 0,-13-1 0,7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9:28.0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85 8055,'0'-9'0,"0"-1"27,0 4 0,0 3 82,0-9 1,0 6 372,0-5 11,0 7 391,0-4-400,0 1-293,0 5 0,0-4-5,0 12 1,0 3-16,0 9 1,0 7-111,0 3 0,0 7-61,0 5 1,0 3-431,0 3 0,0 2 262,0-8 0,0 0-243,0-5 1,5-2 146,1-5 1,0-3-3,-6-7 0,6-7-53,-1 1 0,3-6-543,-2 5-266,-4-7 1128,13 4 0,-13-16 0,6-2 0</inkml:trace>
  <inkml:trace contextRef="#ctx0" brushRef="#br0" timeOffset="240">69 466 8053,'-17'0'0,"0"0"295,7 0 0,-3 2 406,7 4 0,0-3-488,6 9 0,6-1-345,0 7 1,5 1 356,-5 4 1,2-2 307,-3 8 1,3 0-445,4 5 0,3-5 44,-3 0 1,3-8-213,2 2 0,-5-4-260,-1-1-271,1-1 193,5 0 101,0-7 1,-5-4 62,0-12 0,-7-11 111,7-12 0,-1-12-484,7-5 1,5-6 625,0-5 0,7-12 0,-3-10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9:27.1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18 8086,'0'-10'-396,"-2"3"447,-4 7 362,4 0-203,10 0 1,9 0 46,12 0 1,4 7 150,-5 5 1,5 11-84,2 6 1,5 3-112,0 3 1,7 1-242,-7 5 1,8-3 124,-2 8 0,4-7-548,2 1 0,0-3 68,0-3 1,-8-1-146,-4-4 1,-3-4 239,-3-8 0,-1 0-40,-4 1 1,-4-1-426,-8 0 752,0-7 0,1 5 0,-9-5 0,-1 7 0</inkml:trace>
  <inkml:trace contextRef="#ctx0" brushRef="#br0" timeOffset="340">753 571 8188,'-17'0'168,"0"0"-360,7 0-356,3 0 734,7 0 0,0 2-82,0 4 1,0-2 210,0 7 0,5-5-54,1 6 1,7-3 176,-1 3-121,3 3-182,-5-5 1,5 7 69,-3 0 1,5-5-56,6-1 1,-4 1-86,5 5 1,-5-5-166,-2-1 1,6-1 61,0 1 1,0 3-234,-6-8-38,1-1 241,-1 3 153,0-6 84,-7 6 1,-2-16-31,-8-4 0,0-11 276,0-5 0,0-7-547,0-5 1,0-10 68,0-8 0,0-7-516,0 1 1,2 5 266,3 1 0,-3 12-1188,4 6 1500,4 3 0,-1 3 0,9-1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9:25.4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7556,'0'-10'-368,"2"-3"465,4 7 58,4 0 0,9 8-23,4 4 1,-2-2 151,8 7 1,-6 7 30,6 5 0,2 5-135,9-5 1,-4 8 133,5-2 1,-5 9-114,-1 3 0,1-1-100,5-5 0,-5 3-97,5-3 0,1 9-319,-2-9 0,1-3 39,-7-3 0,1-10-186,-1-1 1,1-1-62,-1-6 0,-5-3 155,0-2 1,-8-4-328,2-2 695,-3 7 0,-11-5 0,-1 6 0</inkml:trace>
  <inkml:trace contextRef="#ctx0" brushRef="#br0" timeOffset="236">761 726 8171,'-7'10'885,"5"5"1,-6-5-1044,8 7 0,2-5 209,4-1 0,-2-5 49,7 6 1,-5-7 357,5 7-72,1-8 0,5 4-160,0-8 1,-5 0 144,0 0-222,-1 0 0,6-2-224,1-4 0,-7-4-459,1-7 371,-1-8 170,7-2 0,-7-2-279,1 0 1,-3 1 62,3-7 1,3-1 208,-3-5 0,3 5 0,2-7 0</inkml:trace>
  <inkml:trace contextRef="#ctx0" brushRef="#br0" timeOffset="618">1540 87 10385,'-2'-10'770,"-4"4"-1078,4 4 262,-6 2 1,10 8 143,4 4 0,-4 3 144,4 2 0,1 8-98,-1 4 0,2 4-189,-3 1 0,-3 7-626,4-1 1,2 6 372,-2-6 1,7 1-265,-1-7 0,-3-1 247,3-4 1,-3-4-834,3-8 1148,-4 0 0,-1 1 0,3-1 0</inkml:trace>
  <inkml:trace contextRef="#ctx0" brushRef="#br0" timeOffset="853">1470 536 8592,'0'12'64,"0"-1"0,0-5-490,0 6 0,0-7 533,0 7-71,0-8 572,0 11 44,0-5 0,2 7-260,4 0 1,-2 1 74,7-1 0,-5 0-313,6 0 0,-7 1-159,7-1 1,-2 0-15,1 1 1,4-9 160,-3-3 0,3-4-449,3-2 1,-1 0 167,0 0 1,2-10-470,5-7 0,2-10-55,9-13 0,0-4 663,-1-8 0,1-8 0,-1-1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9:41.6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18 7985,'-10'-2'-566,"4"-3"880,5 3 57,1-6-141,0 8 0,1 0-71,5 0 0,-2 0 109,8 0 1,1 8-130,10 3 0,-4 4-120,4 3 1,2 1 8,-2 4 1,2-2-211,-2 8 1,-3-6 76,3 6 0,-4-8-174,-2 2 0,0-6 53,1-5 153,-9 3 0,5-11-1392,-8 8 1098,-1-9 1,-5-3 366,0-11 0,0-4 0,0-3 0</inkml:trace>
  <inkml:trace contextRef="#ctx0" brushRef="#br0" timeOffset="212">260 347 7985,'0'17'-966,"0"0"1547,0 1-268,0-1-226,8 0 0,-5 1 121,9-1 0,-2 0 10,1 0 251,4 1-89,-5-1-299,7 0 0,-5-7 20,-1-4-296,-7-4 131,4-2 0,-6-14-171,4-3 1,-4-14 56,3-3 1,-3-11-275,-2-12 452,0-13 0,0-24 0,0 42 0,0-1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9:40.6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8050,'2'17'744,"3"1"0,5 12-1113,7 5 318,1 3 1,-1-3-49,0 0 0,0-1-231,1 1 0,-1-6-10,0-1 0,1-6 160,-1 1 0,-6-6-84,1-6 1,-6-3-235,5-8 498,-7 0 0,4-8 0,-8-1 0,0-8 0</inkml:trace>
  <inkml:trace contextRef="#ctx0" brushRef="#br0" timeOffset="284">104 484 8050,'-9'18'1219,"1"-9"-943,8 7 0,2-7-180,4 8 0,5-1-223,12-5 1,-1 5 150,6-5 1,1 5 57,6 1 1,-1 0-100,1 0 1,0 1 138,-1-1 0,-5 0-274,0 1 0,0-3 13,5-3 0,-7-3-79,-4-3 1,-4-4-30,-1 4 25,-1-4 0,-2-10-17,-3-4 1,-4-3 137,-8-2 0,-2-8-51,-4-4 0,-4-6 27,-7-5 1,-2-12-649,-4-11 773,-4-12 0,-15-12 0,19 39 0,1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8:38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8197,'11'0'870,"1"0"1,-1 0-337,6 0 0,7 0-182,-1 0 1,0 0 116,-6 0 1,2 0-140,4 0 1,-4-6-83,4 0 0,-3 0-127,-3 6 48,0 0 1,1 0-1052,-1 0 0,0 0-11,0 0 1,-5 0-1451,-1 0 2343,-7 0 0,12 0 0,-7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9:39.9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8291,'0'-10'659,"0"2"-547,0 8 1,2 0-106,4 0 0,3 2-29,9 4 0,-1 5-49,0 12 0,2-1 145,4 6 0,-3-4-177,3 4 1,2-5 102,-2 6 1,2-6-157,-2 6 0,-4-8-124,4 2 1,-4-4 129,-1-1 1,-7-1-557,1 0-2,-1 1 708,-1-1 0,-3 0 0,1-7 0,2-2 0</inkml:trace>
  <inkml:trace contextRef="#ctx0" brushRef="#br0" timeOffset="212">243 502 8154,'-17'0'0,"5"2"-205,1 3 0,5 3 83,-6 4 1,9-3 815,-3-3-287,4-4-205,2 13 1,2-13 385,4 4-508,3 4 0,9-9 2,-1 5 1,2-4-31,4-2 1,-4 0-117,4 0 1,-3-2-336,-3-4 0,-2-5 192,-3-12 0,1 2-405,-7-8 0,5-2 612,-5-9 0,0-4 0,-6-8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9:39.0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8047,'18'0'106,"-1"0"1,0 0-19,0 0 1,1 8 49,-1 3 0,0 5-6,1 1 0,7 10-57,3 8 1,-1 1 14,2 10 0,0-5-60,6 5 0,-7 0-137,1 6 0,-2-8-185,2-4 0,2 1 99,-8-7 1,0 3 56,-6-14 0,0 6-7,1-6 1,-9-6-60,-3-6 0,-2-7-60,2 2-331,-4-4 276,5-2 317,-14 0 0,-3-8 0,-7-1 0,-1-9 0</inkml:trace>
  <inkml:trace contextRef="#ctx0" brushRef="#br0" timeOffset="216">294 605 8148,'-17'0'391,"7"0"1,-3 2-213,7 4-536,0-4 329,6 13 0,8-11-99,4 8 1,3-6 301,2 5 0,1-5-109,-1 5 1,0-5 54,0 6 0,7-3-122,-1 3 1,2-3-16,-2-3 1,-4-4-112,4 4 1,-4-6-248,-2-6 0,1 0-742,-1-11 1116,-7-4 0,5-14 0,-5 1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9:37.4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18 173 8324,'0'-17'0</inkml:trace>
  <inkml:trace contextRef="#ctx0" brushRef="#br0" timeOffset="499">1 121 6669,'2'-9'-75,"4"3"24,-4-4 19,5 1 1,-5-3 23,4 1-1,-4 7 25,6-4-46,-8 8-565,0 0 612,0-8-59,0 6 479,0-5-62,0 7-29,0 0-207,0-8-172,0 6 51,0-6 1,0 7-12,0-5 28,0 4-42,0-6-19,0 8 87,0 0 1,1 6-42,5 0 1,-4 1 110,4-1 0,-4-2-34,-2 8 1,2-3 8,4 3 1,-3 3-7,9-3 1,-1 5 0,7 6 1,-1-4-15,0 4 0,3 2 2,3-2 1,-2 8-96,8-2 0,-1 3 34,7 3 1,0 0-100,-1-1 1,-5 1 18,0-1 1,-2 1-152,1 0 1,3-1 113,-8 1 0,0-6 23,-5-1 1,-7-7 42,1 3 1,-7-11-83,7-1-9,-8-1 0,4 1 11,-8-1-277,0-7 145,0 4-10,0-8 245,0 0 0,-8-8 0,-2-2 0</inkml:trace>
  <inkml:trace contextRef="#ctx0" brushRef="#br0" timeOffset="845">485 830 8216,'-9'0'-839,"1"0"1,8-2 798,0-3 1,0 1 94,0-8-63,8 8 1,-5-5 118,9 3 0,-6 4-101,5-4 510,-7 4-335,11 2 0,-7 8-65,4 4 0,1-3-18,-7 3 1,7-7 1,-1 7 1,1-6-140,-1 5-40,3 1 159,-5-3 0,7 7 38,0-5 0,1-1-54,-1 1 1,-2-5 7,-3 6 1,3-8-50,-3 1 1,-3-1 30,3 2-29,-1-4 1,1-2-11,-1-12 1,-7-5-59,2-6 1,-4-6 86,-2-11 0,0-4-439,0-8 0,0-10 36,0-7 202,0 0 0,0-8 1,0 8-1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9:43.2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35 8497,'-11'-6'-158,"-1"1"202,9-1 0,-5 4 132,8-4-304,0 4-401,0-6 298,0 8 429,0 0 1,0 8 0,0 4-149,0 11 1,0 4 63,0 7 0,2 3 25,4 3 1,-3 4-38,9 8 0,-2 0-221,1 0 1,4 0 134,-3 0 0,1-2-333,-1-4 159,3-4-44,-5-7 1,7-3-65,1-3 1,-3-4-73,-4-8-132,5 8 250,-7-5 0,3-3 220,-1-11 0,-7-4 0,4-2 0</inkml:trace>
  <inkml:trace contextRef="#ctx0" brushRef="#br0" timeOffset="357">87 761 8274,'-11'0'-175,"-1"0"1,7 0 44,-7 0 0,6 0-624,-5 0 770,7 0-32,-4 0 1,8-2-105,0-3 94,0 3 236,0-6-212,0 8 195,0 0-92,0 8 0,0 1 111,0 9 0,-6-1 46,1 0 1,-1 1-108,6-1 0,0 2 88,0 4 1,0 2-40,0 4 1,0 4-54,0-5 0,0 5-35,0 2 1,0-1-4,0 1 1,6-8-101,-1-4 0,1-4 112,-6-2 0,6-5-300,0-1 196,7-7 1,-5 2-136,3-12 0,10-11-72,-3-12 0,5-6-190,0-5 0,6-14 136,11-15 0,-2-2-50,9-10 0,-21 34 0,1-2 1,4-4-1,0 1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9:59.8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18 779 8007,'0'-17'-224,"-2"5"45,-4 0 0,4 7-78,-3-7 202,3 1 0,4-5 8,3 5 1,-3-5-145,4 5 1,2-5 156,-3-1 0,7-6 59,-6 0 1,5 0 75,-5 6 0,7-1-39,-1 1 1,-2 0-11,1 0 0,1-1-12,5 1 1,0 0 14,1-1 0,-1 1-89,0 0 1,0-1 78,1 1 1,-1 0-107,0 0 1,3 5 87,3 1 1,-4-1-60,4-5 0,-2-1 80,2 1 0,-4 2 7,4 3 0,-2-3-21,3 3 1,-5-1 9,4 1 1,2-3 9,-2 3 0,2-1 5,-2 1 1,-4-3-46,4 4 0,2 1 31,-2-2 0,0 9-6,-5-3 0,5-2-18,0 2 1,0 1-5,-6 5 1,0 0-10,1 0 1,-7 0-1,1 0 1,-1 0-47,6 0 1,1 0 55,-1 0 1,0 0-50,1 0 0,-7 5 40,1 1 0,-1 6-32,6-7 1,1 9 38,-1-3 0,0-1 4,1 2 0,-1-1-12,0 6 1,1 1 3,-1-1 0,0 0 12,0 1 0,1-1-13,-1 0 0,-5 0 70,-1 1 1,1-1-63,5 0 0,-6 1-23,1-1 1,-2 0 5,1 0 1,3-5-8,-9 0 1,7-1 15,-6 6 1,1 1-1,-1-1 1,-4 0 3,4 1 0,1-1-7,-1 0 1,0 0 62,-6 1 0,0 5-60,0 0 0,-6 0 92,0-6 0,-5 2-68,5 4 1,-5-3 2,5 3 0,-8 2-6,3-2 1,-3 0 1,3-6 0,-5 0-8,5 1 0,-4 1-5,-3 4 1,1-4 46,0 4 1,-1-5-40,1-7 0,0 4-16,0-3 0,-1 1 5,1-1 0,-6 3-4,0-3 0,0-3-2,5 3 0,-5-8 2,0 2 0,-5 1 125,5-1 0,-8 2-113,2-3 1,-2-3 135,2 4 0,-3 2-74,3-2 1,-2-1-19,2-5 0,-3 0-18,3 0 1,2 6-6,-2 0 1,0 0 35,-5-6 0,5 0 6,0 0 0,6 0-74,-6 0 1,6-6 14,-6 0 0,8-5 90,-2 5 1,4-8-63,2 3 1,1-5-89,5-1 0,-5-2 62,5-4 1,1 4-14,-1-4 0,7 3-67,-2 3 1,4 0-147,2 0 1,2-1-544,4 1 0,2 0 348,3-1 0,10 7-478,-4-1 0,5 8 867,-5-1 0,0 3 0,0 2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9:57.1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433 537 8112,'17'0'0,"1"0"0,6-8 0,3-1 0</inkml:trace>
  <inkml:trace contextRef="#ctx0" brushRef="#br0" timeOffset="1468">122 710 6925,'-12'0'-408,"1"0"477,7-8 141,-12 6-173,14-5 1,-11 5 73,7-4-60,0 4 0,5-11-116,-5 7 0,4-2 104,-4 2-13,4-3-39,2-9-4,0 1 1,0 0 11,0 0 1,0 5 2,0 1 1,0 5 17,0-6-11,8 1 1,0-7-5,3 1 0,4-6-8,-3 0 1,3-2-3,3 2 0,-1 2-6,0-8 1,1 8-6,-1-2 1,-6 4 71,1 1 0,-3 1 2,3 0 1,1 5 67,-7 1 1,6 5-88,-6-6 64,7 9-51,-3-13 0,7 12-33,0-7 0,-5 7 2,-1-2 0,-5-1-32,6 1 24,-1 0 1,4 4-14,-3-4 1,3 4 28,-3-3 0,-3 3-12,3 2 1,-6-6 24,5 0 1,-1-2 0,1 3 0,5 3 50,-5-4-55,5-4 1,1 9-7,0-5 0,1-2-4,-1 2 1,0-1 3,0 1 0,1 4-44,-1-4 0,0 2 39,1-1 1,-7 3-26,1-4 0,-1 4 51,6 2 0,-5 2 47,0 4-63,-1-4 1,6 11 3,1-7 0,-7 1-25,1-1-3,-1-4 1,5 8 43,-5-4 1,5-5-27,-5 5 1,-1-4 107,1-2-75,1 8 0,5-4 3,0 7 0,-5-5-56,-1 5 1,-1-5 5,1 6-27,5-1 1,-7 7-5,9-1 1,-7-6-57,1 1 0,-6-6 83,5 5 0,-5-5-26,5 6 0,-5-7 3,6 7 1,-8-6-6,1 5 14,5 1 7,0 5 0,5 0-27,-4 1 1,-1-7-1,-4 1 0,-2-7-4,7 7 1,-7-6 19,2 5 1,-2-5 9,1 5 1,-3 1 10,4 5 0,-4 1 2,-2-1 0,0 0-12,0 0 0,0-3 6,0 3 0,0-3 10,0 9 0,-6-4 6,0-2 0,-5 0 21,5 1 1,-5-1-34,5 0 0,-8 1 168,3-1-159,-4 0 0,-3 1 54,1-1 0,0 0-47,-1 0 1,7 1 3,-1-1 0,1 0 10,-7 1 1,1-1-3,0 0 0,0-5-5,-1-1 0,-3 1-2,4 5 1,-10-5-12,10-1 0,-4-1 1,3 1 0,1 5 1,0-5 1,-1-1 0,1 1 1,0-5-3,-1 6 0,1-9 4,0 3 0,0 2-3,-1-2 1,1 1 42,0-1-40,-1-4 1,1 6-44,0-8 0,0 0 17,-1 0 0,1 0-3,0 0 0,-1 0 42,1 0 1,0-6-4,0 0 0,-1-2 20,1 3 1,0 1 6,-1-8 1,1 9-63,0-3 1,-1-2 31,1 2 0,0-1-66,0 1 1,-1 2 26,1-8-4,0 9 0,-1-11 31,1 8 1,0-5-10,0 5 1,5-5 46,0 5 0,1-8 8,-6 3 0,5 1-8,1-1 0,-1-1-26,-5-5 1,5 5 142,1 1 0,5-1-172,-6-5 0,9 0 5,-3-1 0,-2 1-2,2 0 1,1 5-108,5 1 0,0-1 80,0-5 1,2-6-119,3 0 0,5-2-105,7 2 0,0 4 40,1-4 1,-1 3-166,0 3 1,8 0-89,4-1 1,6-1-113,5-4 0,-1 4 567,7-4 0,-8 4 0,4 1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9:21.5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1350 8374,'10'0'-304,"-3"0"-171,-7 0-64,0 0 414,0-8 197,0-2 0,0-1 378,0-1-192,0 9 140,8-13-356,-6 14 3,6-5 118,-8 7-32,0 0-110,7 0 1,-5 1 47,4 5 0,2-2-111,-3 8 0,7-7 60,-6 7 1,7-6 2,-1 5 1,3-5 23,2 5 0,3-5 0,3 6 1,-4-3 5,4 3 1,2 1-13,-2-7 1,2 6 8,-2-7 0,2 7-6,4-6 0,1 7 24,-6-1 1,6-3-20,-1 3 1,-2-1 10,2 7 1,-6-7-41,6 1 0,0-3-4,5 3 0,-5 1 10,0-7 1,0 7-9,5-1 1,-5 1-36,0-1 1,-2 3 46,2-3 1,-3-2-7,-3 1 1,-3-1-12,3 1 0,-4 5-45,-2-5 1,1-1-30,-1 1-53,0 1 1,0 3 44,1-3 1,-7-3-165,1-3 0,-6-4-201,5 4 0,-5-4-171,5-2-278,-7-8 885,12-2 0,-14-7 0,5 0 0</inkml:trace>
  <inkml:trace contextRef="#ctx0" brushRef="#br0" timeOffset="371">900 1868 8205,'-11'10'-988,"-1"-4"1570,8-4-540,-3-2 1,7 2 1,0 3 291,0-3 0,7 14-135,5-5 0,-3 5 103,3 1 1,0 0-140,5 1 0,0-1-155,0 0 1,1 0 95,-1 1 0,6-1-69,0 0 1,0-1 46,-6-5 0,-5-1-159,0-4 1,-1-5 100,6 5 1,-5-4 26,-1-2 1,-5-2-5,6-4 0,-7-3 1,7-8 1,-6-6-63,5-1 0,-7-8 47,2-3 0,2-7-2,-3-10 0,1 0-75,-6 0 1,6-5-189,0-1 0,5 0-219,-5 7 1,5 6 194,-5 5 0,8 5 255,-3 7 0,-3 3 0,0 7 0</inkml:trace>
  <inkml:trace contextRef="#ctx0" brushRef="#br0" timeOffset="792">1921 1125 8141,'0'-10'402,"0"3"55,0 7-342,0 0 0,0 7 57,0 5 0,0 3-117,0 2 0,0 8-3,0 4 0,0 2-269,0-2 1,-2 4-34,-4-5 0,4 5 137,-4 2 1,4-1-183,2 1 1,0-1 88,0 1 0,0-2-14,0-5 1,-6 3-225,1-8-154,-1 0 375,6-5 223,0-9 0,0-1 0,0-8 0</inkml:trace>
  <inkml:trace contextRef="#ctx0" brushRef="#br0" timeOffset="1097">1817 1575 8032,'-18'0'0,"7"0"-382,-1 0-169,9 0 1,-5 1 789,8 5 1,0-2-74,0 8 0,0-1 302,0 6 1,0 1-172,0-1 0,0 2-23,0 4 1,6-4-138,-1 5 1,3-5 12,-2-2 1,-2 0-5,7 1-120,1-1-91,5 0 1,0-5 42,1-1 1,-7-7-110,1 2 0,-3-6 86,3-6 0,3 0-56,-3-11 1,5-4-101,6-14 1,-2-7-240,8-4 0,0-6 0,5-6 1,1-3 161,0-8 0,-1 0 0,1-1 0</inkml:trace>
  <inkml:trace contextRef="#ctx0" brushRef="#br0" timeOffset="1586">2785 1211 8870,'17'0'288,"1"0"1,-1 2-210,0 4 0,6 4 54,0 7 0,8 6-49,-2 0 0,-2 10 40,2 1 1,0 1-142,5 5 1,1-3-2,-1-3 0,1 1-130,-1 0 1,-1-1 32,-4 1 1,4-8-169,-5-4 0,3-2-37,-2 2 1,4-6 113,-4 0 1,-3 1-81,3-7 1,-6 3-122,6-3 407,-8 5 0,4-14 0,-7 5 0</inkml:trace>
  <inkml:trace contextRef="#ctx0" brushRef="#br0" timeOffset="1947">3408 1972 7926,'-18'8'-1110,"9"-6"1217,1 6-143,8-8 0,0 1 560,0 5 1,0-2-75,0 8 0,6-7 78,0 7 0,7-1-148,-1 7 1,3-1 25,2 0 1,3 1-378,3-1 1,-2 0 154,8 0 1,-3 1-192,3-1 0,2-5 79,-8-1 0,6-7-467,-6 2 1,2-4 62,-2-2 0,-6-2-91,1-4 1,-1-6 142,-6-11 1,-3-4 5,-2-7 1,2-12 121,-3 0 1,1-8 4,-6 8 1,-6-12-58,1-5 1,-3 3 68,2 2 0,2 7 135,-7 4 0,7-2 0,-4 4 0</inkml:trace>
  <inkml:trace contextRef="#ctx0" brushRef="#br0" timeOffset="2387">4739 1038 8185,'0'-11'24,"0"-1"62,0 9 295,0-5-35,0 8-277,0 0 0,0 8-62,0 3 0,0 12-104,0 6 1,0 4 114,0 1 1,0 8 23,0 5 0,0 1-85,0-2 0,-2 4-128,-3-4 1,3-8 71,-4 3 1,2-15-134,-2 9 1,4-12 66,-3 0 1,3-4-429,2-1-187,0-9 780,0-1 0,0-8 0</inkml:trace>
  <inkml:trace contextRef="#ctx0" brushRef="#br0" timeOffset="2639">4601 1436 7540,'-17'0'766,"-1"0"285,9 0-451,-7 0-210,14 0-121,-5 8 0,9 1 159,3 9 0,-3-1-159,4 0 1,2 8-33,-2 4 0,5-4-173,-5-2 1,7 2-253,-1-2 1,-3-2 301,3-9-370,-8 3 222,11-13 0,-7 8-99,3-4 1,5-6-233,-5 0 1,7-10-231,5-13 0,0-14 94,11-15 1,-1-3 500,13-14 0,0-4 0,-20 29 0,0 1 0</inkml:trace>
  <inkml:trace contextRef="#ctx0" brushRef="#br0" timeOffset="39756">1333 364 8113,'-8'-10'-359,"6"3"1,-6 5 45,8-4 0,0 2 158,0-7 0,0 5 149,0-6 0,2 3 37,4-3 1,-4-3 145,4 3 0,-3 3-118,3-3 1,-4 6 2,4-5 1,-2 7 52,2-2 1,-5-3-141,15-1 0,-8-1 88,3-1 1,2 6-76,-7-5 0,6 5 46,-6-6 1,7 3-112,-1-3 1,-3-1 82,3 7-12,-1-7 1,6 5 15,1-4 1,-3 3-2,-3 3 1,3 4 19,-3-4 0,-3 4-3,3 2-9,-1-7 1,7 5 19,-1-4-26,0 4 0,0 0 7,1-4 0,-1 5 0,0-5 1,1 4 15,-1 2 0,0 0-1,0 0 1,1 0 76,-1 0 0,0 0-83,1 0 0,-1 0 52,0 0 1,1 0-42,-1 0 1,0 0 5,0 0 0,1 0 1,-1 0 0,0 0 3,1 0 1,-1 0-33,0 0 1,0 2-10,1 4 0,-1-5-58,0 5 1,1 2 76,-1-2 1,2 1-42,4-1 0,-4-4 44,4 4-64,-3 3 0,-3-5 74,0 8 0,1-6-1,-1 5 1,-6-5 25,1 5 0,-1-5 11,7 6 0,-7-7 2,1 7 1,-3-6-40,3 5 0,3-5-11,-3 6 21,3-1 0,1 6-102,-5 1 1,4-1 34,-3 0 0,-2-5-13,1-1 0,-7 1 20,2 5 0,1 0-10,-1 1 0,0-1 10,-6 0 1,0 1 3,0-1 1,0 0 91,0 0 1,0 1-19,0-1-25,0 0 0,0 1-22,0-1 0,-2 0 5,-4 1 0,-1-7-9,-5 1 1,-3-1-3,3 6 1,-1 1 28,1-1 0,-9 0-23,4 1 1,-4-1 39,3 0 1,-1 0-37,-4 1 0,4-7 65,-4 1 0,4-1-73,1 7 0,-5-7 3,0 1 1,0-3 8,6 3 0,-1-4-4,1-8 1,-6 5 58,0 1 0,0 0-54,6-6 0,-6 6 71,0-1 0,-2 1-58,2-6 1,1 0 40,-6 0 1,5 6-23,-6 0 1,8-1 12,-2-5 0,-2 6 19,2 0 0,-2 0 2,1-6 1,3 0-28,-7 0 1,6 0-5,-1 0 1,-2 0-27,2 0 0,-2 0 37,2 0 0,4-2-11,-4-4 1,-2 2 30,2-7 1,0 5 11,6-6 1,-1 1 0,1-6 1,0-1 7,-1 1 0,7 0-54,-1-1 1,3 1 25,-3 0 1,3-6-145,3 0 0,4-8 95,-4 2 0,4 2-116,2-2 0,0 1 33,0-7 0,0 0-156,0 1 1,0-1 51,0 1 1,6-1-143,0 0 0,5 1-77,-5-1 1,8 6 100,-3 1 1,4 6-537,3-1 0,7 12 803,4 5 0,3 4 0,3 2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0:31.1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1 814 6191,'7'-10'343,"-5"2"-201,6 1 12,-8 5-139,0-6 1,0 6 72,0-4-180,0 4 171,0-5-20,0 7 886,0 0-1093,8 0 144,-7 0-52,15 0 81,-14 0-27,13 0 93,-13 0 12,13 0 34,-13 0-76,14 0 51,-7 0 1,9 0-61,-1 0 0,-6-6-30,1 0 1,-1 0-5,7 6 1,-7 0-7,1 0 0,-1 0 7,7 0 1,-1-5-6,0-1 1,1 0-13,-1 6 1,-2-2 15,-3-4 1,3 4 76,-3-3-40,3 3 4,2-6-58,1 6 0,-7-6-2,1 8 1,-7 0 8,7 0 1,-6 0-5,5 0 1,-5 0-92,5 0 0,-5 2 87,6 4 1,-6-4-137,5 4 116,1-4 1,5-2-2,0 0 1,0 0 5,1 0 0,-7 0 1,1 0 0,-1 0 4,7 0 0,-1 0 2,0 0 0,-3 0 0,3 0 1,-4-6-1,10 0 0,-3 0 13,-3 6 1,0 0-41,1 0 0,1 0-1,4 0 1,-4 0 20,4 0 1,-2 0-4,2 0 1,-2 0-2,8 0 1,-8 0-4,2 0 1,-1 0 41,1 0 1,-2 0-37,8 0 1,-8 0 106,2 0 1,2 0-62,-2 0 0,2 0 12,-2 0 0,-2 0-39,8 0 1,-6 0 3,6 0 1,-2 0-21,1 0 0,5 0-1,-4 0 0,4 0-73,1 0 1,-5 0 78,0 0 1,0 0-39,5 0 1,1 0 47,-1 0 1,-1 0 0,-4 0 0,4 0 17,-5 0 0,-1 0 10,2 0 0,0 0-27,6 0 0,-1 0 9,1 0 1,-6 0-11,-1 0 1,1 0 4,6 0 1,-1 0-60,1 0 1,-1 0 27,1 0 0,0 0-6,-1 0 1,1 0 14,-1 0 0,-1 0-3,-4 0 0,4 2 8,-5 4 1,-1-4-7,2 4 1,0-4 30,6-2 1,-1 0-30,1 0 0,-1 0 19,1 0 0,-1-2-3,1-4 0,5 4 0,1-4 1,-1 4-2,-5 2 0,-1-1-1,1-5 0,-6 4 16,-1-4 1,-1 4 0,2 2 1,4 0 102,-4 0 0,-2 0-110,1 0 0,-5 0 39,6 0 0,-6 0-50,6 0 0,-2 0 0,2 0 0,2 0-28,-8 0 0,7 0-10,-1 0 1,-2 0 5,2 0 0,-2 0-120,2 0 0,3 0 73,-3 0 0,-2 0 39,2 0 1,-8 0 62,2 0 0,-4 0-19,-1 0 0,5 0 97,0 0 0,0 0-78,-6 0 0,0 0 20,1 0 1,5 0 12,0 0 0,2 0 12,-2 0 1,2 0-84,4 0 1,1 0 43,-7 0 0,6 0-81,-6 0 0,6-6 28,-6 1 1,6-1-10,-6 6 0,2 0 51,-2 0 0,-4 0-4,4 0 0,-3 0 47,-3 0 0,-6-6 165,1 0 1,-6 1 214,5 5-184,1 0-66,5 0 1,-5 0-131,-1 0 1,1 0-1,5 0 0,-4 0-5,5 0 1,-5 0-22,10 0 0,-4 0-35,-1 0 1,-1 0-132,0 0 1,1 0 26,-1 0 0,0 0 109,0 0 0,-5 0 156,0 0 0,-7 0 142,7 0 251,-8 0-191,3 0 228,-7 0-44,0 0 378,0-8-526,0 6 90,0-13-1512,0 13 681,0-6 343,-7 8 0,-11 15 0,-9 5 0</inkml:trace>
  <inkml:trace contextRef="#ctx0" brushRef="#br0" timeOffset="1529">5638 606 8250,'-10'0'-320,"1"-2"10,3-4 0,4 3 327,-4-9 1,4 6 224,2-5 26,0-1 0,0-5 212,0 0-81,0-1 1,0 1-105,0 0 1,0 5 745,0 1-47,8 7-354,-6-4-299,6 8-90,-1 0 1,-3 0-68,8 0 0,-1 0 0,7 0 0,1 2-192,4 4 1,2-4-18,4 3 1,3-3-269,-3-2 1,10 0-265,1 0 1,0-2 307,-5-3 1,-6 3-66,0-4 0,-8 4-275,2 2-230,-4 0 57,-9 8 514,-3 1 1,-7 9-95,0-1 0,-7-5-164,-5-1 0,-3 1 506,-3 5 0,-7 0 0,-2 0 0</inkml:trace>
  <inkml:trace contextRef="#ctx0" brushRef="#br0" timeOffset="1765">5863 312 8484,'-17'-8'1903,"-1"6"-1321,9-5-650,1 7 1,8 2-21,0 3 0,0-1 163,0 8 0,0 1-14,0 10 0,0 4 134,0 8 0,0-1 10,0 1 0,0 5-190,0 1 1,0 1-258,0-2 1,0-3-47,0 3 1,0 1-357,0-7 0,2 3 48,4-14 1,1 0 69,5-6 526,3 0 0,-5 1 0,7-1 0</inkml:trace>
  <inkml:trace contextRef="#ctx0" brushRef="#br0" timeOffset="2586">5154 381 8467,'0'-17'-287,"0"5"-361,0 1 735,8-1 1,1-5 101,8 0 1,-5-1-152,-1 1 1,1 0-16,5 0 1,6 1 55,0 5-14,8-5 1,-10 7 29,8-9 1,-6 1-13,6 0 0,0 1-40,5 5 0,1-4 41,0 3 0,1 2-117,4-1 0,-3 5 31,3-5 1,3 5 0,-3-6 0,0 8-12,-5-1 0,1 3-17,5 2 0,-5 0 33,5 0 1,-5 0-18,-1 0 1,-1 7-26,1 5 0,-6 1 38,-1-1 0,-6 3 15,1-3 1,2 3-14,-2 3 0,-2-1 3,-10 0 1,5 0-5,-5 1 1,5 1-2,1 4 1,-2-4-3,-3 4 1,3-4-1,-3-1 0,1-1-7,-1 0 1,3 1 7,-3-1 1,-5 0-33,-1 1 0,2-1 23,-2 0 0,-1 0-4,-5 1 0,0-1 14,0 0 0,0 6 0,0 0 1,0 0-5,0-5 0,0-1 2,0 0 0,-5 6 12,-1 0 0,-8 0-15,3-5 0,-3-1 10,3 0 1,-5 1-5,5-1 0,-10 0 48,-2 1 0,0-1 8,5 0 0,-5 0 124,0 1 1,-6-1-107,6 0 1,-5-5 5,4-1 1,0-5 124,0 6 0,5-8-121,-4 1 1,2 3 40,-2-2 0,10-1-12,-5-5 1,5 0-131,-5 0 0,1 0 44,0 0 0,0 0-14,-1 0 1,7 0 43,-1 0 0,1 0 26,-7 0-69,1 0 0,0 0 31,0 0 1,-1-1 17,1-5 1,0 4-16,-1-4 1,-5-2-69,0 3 0,0-7 63,6 6 0,-6-7 0,0 1 0,-6 3-1,6-3 0,-2 1-6,2-7 1,-2-5 20,-4 0 0,-2-6-19,8 6 1,-2-7 153,2 1 0,4 2-121,-4-2 0,4 2 10,1-2 0,3 3-11,4 2 0,-5 5 79,5-4-166,3 4 1,-5 2-179,7-1 1,0 7-949,6-1 1,10 7 1142,7-7 0,8 1 0,9-7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0:34.926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105 233 11049,'9'-2'-106,"-3"-3"1,-4 1-414,-2-8 655,0 9-51,0-13 0,6 12 373,0-7-7,-1 7-39,-5-11-121,0 13-38,0-14-60,0 14 216,0-5-174,0 7-27,0 0 1,0 7-193,0 5 0,0 5 36,0 6 0,-2-2 101,-3 8 0,3 0 145,-4 6 1,-2 5 108,2 0 1,-5 6-77,5-5 1,-2 5 87,3-6 0,1 6 15,-8-5 1,9 5 21,-3-6 1,-2 0-108,2-5 1,1-6-67,5 0 0,-6-8-1,0 2 1,0-4 14,6-2 0,-2-1-43,-3-5 265,3 5-236,-6-14 289,8 5 330,0-7-687,0 0-473,0-7 0,0 3-244,0-8-143,0 1 0,0-7-3115,0 1 2817,8 0 1,3 0-1590,12-1 2536,-4 1 1,14 0 0,-6-1 0</inkml:trace>
  <inkml:trace contextRef="#ctx0" brushRef="#br1" timeOffset="447">658 458 8541,'-10'-7'1545,"-5"5"-421,13-6-107,-6 8-651,16-8 0,-4 6 752,8-3-684,-1 3 0,6 0 94,1-4 1,-1 4-305,0-4 0,1 4-260,-1 2 1,0 0-77,0 0 0,1 0-413,-1 0 0,-5 0-1,-1 0 1,-1 8-1780,1 4 1244,5 3 1,-15 8 345,5 0 1,-4 0 714,-2-6 0,-15 8 0,-4 2 0</inkml:trace>
  <inkml:trace contextRef="#ctx0" brushRef="#br1" timeOffset="641">537 925 8541,'-17'-9'710,"7"1"113,2 8 1,22-6-193,3 0 0,10-5-230,-4 5 1,2-6 70,-2 7-335,-4-1 0,12 0 1,-6 0-378,2 3 0,-4 1-180,6 2 1,-6 2-340,6 3 0,-6-1 133,6 8 1,-8-7-324,2 7 0,-4-6 194,-2 5 755,-7-7 0,5 12 0,-5-7 0</inkml:trace>
  <inkml:trace contextRef="#ctx0" brushRef="#br1" timeOffset="1029">1246 458 8973,'8'-19'808,"3"7"0,7 7-352,5-1 1,-4 4-380,4-4 0,2 4 23,-2 2 1,0 0-542,-6 0 272,1 8 0,-7 2-102,1 7 1,-9 2 213,3 4 1,-4-2-548,-2 8 0,-2 2 255,-4 9 0,-9-1-498,-8 7 1,-8 0 378,2 6 0,-9-8 468,-2-4 0,-1-3 196,7-3 1,-1-1 141,1-4 1,7-4 615,4-8-492,3 0 158,11 1 1,5-9-138,15-3 0,3-4 148,15-2 0,1-8-195,11-3 0,1-5-388,4-1 1,4 0-233,-4 0 1,4-1-535,2 1 0,-6 0 45,0-1 0,-1 1 330,1 0 0,-6 0 343,-11-1 0,4 1 0,-7 0 0</inkml:trace>
  <inkml:trace contextRef="#ctx0" brushRef="#br1" timeOffset="1408">1765 147 8541,'-17'0'-693,"7"0"1298,-5 8 1,13 1-219,-4 9 0,-2 5 111,2 0 1,1 0 6,5-6-297,0 0 0,5 1 21,1-1 1,10-2-81,1-3 1,0-3-214,6-3 1,2-4 104,-2 4 0,6-4-222,-6-2 1,6-8 52,-6-3 1,6-5-115,-6-1 1,-6-2 78,-5-4 1,-3 1 194,3-6 0,-4-1-37,-8-6 1,-2 6 3,-4 1 0,-4 1-133,-7-2 0,-2 4 129,-4 8 1,-6 9-1219,-12 8 1223,5 8 0,-22 24 0,5 5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0:38.821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18 892 8540,'-10'-8'-4,"3"-1"-224,7-1 18,0 2-108,0 8 435,0-7 114,0 5-87,7-6-76,3 8 1,7 0-42,1 0 0,-5 0 31,4 0 1,-3 0-127,9 0 0,-2-6 66,2 0 0,-2 1-28,8 5 0,0-6 13,5 0 0,1-5-20,0 5 0,-1-2 52,1 2 0,1 3-1,5-9 0,-3 8 5,8-2 0,-5-1-10,5 1 0,0-6-17,6 7 1,0-7 7,-1 6 0,1 1-1,0 5 0,-6 0-38,0 0 0,-5 0-8,5 0 0,-6 0 33,6 0 0,-7 2-9,1 3 1,-1-3 9,1 4 1,2-4-5,4-2 1,4 0-3,-4 0 1,2 0-10,-2 0 0,10 0 1,-4 0 0,-2 0 28,-4 0 0,0 0 2,6 0 1,-6 0 22,0 0 0,-5-6 2,5 0 0,0 1-4,6 5 0,0-2-23,0-4 0,-2 4 36,-4-4 1,4 4 1,-4 2 0,4 0 2,2 0 1,-6 0-23,0 0 1,0 0 3,6 0 0,0 0-12,0 0 0,1 0-2,5 0 0,-4 0-40,3 0 1,-3 0 40,-2 0 1,0 0-29,0 0 0,0 0 74,0 0 1,0 0 106,-1 0 1,7-2-83,0-3 1,-1 3 15,-5-4 1,0 4-32,0 2 0,-6 0 17,0 0 0,-2 0-35,3 0 1,-1 0 20,-12 0 1,5 0-99,-11 0 0,3 0 53,-2 0 1,-4 0-17,-8 0 0,1 2 34,-1 4 0,-6-4 34,1 3-1,-8-3 4,3-2 121,-7 0 1,-1 0-143,-5 0 0,2 6-1265,-8 0 695,1 7 512,-6-3 0,-1 7 0,1 0 0</inkml:trace>
  <inkml:trace contextRef="#ctx0" brushRef="#br0" timeOffset="419">5241 650 7653,'17'0'129,"0"0"-159,0 0 1,6-6 431,1 0 1,4-1-78,-5 1 1,6 4-183,-6-4 0,6 4-91,-6 2 1,0 0-162,-5 0-221,-1 0-177,0 0 1,-2 2 506,-3 4 0,-4-4 0,-8 5 0</inkml:trace>
  <inkml:trace contextRef="#ctx0" brushRef="#br0" timeOffset="639">5396 460 8300,'-9'-18'-49,"-7"9"213,14 1 91,-5 8 0,7 8-213,0 3 0,5 6 16,1 6 0,0-1 233,-6 6 1,0 1-202,0 6 1,-2-1-64,-4 1 1,4 5-33,-3 1 0,3-1-164,2-5 0,0-1-486,0 1 1,0-3 113,0-3 541,7 4 0,-5-14 0,6 6 0</inkml:trace>
  <inkml:trace contextRef="#ctx0" brushRef="#br0" timeOffset="1186">4653 563 8361,'0'-27'-417,"0"4"0,2 4 0,3 2 276,7 0 0,3-1 172,2 1 1,7 0 69,-1-1 1,2 1-53,-2 0 0,-2-1 9,8 1 0,-3 6 2,3-1 0,4 6 8,-4-5 1,5 7-21,7-2 0,-3-1 1,8 1 0,0 0-15,6 6 0,-4 2 18,4 4 1,-4-2-72,10 7 1,-4 1 66,-2 5 0,1 0-164,5 0 0,-6 1 114,0-1 0,-2 2-9,-10 4 0,0-3 24,-5 3 0,-2-2 2,-5 2 1,1-4 75,-11 4 0,1 2 176,-13-2 1,5 8-16,-5-2 1,-2 3-110,-10 3 1,-6 5-212,-11 1 1,2 5 76,-8-6 1,1 6-41,-7-5 1,0-1 53,1-6 1,-8 1-139,-5 0 1,-3-3 368,-1-3 1,-3-4-176,-4-8 0,2-1 287,-7-5 1,7 3-83,-1-8 0,1-1 39,-2-5 0,6-2-122,1-3 1,1-5-32,9-7 1,1-8-46,5-4 0,3-6-217,3-5 1,0 2-306,12-9 1,-3 7 209,15-6 0,-1 8-542,6-3 0,2 7 286,4 5 0,-3 4 443,9 7 0,0 1 0,5 0 0</inkml:trace>
  <inkml:trace contextRef="#ctx0" brushRef="#br1" timeOffset="2201">6555 425 8950,'-8'-10'-148,"6"1"295,-4 3 0,5 2 407,1-7 1,5-1-178,1-5 0,7 5 157,-1 1 1,3 5-67,3-6 0,-1 9-120,0-3 1,6 4-23,0 2 1,0 0-21,-5 0 0,5 2-260,0 4 0,0 3-120,-6 8 0,-5 7-227,-1-1 1,-7 7-6,2-1 1,-4 6-273,-2 5 0,-2-1-209,-4 7 1,-3-6 353,-9 6 0,-1-7 28,-4 1 1,2-2 132,-8 3 1,2-11 490,-2 5 1,-1-6 144,6 0 0,-4 1 167,5-7 1,1 0 358,11-5 394,-4-9-103,13 7-694,-6-14 1,18 5-32,7-7 1,2 0-134,10 0 1,7-5-112,10-1 1,4-8-291,2 3 1,0-5-515,0-1 1,-2 6-156,-4-1 1,2 8-2099,-7-1 2838,-1 3 1,-6 2 0,1 0 0</inkml:trace>
  <inkml:trace contextRef="#ctx0" brushRef="#br1" timeOffset="2668">7541 546 10717,'-18'0'114,"1"0"0,5 0 918,1 0 22,7 0-646,-4 0 0,10 0-276,4 0 1,4 0 112,7 0 0,0 0 37,1 0 1,-1 0-241,0 0 1,0 0-326,1 0 0,-1 2-84,0 4 1,1-4-461,-1 3 1,-6-1 6,1 2 0,-6 2 275,5 3 1,-7 5 501,2-5 0,3 4 0,1 3 1</inkml:trace>
  <inkml:trace contextRef="#ctx0" brushRef="#br1" timeOffset="2869">7471 909 9321,'-17'10'1022,"0"5"-568,7-13-550,2 6 548,8-8 1,8 0-192,4 0 0,3 0-59,2 0 1,1 0-314,-1 0 0,0 5-410,1 1 1,5 0 63,0-6 0,2 0-276,-2 0 1,-4 0 262,4 0 0,-4 0 441,-2 0 0,1 8 1,-1 1-1</inkml:trace>
  <inkml:trace contextRef="#ctx0" brushRef="#br1" timeOffset="3243">7956 494 10184,'0'-10'505,"7"3"514,5 7-701,3-8 1,2 6-158,1-4 1,1 5 1,4 1 1,-4 1-64,4 5 1,2-2-159,-2 8 1,0-7-419,-5 7 1,-3 5 253,-3 6 1,1 2-531,-7-2 0,0 4 252,-6 8 0,-8-1-40,-4 1 0,-9-2 391,-2-5 1,-8 5 334,3-4 1,3 2-118,2-3 1,3-3 286,3-7 0,5-7 974,1 1-515,7-1-430,-4 7 0,16-9-218,4-3 0,3 2-52,2-3 1,8-1-68,4-10 0,6 3-147,5-9 0,-2 6-199,9-5 0,-3-1 273,2-5 0,4 0 1,-6-1-1</inkml:trace>
  <inkml:trace contextRef="#ctx0" brushRef="#br0" timeOffset="3515">8716 62 8174,'0'-18'250,"0"9"55,0-7 449,0 15 928,0-15-1115,8 14 0,-6 2-231,4 12 0,2 5-338,-3 6 1,1 10-551,-6 7 0,6 10-1906,0 2 2458,-1 8 0,-5 9 0,0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8:39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8123,'-17'10'2774,"-1"-3"-1977,1-7 1,7 2-835,5 4 76,3-4 1,9 5-305,5-7 1,3 0 128,3 0 0,5 0-51,0 0 0,2 0 90,-2 0 0,4-1-274,7-5 0,-3 2-748,4-8 1119,-5 1 0,13-6 0,-9-1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0:45.2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0 226 8316,'8'-10'-608,"2"-5"0,7 11 406,0-8 0,-5 9 194,-1-3 0,1-2 55,5 2 0,-5 1 12,-1 5 0,1-6 30,5 0 0,0-2-24,1 3 0,-1 3-4,0-4 0,2-2-3,4 3 1,-1-3 19,6 2 0,1 4 39,6-4 1,-1 4-44,1 2 0,7 0 77,4 0 0,4 0-71,2 0 0,2 0 7,4 0 0,-3 0 4,9 0 0,-1 0-3,6 0 1,6-1-113,0-5 1,6 2 100,-6-8 1,6 3-36,-7-3 0,-1-1 39,-9 7 0,1-5-129,-7 5 1,-2 0 54,-10 6 1,2 0-112,-8 0 1,0 0 113,-5 0 1,-6 0-18,0 0 1,-8 0-22,2 0 1,-4 0-38,-2 0 186,-7 8-151,5-6-321,-13 5-276,6-7-385,-8 0 1012,0 0 0,0 8 0,0 2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0:46.12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35 87 9613,'0'-18'-366,"0"7"509,0-1 0,0 7 607,0-7 1,2 8-285,4-2 0,4-1-135,7 1 1,0 0-78,1 6 1,5 0-31,0 0 0,2 6-328,-2 0 1,-4 7 87,4-1 0,-4 3-145,-1 2 0,-1 6-154,0 1 0,-7 6-299,-5-1 1,-3 6 212,-2 5 1,-13-2-129,-4 9 0,-10-3 271,4 2 1,-14-2 98,3-4 0,-5-9 624,5 4 0,7-6-254,4-1 0,3-5 542,3-11-174,8 3-253,1-5 0,17 0-70,9-5 1,7-3-102,9-2 0,7 0-82,-1 0 1,14-7-385,-2-5 0,1 2-717,-6-1 0,6 1 494,-6-1 1,4-3 533,-10 9 0,-1-9 0,-5 5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0:49.516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294 433 8298,'8'-18'-470,"-6"1"1,6 6 1442,-8-1-648,0 1 0,2 1 93,3 4 388,-3-3-289,6 7-113,-8-6-119,0 8-124,0 0 0,0 10 30,0 7 0,-6 2-159,1 10 1,-9 0-24,3 5 1,-5 1-110,-1-1 0,-2 3 112,-4 3 0,3-3 23,-3 3 0,4-1 16,2 1 1,0-3-9,-1 3 1,1-4-3,0-1 1,5 0 11,1-1 0,1 1-17,-2-1 1,5-1 22,7-4 0,-6 2-1,0-8 1,0 0 76,6-6 1,0 6 0,0 0 0,8-6 1,4-5 1,3-3 16,2 3 0,1 1-26,-1-7 0,8 0-14,4-6 1,5 0 38,7 0 0,-3-8-54,8-3 0,-2-5-118,3-1 1,1 2 43,-8 3 1,8-3-192,-2 3 0,-4-1 2,-1 1 1,-7-1-325,-5 7 0,2 0 5,-8 6 1,-6 0-113,-5 0-1297,-8 0 1215,3 0 1,-7 2-49,0 4 1,-7-2-85,-5 7 809,-3-7 0,-3 12 0,1-7 0</inkml:trace>
  <inkml:trace contextRef="#ctx0" brushRef="#br0" timeOffset="262">640 848 8298,'-9'-8'0,"-7"0"0,5-3 1743,-5-4-1157,-1 5 1,6-2 341,-1 1-415,8 7-256,-3-4 0,1 12-66,0 8 0,0 7-181,6 15 1,-5 9 216,-1 3 0,-2 6 32,2 5 0,-1-1-183,-5 8 0,-1-1-12,7 6 0,-2-5-622,2-1 1,4-7-28,-3 1 0,5-9-394,5-2 0,5-7 361,7 1 1,-5-11-243,-1-6 0,7-6 314,5-5 1,6-4 545,-6-8 0,7-8 0,-3-2 0</inkml:trace>
  <inkml:trace contextRef="#ctx0" brushRef="#br1" timeOffset="525">1315 952 9653,'0'-18'1578,"0"9"0,9-5-1104,9 8 1,-1-5-163,6 5 1,-4-2-17,-1 3 0,-1 3-56,0-4 0,0 4-4,1 2 0,5 0-323,0 0 0,2 0 105,-2 0 1,-2 0-961,8 0 1,-6 0-105,6 0 0,-8 8-328,2 3 0,-10 5 472,-1 1 900,-8 0 1,3 8 0,-7 2 0</inkml:trace>
  <inkml:trace contextRef="#ctx0" brushRef="#br0" timeOffset="677">1557 1228 8456,'-25'10'-416,"6"5"869,-4-3 0,5-3 1857,7 3-1338,3-8-696,8 11 0,8-13 171,3 4 0,7-4-106,5-2 1,-2 0-355,8 0 0,-6 0-408,5 0 1,1-2-544,6-4 0,-1 4 255,1-4 1,-6 2 708,0-1 0,0-5 0,5-7 0</inkml:trace>
  <inkml:trace contextRef="#ctx0" brushRef="#br0" timeOffset="1020">2283 692 8512,'0'-11'316,"0"-1"0,2 8 612,4-2 1,3 5-321,9 1 0,5-6-37,0 0 1,6 0-199,-6 6 0,6 0-80,-6 0 1,0 0-671,-6 0 98,0 8 1,-1 2-337,-5 7 1,-3 8 395,-8 4 1,0-1-239,0 7 1,-8-4-46,-3 9 0,-11 2-266,-1-1 1,-5-1 614,5-5 1,-2-1-108,2 1 0,9-8 767,-3-4 0,11 2-224,0-2 1,4-6 55,2-5 1,2-3-135,4 3 1,4 1-27,7-7 0,0 0-29,0-6 0,7 0-158,-1 0 0,5 0-619,-5 0 1,8-6 270,-2 0 1,-2-7 355,2 1 0,-8-11 0,4-4 0</inkml:trace>
  <inkml:trace contextRef="#ctx0" brushRef="#br0" timeOffset="1344">2992 87 8406,'0'-17'0,"0"-1"0,2 7 989,4-1 1,3 6-333,9-5 1,1 7-349,4-2 0,-4 4-82,4 2 1,-3 0 32,-3 0 1,0 0-217,0 0 1,-7 8-308,-4 4 0,1 5-511,-1 6 0,0-2 476,-6 8 1,-6 0-326,0 5 1,-7-5 285,1 0 1,-3 0 301,-2 5 0,0-1-51,-1-4 0,9-4 239,3-8 0,4 0 166,2 1 173,0-1 0,8-2-161,3-3 1,12 1-64,6-7 0,4 0-624,1-6 0,1 0 35,-1 0 0,7 0-155,-1 0 0,-1 0 476,-11 0 0,5-8 0,-6-1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1:02.0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28 606 8375,'-18'0'525,"9"0"0,9 0-246,11 0 1,-1 0 195,1 0 0,7 0-74,5 0 0,0 0 180,-6 0 1,0 0-391,1 0 0,5 0-287,0 0 0,-2 2-525,-9 3 1,1-1 410,-7 8 0,-1 5-277,-5 6 1,0 8 214,0-2 1,-7 1 21,-5-1 0,-3 4 184,-2-4 0,-1-4 488,1-2 0,0-4 473,-1-2 908,9 1-1432,-7-1 0,15-6-21,-5 1 0,6-8-641,6 2 0,-3-4 131,9-2 1,5 0-67,6 0 0,10-6-289,2 0-1,-1-13-660,6 1 0,-3-5 1176,-2 0 0,7-4 0,2-7 0</inkml:trace>
  <inkml:trace contextRef="#ctx0" brushRef="#br0" timeOffset="281">927 208 8303,'0'-17'1342,"-2"7"-670,-4 4-80,4-3-303,-5 7-105,7-6-120,0 8 506,0 0 1,5 10-449,1 7 1,0 2-126,-6 10 0,6 2 12,-1 9 0,1-3 125,-6 3 1,0-5-215,0-7 1,0 5 27,0-4 1,0-4 59,0-2 0,6-4-63,0-2 0,0 1-74,-6-1 1,0-5 16,0-1 1,0-5-202,0 5 1,-2-5-192,-4 6 0,2-7 186,-8 7 1,7-6-913,-7 5 716,1-7 0,-7 4-475,1-8 989,0 0 0,-1-8 0,1-1 0</inkml:trace>
  <inkml:trace contextRef="#ctx0" brushRef="#br0" timeOffset="421">996 208 8238,'10'-23'1035,"7"0"0,2 6-1028,10 5 1,6-5 1179,5-6 0,-5 2-486,-7 9 0,-6-3-614,1 3 0,2 5 85,-2 1-172,7 4 0,-10-6 0,5-1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1:00.999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18 537 8203,'-10'-8'94,"2"6"1,8-7 1129,0 3-778,0 4 0,8-8 414,4 5-721,3 3 0,2-6-198,1 8 1,-1 0 34,0 0 1,0 2-218,1 4 0,-3 3 53,-3 9 1,1-1 183,-7 0 0,0 6-296,-6 0 1,0 8 25,0-2 1,-2 3 82,-4 3 1,-4-2 187,-7-4 0,-2 3 164,-4-3 0,4 4 53,-4 1 0,3-7 294,3-4 1,5-4-88,1-1 1,7-1-74,-2 0 0,4 1 399,2-1-478,0 0 1,8-1-122,4-5 1,3 3-40,2-9 1,3 7-142,3-6 1,-4 1-16,4-1 0,4-4-208,2 4 0,-3-4-143,3-2 1,0 0 205,6 0 0,-1-8-1066,1-4 1,-1 1 1257,1-6 0,7-4 0,3-14 0</inkml:trace>
  <inkml:trace contextRef="#ctx0" brushRef="#br1" timeOffset="321">1090 18 8718,'-10'-8'-1220,"3"6"2372,7-5-842,-8 7 0,0 2-68,-3 3 1,-5 5-223,5 7 0,1 3 1,-1 3 0,7-2 16,-2 8 0,2-1-25,-2 7 0,5-8 235,-5-4 0,4 2 32,2-2 1,2 6 3,4-6 1,-3 0-166,9-6 1,-1-5 0,7-1 0,5-5-38,0 6 0,2-9 34,-2 3 0,2-4-243,4-2 0,1 0 74,-7 0 1,6 0-668,-6 0 0,0-2 67,-5-4 1,-1 4-144,0-3 0,1-3 158,-1 2 646,-8-7 0,7 3 0,-7-7 0</inkml:trace>
  <inkml:trace contextRef="#ctx0" brushRef="#br1" timeOffset="482">1418 191 9114,'-17'0'3125,"8"8"-2703,-7-6 0,14 13 550,-3-3 0,-3 3-403,2 2 1,-7 6-592,1 0 0,4 10-179,3 2 0,3 1-206,2 10 0,0 2 409,0 10 0,0 3 1,0 8-1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0:59.3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34 762 8296,'-10'-8'109,"2"6"0,8-8 742,0 5 1,0 1 116,0-8-353,0 8-374,0-11-49,8 13 0,-4-11-19,7 7 0,1-6-94,5 7 1,0-1-171,1 6 0,-7 0 151,1 0 1,-1 0-79,7 0 0,-3 2-25,-3 3 0,3-1 62,-4 8 0,-1-3 12,2 3 1,-7 3 1,7-3 0,-6 1-2,5-1 0,-5 3-180,5-3-47,-7 3 1,6 2 136,-4 1 0,-4-1-160,3 0 0,-3 6 39,-2 0 0,-5 2 26,-1-2 1,-8-1 82,3 6 0,-5-1 1,-1 2 1,0 2-37,0-8 0,-1 6-7,1-6 0,-6 2 516,0-2 0,0-4-186,5 4 0,1-4 547,0-1-494,0-1 0,5-2-16,1-3 0,7-3-160,-2-3 0,6-4-1,6 4 0,3-4 128,9-2 1,5 0 66,0 0 0,6-8-152,-6-3 1,5 1 12,-5-2 0,8 3-698,-2-3 1,-2-1 283,2 7 0,0 0-1361,5 6 1,-1 0 1625,-4 0 0,3-7 0,-5-3 0</inkml:trace>
  <inkml:trace contextRef="#ctx0" brushRef="#br0" timeOffset="731">1019 70 8463,'10'-2'0,"-4"-4"-117,3 4 70,-7-13 0,12 11 285,-9-8 1,3 9 27,-2-3 0,-4 2 32,4-2-19,3 4 0,-5-5-233,8 7 260,-9 0-231,13 0 0,-12 0 184,7 0 6,-7 0-137,11 7 1,-11 1-5,8 4 1,-8-3-165,1-3 0,-1-4 202,2 4-196,-4 3 1,6-5 85,-8 8 0,5-7-21,1 7 0,0-6-36,-6 5 0,2-5-18,4 5 16,-5 1 0,7 5 2,-8 1 1,0-1-45,0 0 0,0 0-7,0 1 1,-8-1-162,-3 0 1,-3 1 86,3-1 0,-4-2 51,3-3 0,-3 3 45,-3-3 0,7-3 2,-1 3 1,8-6-17,-1 5 293,-5-7-42,8 4-206,-6-8 1,10 5 156,4 1 0,4 0-124,7-6 1,2 0 26,4 0 1,-2 2 39,8 4 1,-8-4 103,2 3-98,4 5 0,-7-6 107,3 7 0,-10-5-177,-1 6 1,-9-7 59,3 7 1,-4-1-11,-2 7 0,-2-1 3,-4 0 1,-5 1-41,-12-1 0,2 0 14,-8 0 0,-2 1-6,-9-1 1,5 0-30,1 1 1,-1-7 6,6 1 0,4-8-558,2 1 0,10-3-41,1-2-287,8 0 1,4-6 853,12 1 0,3-16 0,3 1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35:24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776 3813 7945,'10'0'-1726,"-3"-8"1752,-7 6-31,0-6-127,0 8 176,0 0 29,0-7-1,0 5 125,0-6 6,0 8 9,0 0 100,-7 0-113,5 0-98,-6 0 0,6 0 8,-4 0 1,2 0 135,-7 0 1,7-2 86,-2-4-62,-3 4 29,7-5-209,-14 7 0,13 0-74,-9 0 43,8 0 1,-5 0 35,3 0-49,4 7 0,-12-3-100,9 8 1,-3-6 62,2 5 1,2-1 39,-7 1 0,5 5 85,-5-5 1,5 5-54,-6 1 0,8 0 93,-1 0 1,-3 6-106,2 1 0,-5 1 7,5-2 0,0-2 98,6 8-286,0-8 80,0 11 0,0-11-31,0 8 0,0-8 72,0 2 1,6-3-41,0-3 1,5 6 15,-5 0 1,7-6-2,-1-5 0,-2-2 11,1 1 1,1 2 4,5-7 1,6 2 0,0-2 1,2-4-4,-2 3 0,-2-3-9,8-2 0,-2-5 14,2-1 1,3-8 29,-3 3 1,-2-5-34,2-1 0,-2 0 4,2 0 1,3-6-5,-3-1 1,-2-4-2,2 5 1,-8-6 0,2 6 1,-4-2-4,-1 2 1,-9 2-5,-3-8 0,-4 6 8,-2-6 0,0 0 66,0-6 0,-8 3-5,-3 3 1,-5-2 121,-1 8 0,-6-6-137,0 6 249,-8 8-253,12 0 0,-14 13 64,4-4 1,-1 4-28,1 2 0,-4 8-366,4 3 0,-1 10 132,1 2 1,-4 6-567,4-6 1,2 8 193,-1-2 0,7-4 9,-3-2 0,5 4 517,2 2 0,0 3 0,-1 3 0</inkml:trace>
  <inkml:trace contextRef="#ctx0" brushRef="#br0" timeOffset="764">3059 3761 7945,'0'-18'-767,"0"9"1157,0 1-362,7 8-102,-5-7 1,6 3 569,-8-8-146,8 8-220,-6-3 1,5 5 70,-7-4-16,0 4 86,0-6 13,0 8 279,0 0-512,0 8 49,0-6 1,0 13-175,0-3 176,0 3 1,0 2-21,0 1 1,0-1 37,0 0 0,-5 6 97,-1 0 0,-2 8-140,2-2 1,2-2 5,-7 2 0,5 2 238,-5 9 1,5-4-50,-6 5 0,7-7-201,-7-5 1,2-4 42,-1-8 0,-4 1-39,3-1 1,4 0 73,3 1 0,-5-1-3,-2 0 1,3-1-77,-3-5 0,7 2 17,-7-7 1,8 2-254,-2-2 232,4-4-273,2 5-108,0-7 1,0-2-380,0-3 1,0-5 2,0-7 1,10-2-1312,7-5 2002,8-2 0,18-17 0,1-1 0</inkml:trace>
  <inkml:trace contextRef="#ctx0" brushRef="#br0" timeOffset="1657">5324 3692 7996,'0'-10'276,"2"2"-256,4 8-126,3 0 0,9 0 68,-1 0 7,0 0 1,1 0 97,-1 0 0,-6 2 111,1 4 0,-2 4-32,1 7 0,4-6-65,-3 1 1,-4-1-39,-3 7 0,-1-1 31,2 0 1,-4 1-126,4-1 0,-4 0 66,-2 1 1,0-1-14,0 0 1,-2 2 54,-4 4 1,-4-3-16,-7 3 0,0-4-11,-1-2 0,1 2-1,0 4 0,-2-3 84,-4 3 1,3-10-65,-3-1 1,4-5 285,2 11 0,3-7-31,-3 6 0,9-5-19,-9-6 0,11-2-107,1 7 1,3-5 13,2 5 1,0-5 74,0 6 1,7-8-81,5 1 0,9-3-27,2-2 0,8 0-129,-2 0 1,3 0-236,3 0 1,7-2-194,4-3 1,4-3-439,2-4 0,0-3 404,0 3 430,7 5 0,-5-9 0,6 7 0</inkml:trace>
  <inkml:trace contextRef="#ctx0" brushRef="#br0" timeOffset="2999">8212 3588 7880,'0'-10'-383,"0"3"432,0 7 5,8-8 1,1 4 6,9-8 0,-7 9 7,1-3 0,-7 4 67,7 2 52,-8 0-8,11 0-14,-5 0-62,7 0 1,-2 2 106,-3 4 0,-2-3-75,-5 9 1,-3 0 118,4 5 1,2-6-205,-3 1 0,1-1 2,-6 7 0,6-1 13,0 0 0,0-5-161,-6-1 1,0 1 116,0 5 1,0 0-20,0 1 1,-6-1-161,0 0 1,-6 6 59,7 0 0,-7 1-41,6-7 1,-7-6 82,1 1 1,5-1 45,1 7 0,-2-7 20,3 1 1,-7-6 15,6 5 1,0-5-33,6 5 1,0 1 16,0 5 0,0-5 90,0-1 0,2 1-91,4 5 1,4 0 206,7 1 1,0-1-17,1 0 0,-1 1 102,0-1 1,1 0-94,-1 0 1,-6-5-39,1-1 0,-8 1-93,1 5 0,-3 1 54,-2-1 0,-2-6-17,-3 1 1,-5 1 15,-7 10 1,-8-3-205,-4 3 1,-4-4-178,-1-2 1,1-1-185,4-5 1,4 3-764,8-9-559,0 1 1755,7-6 0,25 0 0,14 0 0</inkml:trace>
  <inkml:trace contextRef="#ctx0" brushRef="#br0" timeOffset="4078">11117 3743 7998,'0'-9'-767,"0"1"814,0 8 1891,0 0-1978,-7 0 0,5 2 104,-4 4 0,-4 2 93,-1 3 0,1 10-98,-1-3 0,-1 5 10,-5 0 1,-1-2-23,1 8 0,-2-3 9,-4 3 1,4 4-11,-4-4 1,3 3-98,3 3 0,6-8-4,-1-4 1,6 2 56,-5-2 0,7 0 135,-2-6 0,4-5-74,2-1 0,2-1 95,4 2 0,9 1-70,8-7 1,10 5 20,2-5 1,1 0 12,10-6 1,-5 0 1,5 0 0,-6 0 58,6 0 0,-7-6-67,1 0 0,-4-1-232,-1 1 0,-2 4-31,-4-4 0,-3 4-158,-2 2 0,-11-5-101,4-1-105,-3 0-252,3 6-544,-7 0-159,-3 0 1467,-7 0 0,-7 0 0,-3 0 0</inkml:trace>
  <inkml:trace contextRef="#ctx0" brushRef="#br0" timeOffset="4302">11290 4055 8034,'0'-25'2730,"0"13"-2290,0-3-196,-8 15 1,7 8-289,-5 3 1,4 6 78,2 6 1,0-3 72,0 3 0,0-2-42,0 2 0,-2 4-218,-4 7 1,-3 1-112,-9 0 0,3 5-562,3 0 0,-1-5-256,7-6 1,0-8 1080,6 2 0,0-12 0,0-3 0</inkml:trace>
  <inkml:trace contextRef="#ctx0" brushRef="#br0" timeOffset="785046">277 5984 7927,'-17'-17'0,"0"1"-74,-1 5-265,9-5 367,-7 14 0,15-7-87,-5 3 0,4-4 75,2-7 1,8 0 26,3 0 0,-1-1 146,1 1 1,-5 0-66,5-1 1,-1 1 156,2 0 1,-3 0 24,-3-1-27,4 1 1,7 0-81,0-1 0,-1 1-54,-5 0 0,10 0-128,-4-1 1,5 1 58,-5 0 1,2-1-37,4 1 0,-4-6 3,4 0 1,2 0-6,-1 6 0,0-1 18,0 1 1,-5 5-8,4 1 1,2 1-35,-2-1 1,0-3 41,-6 9 1,6-7-18,0 6 0,0-1 15,-5 1 1,-1 4-10,0-4 0,2 4 8,5 2 0,-5 0 5,4 0 0,-4 0-8,-2 0 1,6 0 1,0 0 1,2 6-94,-2 0 90,-3 0-15,5-6 1,-2 5-60,0 1 1,2 0 63,-2-6 0,-2 0-7,8 0 1,-8 6 19,2-1 0,2 7 1,-2-6 0,2 1-27,-2-1 1,-4 4 6,4 7 0,-2-2-51,2-3 1,-3 9 53,3-4 1,2 4-117,-2-3 1,0-1 63,-6 0 0,6 1-93,0-1 1,0 0 97,-5 1 0,1-7-9,4 1 1,-4-1 24,4 6-12,-4 1 1,-1-1 114,-1 0 1,0 2-72,1 5 0,-7-5 116,1 4 0,-7 2-70,7-2 1,-8 8-67,1-3 1,3 3-9,-2-2 0,0 4-12,-6-5 1,0 3 16,0-2 0,-6 4-14,0-4 0,-7-3-49,1 3 1,-3-2 57,-2 2 0,-7 2-43,1-8 0,-2 2 44,2-2 0,-2-2 30,-3 8 1,-5-8-24,4 2 1,-9-2 4,-3 2 1,1-2 59,5 8 1,-7-8 12,-4 2 0,4-2-91,1 2 0,-1-3 31,2 3 1,-6-4-119,5-2 1,-1-5 41,2-1 1,3-1 23,-3 1 1,3-1 30,3-4 0,-7-4-8,1 4 1,0-5 14,5-1 1,-1 0 16,-5 0 0,5-1 22,-5-5 0,-1 2-43,2-8 0,-6-5 50,5-6 1,-5-2-36,6 2 0,-1 4 1,7-4 0,-1 4 56,1 1 0,1 1 109,4 0 1,-2-6-196,8 0 0,-5-1 3,5 7 0,1-6-142,11 0 1,-3-8 105,9 2 1,-7 3-385,6-3 0,1 0 44,5-6 1,7 3-86,5 3 0,3-4 34,2 4 0,8-1-67,4 1 1,12-2-103,5 8-651,4-8 1158,2 12 1,-1-14 0,1 6 0</inkml:trace>
  <inkml:trace contextRef="#ctx0" brushRef="#br0" timeOffset="785989">1609 5932 7913,'-17'-10'-501,"-1"-5"0,9 11 489,3-7 1,4 5-150,2-6 1,6 1 73,0-6 0,7-1 156,-2 1 1,5-2-55,1-4 0,2 4 9,4-5 0,-3 0-22,3 0 0,4-6 10,1 1 0,1-4-1,6-1 1,-4-1-3,9 0 0,-2-5-25,3 0 1,-3-6 15,8 5 0,-5-7-44,5 2 0,0-6 61,6-5 1,0 3-187,-1-4 0,1-1 181,0 1 1,2-2 3,4 3 1,1-5 12,5-7 1,3 0-25,-4 0 1,-29 31 0,0 1-6,0-1 1,1 1-1,-1-1 1,1 1-282,34-32 1,2 0 268,-33 34 1,-1 0 0,32-34 8,-28 35 0,-1-1 1,-5-2-1,1-1-3,7 1 0,1-1 0,-6 1 1,0-1 2,3 3 1,-1 1 0,35-31 0,-35 30 0,1 1 0,-1 1 0,0 0-30,3-4 0,1-1 0,-1 3 0,0-1-7,1 2 0,-1-1 1,0 0-1,0 1-25,1-1 1,-1 1 0,-1-1 0,0 1 49,-1-1 0,-1 0 1,1 3-1,1 1 17,33-32 1,5 7 10,-5-2 1,0 6 5,-6 6 1,-1-2-30,-5 8 1,2-1-110,-7 7 1,5-6 229,-5-1 0,7-1-89,-1 2 1,-1 1 23,6-7 0,-3 8-30,9-3 1,-10 5-26,-2 1 1,-5 1 8,5-1 1,-7 6-4,2 0 1,-6 2 37,-6-1 0,4 1 0,-4 4 0,2 3 174,-2-3 1,2 2-194,-8-2 1,6 4 329,-5-4 1,5 4-321,-6 1 0,3 1 206,-3 0 1,-4 0-159,5-1 0,-5 7 8,-1-1 1,-6 3-20,-1-3 0,-4-1 2,4 7 0,-5-6 301,6 7-250,-8-9 1,4 12 76,-7-4 0,-7-1 8,1 1-93,-8 0 132,3 6 17,-7 0-641,0 0 0,-15 8 0,-4 1 1</inkml:trace>
  <inkml:trace contextRef="#ctx0" brushRef="#br0" timeOffset="786497">8146 554 7940,'-18'-10'-117,"7"-3"58,-1 7 1,7 0-386,-7 6-731,8 0 1175,-11 0 0,13 0-130,-6 0 16,8-7 201,0 5 0,-6-4-4,1 12 0,-9-2 127,3 7 0,-5 8-18,-1 10 1,0 6 71,-1 5 0,-5 6 61,0 12 0,-2 5-136,2 12 0,4 8-280,7-35 1,1 2-1,-8 48 157,9-44 0,2 1 0,3 2 0,1 0-2,0 0 1,2 1 0,1 1 0,0-1-28,1 0 0,0-1 0,0-1 0,0-2-99,0 44 1,2-10-102,4-7 0,-2-10 50,7-2 1,1-9-9,5-14 0,-5 2 87,-1-8 0,-1-5-23,1-6 0,5-6 46,-5 6 0,-1-10 330,1-2 1,-1 1-609,1-7 75,5-3 0,-7-1-29,9-7 243,-1-7 0,0-11 0,1-8 0</inkml:trace>
  <inkml:trace contextRef="#ctx0" brushRef="#br0" timeOffset="787030">8924 295 7892,'-17'-18'0,"-1"7"751,1-1 1,5 8-454,1-1 0,7 5-446,-2 5 0,4-1-65,2 8 1,0 1-317,0 10 0,0-2 304,0 8 0,0 0 118,0 6 1,0 1 210,0 4 1,0 5 11,0 7 0,0-1 13,0 1 0,0 0-132,0 0 0,2-6 199,4 0 0,4-7-156,7 1 0,0-11-6,1-6 0,-1-4-104,0-2 1,0-7 64,1-4 0,5-4-34,0-2 1,0-8 24,-6-3 1,6-7 45,0-5 0,6-4 12,-6-7 0,0-7 112,-6 1 0,7-10-166,-1-2 0,0-2 10,-6-9 1,-2 1 138,-3-1 1,-4 5-101,-8 12 0,0-2 120,0 8 1,-8 1-69,-4 11 0,-9 3-33,-2 7 1,-2 7-145,2-1 1,-2 8-197,-4-1 1,-3 5-76,3 5 1,-2 7-754,2 11 1110,-3 12 0,5 1 0,-8 6 0</inkml:trace>
  <inkml:trace contextRef="#ctx0" brushRef="#br0" timeOffset="787600">8993 2179 7817,'-8'-9'0,"4"-5"-177,-7 9 94,7-1 28,-4 6 1,6 2 128,-3 4-26,3-4 0,-6 13 37,8-4 0,-2 5 155,-4 1 1,4 6-56,-3 0 0,1 10-104,-2 1 0,4 1 117,-4 5 1,5 3-110,1-3 1,0 0-111,0-5 1,1-6 48,5 0 0,-2-8-166,8 2 0,-3-4 27,3-2 0,3-7 117,-3-4 0,3-4-94,2-2 0,2-2 55,5-4 0,-5-9 109,4-9 1,4-12-11,2 1 1,-4-9 69,-2 4 0,-4-8-67,-2 2 0,-2-10 116,-3-2 1,-4 8-63,-8 10 0,0 3 145,0 3 1,-2 1-62,-4 4 0,2-1-76,-7 7 0,-1 0-334,-5 5 1,-6 7-247,0-1 0,0 6-311,5-5 1,1 7 759,0-2 0,-8-3 0,-2-1 0</inkml:trace>
  <inkml:trace contextRef="#ctx0" brushRef="#br0" timeOffset="788019">9823 18 7572,'10'-8'-718,"-1"6"599,-3-4 517,-4 5-264,13 1 0,-5 0 8,7 0 1,-5 7 163,-1 5 1,1 11-101,5 6 0,0 7 211,1 10 1,-1 10-26,0 19 0,2 8-366,-7-35 1,0 2 0,-3 0 0,1 1 98,1 9 0,1 1 0,0 5 0,1 1-319,-1 7 0,-1 2 1,1 1-1,-1 0 281,-2 0 0,-1 1 0,-2 1 0,0 0-66,0 1 1,-1 1 0,-2 1 0,-2 0-391,2 1 1,0 1-1,-3-2 1,-2-1 368,-3-3 0,-2 0 0,4 0 0,-1 1 0,-7 0 0,-1 0 0,-1-1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2:17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52 208 8076,'0'-18'0,"-5"1"0,-1 0 733,0 7-202,-2-5-394,6 5 0,-7-7 291,3 0-93,4-1 406,-5 1-457,7 0 0,0 5 843,0 1-253,0 7-63,0-4-617,0 8 0,0 2 0,0 4 0,5 4 120,1 7 1,2 2 72,-3 4 1,3 4-54,4 8 1,3 5-72,-3 0 1,-3 1-185,3-7 1,-6 1 102,5-1 1,-5-1-183,5-4 0,-5 2 2,6-8 0,-7 0 27,7-6 68,-8 8 1,5-6-142,-3 4 0,-4-9-489,4-3 297,-4-7-27,5 4 171,-5-8 0,6-14-40,-8-3 1,2-12-85,4 0 0,-4-11-243,3-6 1,5 2 141,2-2 0,1 5 3,-1-5 1,3 10-35,-4 1 1,5 2 87,1 10 1,0 2-89,1 10 1,-1-3 71,0 8 1,1-5 224,-1 5 1,0 0 26,0 6 1,1 0 174,-1 0 1,-5 0-178,-1 0 87,1 8 1,5-4 203,0 7 0,-5 1-114,-1 5 1,-1 1 412,1-1 0,5 0-210,-5 0 0,-1 7 297,1-1 1,-5 5-351,6-5 0,-7 6-309,7-6 0,-6 6 13,5-6 1,-5 0-389,6-5 1,-7-7-516,7 1 1,-6-7 22,5 7-387,1-8 0,7 3 0,4-7 1262,-4 0 0,6-7 0,-8-3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2:18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7177,'10'0'-141,"5"0"666,-3 0 0,-3 0-173,3 0 1,1 0 55,10 0 1,-9 0-289,3 0 1,-4 0 47,5 0 1,-1-1-381,0-5 1,1 4 231,-1-4 1,0 4-887,0 2 1,-5 0 300,-1 0 1,1 0 83,5 0 1,-5 0 480,-1 0 0,-7 8 0,2 3 0,-4 5 0,-2 1 0,0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2:18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 7982,'0'11'-1106,"0"1"642,-7-8 1619,5 3-677,2 1 1,9-6-102,9 4 0,-1 1-221,0-1 0,0 0-109,1-6 1,7 0-170,3 0 0,5 0-472,2 0 0,-1 0-184,1 0 1,5 0 144,1 0 633,7 0 0,-4-8 0,8-1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8:40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208 398 8057,'-9'0'2021,"1"0"-2094,8 0-18,0 0 96,8 0 1,-4-6 112,7 1 0,2-9-48,11 3 0,-5-13 175,4-4 1,2 1-482,-2-2 112,8 0 1,-12 0-53,4 0 1,-6 6-189,-5-5 0,-5 6 160,-7-1 0,0 4 104,0 2 1,-7 2 87,-5 3 0,-3 4-112,-3 8 1,-5 0 246,0 0 1,-5 0 71,4 0 1,-4 8 38,5 4 1,-6 3-73,6 2 1,-2 0-62,2 1 0,3 5-14,-3 0 1,4 0-11,2-6 0,5 1 299,1-1-297,7 0 0,-6 0-46,5 1 0,3-7-70,-4 1 1,12-6-185,5 5 1,5-7 93,1 2 1,8-2-139,4 1 1,1-3 51,-1 4 1,2-2 117,-8 2 0,0 3 60,-6 8 1,1 3-91,-1 3 1,-7 4 264,-5 7 0,-5 9 143,-5 3 0,-13 11 154,-10 7 0,-5 1-19,-2-2 0,-5 10 17,0-3 0,5-3 173,6-4 1,10-7-147,2 2 1,1-10-377,11-2 0,-1-14 31,6 3 1,0-10-165,0 4 0,9-10-135,9-2 1,-1-1-167,6-11 1,2 1 146,-2-6 0,12-2 112,-7-3 1,9-11-551,-8-7 0,3-8 245,3 3 1,-8-7-155,-4-5 0,-4 3 141,-2-3 0,-7-3 361,-4 3 0,-4-6 266,-2 6 1,-8 7 455,-3 10 1,-3 4-266,3 1 1,-5 7 346,5-1 0,1 9 2069,-1-3-1299,7 4-1267,-4 2 1,8 2-15,0 4 0,2-5-152,4 5 1,-2-4-130,7-2 1,6 0-191,6 0 0,8-8-18,-2-3 1,6 1-348,5-1 0,-2-1-1364,8-5 0,-7 5 904,1 1 0,3 5 1049,-3-5 0,8 7 0,-4-4 0</inkml:trace>
  <inkml:trace contextRef="#ctx0" brushRef="#br0" timeOffset="337">1021 1072 9675,'10'2'440,"-5"4"0,-1-2 2646,2 8-2280,-4-1 0,6 8 99,-8 4 0,0-3-736,0 3-94,0-4 1,2-2-73,3 0 0,-3 1-185,4-1 1,-4-5-862,-2-1 750,8-7-566,-6 4 0,13-10 176,-4-4 0,11-6-157,1-11 1,7 2 458,-1-8 1,-2 2 250,2-1 1,-8 5 52,2 11 0,-4-1 287,-1 7 849,-1 0 1,-2 14-572,-3 3 1,1 5 887,-7 1 0,6 6-706,-7 0 0,3 2-748,-2-2 1,1-4-505,5 4 1,3-3-2037,-3-3 2618,3-8 0,3 7 0,-1-7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2:18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17 226 7961,'-9'-10'-975,"1"2"1,8 7 974,0-5 0,0 4 185,0-6 465,0 8 941,0 0-1584,0 8 0,0 9-4,0 12 0,0 4 97,0 1 1,0 1 82,0-1 0,0-1-33,0-4 1,6 4-78,0-5 0,7 3-49,-1-2 1,1 2-136,-1-8 1,3 0 82,-3-6 1,9-5 44,2-1 1,0-7 168,-6 2 1,2-4-91,4-2 1,-3-2 26,3-4 0,2-4-70,-2-7 1,0-2 135,-6-4 1,0-2-50,1-4 1,-7-4 131,1 4 0,-8-11-115,1-6 1,-3 2 12,-2-2 0,0 5 57,0-5 0,0 8-87,0-3 0,-7 11 102,-5 1 1,2 8-139,-1-2 0,5 5-131,-5 7 1,5-3-40,-6 9 0,7-1-334,-7 6 1,0 0-923,-5 0 1,0 8 637,0 3 0,-1 6-289,1 6 1,0 4 972,-1 8 0,1 0 0,0-1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2:19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8479,'0'-10'1487,"0"2"-1010,0 1 265,0 5-17,0-6-240,0 8 851,0 0-1195,0 8 0,0-4 31,0 7 1,0 3-10,0 9 1,0-2 207,0 8 0,0 1-24,0 11 0,0-3 201,0 8 1,2 0-315,4 6 0,-4-2-423,4-4 1,2-3 331,-3-9 0,1-7 135,-6-4 0,0-4 132,0-1-137,8-9-1482,-6 7 672,5-14-817,-7 5 0,6-16-15,0-9 0,9-3 1369,3-13 0,-1-5 0,8-13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2:20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8131,'10'0'132,"-3"-2"114,-7-4 0,2 4-48,4-4 0,-2 4-55,7 2 1,-5 0 66,6 0 1,-7 0 29,7 0 0,-6 0 135,5 0 0,-5 0 105,5 0-251,1 0 1,5 0-24,1 0 0,-1 8-158,0 4 1,-5-3 79,-1 3 0,1-1-96,5 6 1,-2 1-82,-3-1 0,1 0 122,-7 1 1,6-1-135,-7 0 1,7 1 17,-6-1 1,1-6-9,-1 1 0,-4-1 154,4 7 1,-4-1-5,-2 0 1,0 1 34,0-1 0,-8 0 178,-3 0 0,-5 3 48,-1 3 0,0-4-91,-1 4 1,7 2 21,-1-2 0,6 0-47,-5-6 0,7 1-122,-2-1 1,4-5 78,2-1 0,0 1-192,0 5 1,8-2 91,4-3 1,3 3-136,2-3 0,8-3-585,4 3 0,11-8 370,7 1 0,10-3-1305,7-2 0,5-7 115,6-5 1167,-4-3 0,6-3 1,-8 1-1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2:21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7438,'10'0'1512,"5"0"-620,-5 0-572,7 0 1,1 6 461,-1-1-508,0 1 0,0-4 3,1 4 1,-1-4-142,0 3 1,-5 3 123,-1-2 0,-1 2-132,1-3-94,5 5 1,-8 7-137,3 1 1,-3-1-18,-8 0 1,0 6-179,0 0 1,0 2 46,0-2 1,-8 2 65,-3 4 1,-3-4-51,3-8 1,-3 1 73,8-1 1,-5 0 161,5 1 1,0-1 2,6 0 1,2 0 87,4 1 1,9-1-61,8 0 1,8 1 172,-2-1 1,9 0-25,3 0 1,-1-5-133,-5 0 0,-1-1 274,1 6 0,-8 1-71,-4-1 0,-12 0 250,-5 1 0,-4 1-131,-2 4 1,-15-2-86,-8 8 1,-8 0-250,-4 5 0,-7 1-302,-4-1 0,2-7-931,-2-4 1,13-5 213,-2-7 981,12-3 0,-2-8 0,8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2:23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35 8324,'0'-9'826,"0"1"-427,0 8-179,0 0 346,0-8-277,0 6 0,-2-5 507,-4 7-832,4 0 297,-6 0-225,1 0 0,-1 7 124,-4 5 1,-3 11 23,3 6 1,-3 5-72,-2 7 1,0-5 4,-1 5 0,9 1-30,3-2 0,4 6 11,2-5 1,2-1-42,4-5 0,5-1-111,12 1 0,4-6-43,8-1 0,7-6 51,4 1 0,6-12-19,6-5 0,3-4 62,8-2 0,0 0-118,1 0 0,-7-6-25,0 0 1,-9-7-145,-2 1 1,-4 3 14,-13-3 0,1 6-729,-13-5-382,0 7 513,-5-4 393,-9 1 1,-9 5 478,-11-4 0,-12 4 0,-4 2 0</inkml:trace>
  <inkml:trace contextRef="#ctx0" brushRef="#br0" timeOffset="191">727 295 8098,'0'-12'925,"0"1"1326,0 7-1784,0-4 1,0 12-172,0 7 0,0 5 244,0 18 1,-6-1-12,1 13 1,-9 2 21,3 10 0,-3-6-609,3 0 1,-3 0-535,9-6 0,-1-2-225,6 2 1,7-2 816,5 2 0,19 4 0,5-6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2:31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451 122 8422,'-10'0'-588,"2"0"1,6-6 341,-3 0 307,3 1 1,-6 3-179,8-4 0,2 4 124,4-4-51,-4-3 153,13-1 0,-11-5-5,7 3 1,-7 3 194,2 3 334,-4 4 74,-2-6-106,0 0 145,0 7-215,0-7-82,0 8-27,0 0-302,-8 0 161,6 8-319,-13 1 1,11 8 88,-8 1 0,3 7 78,-3 4 0,-3-3-63,3 3 0,-9 2 35,-2 9 0,0-1 8,6 7 1,-4-2 22,3 2 1,-8 4-2,8-4 1,-3 4-38,4 2 1,5-8-2,1-3 1,7 1-200,-2-2 0,4 1 132,2-7 1,0 1-146,0-1 0,8-7 32,3-4 1,5-3-141,1-3 0,2 0 202,4 0 1,-1-7 28,6-4 0,1-4 31,6-2 0,5-8 12,0-3 1,5-5 107,-11-1 1,5-8-143,-10-4 1,-5 2 138,0-2 1,-5 1-35,-2-7 0,-7 6 198,-5 0 0,-3 8-62,-2-2 1,-15 4 232,-8 2 1,-16 7-593,-7 4 0,-19 14-502,-10 9 1,-15 16 606,41-11 0,0 2 0,-6 4 0,0 2 0,-1 0 0,-1 1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2:30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190 173 8391,'0'-11'-237,"0"-1"0,6 1 405,0-7 1,7 1 193,-1 0 1,-3 1 65,3 5 0,-6-5 189,5 5 358,-7 3-109,11-7-174,-13 13-326,6-6-315,-8 8 0,0 2 133,0 4 0,-2 11-172,-4 12 0,3 4 45,-9 1 0,2 3-41,-1 3 1,-3 4-174,9 8 0,-1-6 58,6 0 1,0-5 181,0 5 1,8-8-78,3 3 0,10-5 5,2-1 1,0-8 46,-5-4 0,-1-2 8,0 2 0,1-10 139,-1 5 0,-2-5-83,-3 4 1,1-5-105,-7-1 0,0-5 65,-6 6 1,0-6 60,0 5 1,0 1-120,0 5 0,-10-6 12,-7 1 1,-2-1-27,-10 7 0,6-7-145,-6 1 0,2-6-495,-2 5 1,-3-7 272,3 2 0,-2-4-861,2-2 0,-2 0-19,8 0 1236,-7-8 0,3-2 0,-8-7 0</inkml:trace>
  <inkml:trace contextRef="#ctx0" brushRef="#br0" timeOffset="175">363 398 8253,'2'-21'0,"4"4"0,-2-3 1170,7 15 1,7-3-478,5 2 1,5 4-376,-4-4 0,-1-1-51,-6 1 1,-6 0-722,1 6 0,-1 0-199,7 0 0,-7 8-1580,1 3 2233,-1 12 0,-1 4 0,-2 8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2:37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1816 173 7703,'0'-9'-1489,"0"-7"1629,0 7 45,0-9-213,0 1 0,0 5-56,0 1-123,0 7 0,6-6 207,-1 5 0,3 3 0,-2-4 0,-4 2 0,3-2 0,-1 4 0,2-3 43,-4-5 232,6 8 85,-8-6 364,0 1-416,0 5-68,0-6-173,0 8 62,0 0-358,7 0 215,-5 0 1,8 0-52,-4 0 113,-4 0-4,13 8 1,-11 0 20,7 3 1,-7 4-25,2-3 0,2 9-34,-3 2 1,9 2 15,-3-2 0,-1 4-101,1 8 1,-5-6 50,6-1 1,-6 1-108,5 6 0,-1 1 87,1 5 0,3-5 1,-9 4 0,7 3 59,-6-3 0,1 8-47,-1-2 0,-4 4 17,4 2 1,-2 0-8,1 0 1,-3 0 13,4 0 1,-4 1-43,-2 5 1,6-4-1,0 3 0,5 3 23,-5-2 0,2 1 0,-3-1 0,3-2 44,4 7 0,3 0-48,-4 7 1,-1-3 36,2-4 0,-7 5 1,7-5 0,-6 4 6,5 2 0,-5-5-7,5-1 1,-5 2-135,6 10 1,-6-3 128,5 2 0,-5-2 0,5-3 1,-5 6 26,6 0 0,-9 0-29,3-6 1,2 0 100,-2 0 1,5 4-76,-5-4 1,2 4 9,-3-9 0,-1 3-31,8 2 1,-6-2 1,5-3 0,1 3-45,5-4 0,-6 5 53,1 1 1,0-2-28,5-4 1,-2 3 14,-3-9 1,3 9-23,-3-3 1,-3-1 15,3 1 1,-3-5-1,3 5 1,1-1 3,-7 1 0,6 4 2,-7-3 0,7-3 6,-6 3 1,5-7 2,-5 7 0,2-1 54,-3 6 1,-3-2-59,4-3 1,2 3-6,-2-3 1,1 3 0,-1 2 1,-2-6 1,7 1 0,-7-1-5,2 6 1,-2 1-3,2-1 0,-4 6-1,3 0 1,-3 0-5,-2-6 0,6 0 2,0 0 0,1 0 4,-1 0 0,-4 2 46,4 4 0,2-2-12,-3 8 1,7-10 5,-6-2 1,1 6-14,-1-6 1,-2 10 5,7-4 0,-5 6-27,6-6 0,-3 6 18,3-7 1,1 9-97,-7-2 1,6-2 84,-7 1 1,7 1-99,-6 5 1,1 1 69,-1-1 0,-4-1-6,4-4 0,-4 9-252,-2-4 0,5 5 272,1-5 0,0 3 25,-6 3 0,0-4 82,0 4 0,0 3-84,0-3 1,0 6-3,0-6 0,0 6 7,0-6 1,0 8-4,0-2 0,0-2 2,0 2 0,0 0-3,0-46 0,0 0 0,-6 46 10,0 0 1,1-2-23,5 2 1,0-47 0,0 0 3,0 47 1,-6-2-36,0 2 0,-1-2 35,1 2 1,5-46 0,0 0-26,-2 0 0,0-1 0,1 1 1,0 0 23,-1 3 1,0 0 0,3-2 0,-1-1-2,-2 0 0,0 0 1,-1 1-1,0 0 4,1 2 0,0-1 1,-1 0-1,1 0 2,0 4 0,0-1 1,1-4-1,0 0-14,-4-1 0,1 0 0,2 2 0,2 1 7,-2-3 0,0 0 1,-1 1-1,0 0-3,-2 45 1,3-47 0,1 0 14,2 47 0,-2 1-46,-4-1 0,4-2 23,-4-3 0,4-5-10,2 4 1,0 2 44,0-1 1,0 1 6,0-2 0,0-7 3,0 7 0,0-8-28,0 9 0,0 1 116,0-2 0,0 2-103,0-2 1,0-3 0,0 3 1,2-4-24,4-1 1,-4-1-8,4 1 1,-4-3-11,-2-3 0,2-4-59,3-8 1,-3 0 75,4 0 0,-4-5 1,-2-1 0,6-5 216,0 5 0,1-5-71,-1 5 1,-4-5 75,4 5 1,-3-1-143,3 1 1,-4 5-157,4-5 1,2 2 45,-3-1 0,3 3-178,-2-4 0,-2-1 167,7 1-108,-7-7 44,4 11 1,-6-13 53,3 4 0,-3-10-28,4-2 1,-4-2 282,-2 2 0,0-4 191,0-7 0,0-2-72,0-5 0,0-1 183,0-4 1,0-3-213,0 3 0,0-2 264,0 2-175,0-4-268,0 14 0,0-6-125,0 7 0,6 1 63,0-1 1,5 7-421,-5-1 0,5 8 10,-5-2 0,6-2-158,-7 3 1,3-9 257,-2 2 1,-4-3-85,4-3 1,-5-7 199,-1-4 1,-1 0-65,-5-5 0,2 1 321,-8-13 1,1 0-91,-6-6 1,-1-4-602,1-8 569,0-7 0,-8-23 0,-2-3 0</inkml:trace>
  <inkml:trace contextRef="#ctx0" brushRef="#br0" timeOffset="1512">173 2923 6445,'0'-10'-132,"2"2"119,4 8 45,-4 0-44,5 0 296,-7 8-184,0-6 0,2 6 154,4-8 0,-4 2 94,4 3 221,-4-3-354,-2 6 73,0-8-302,0 0 131,7 0 1,-5-8-155,4-3 0,-2-7-40,2-5 1,-3-3-239,9-9 1,-8 0 175,2 1 1,-5 5 53,-1 0 1,0 0 281,0-5 0,0 1-156,0 4 0,0-2 116,0 8 0,-5 0-89,-1 6 1,-2 0-22,2 0 1,5-1-2,-5 1-54,-4 0 27,8-1-146,-13 1 0,11 2 67,-8 3 0,7 4 25,-7 8-198,8 0 210,-11 0 1,11 0-46,-7 0 0,5 8 82,-6 4 0,7 5 3,-7 6 0,8 4 32,-2 8 0,-1 1 158,1 4 1,-6 5-14,7 6 0,-1 3-91,6 4 1,0 3 32,0 9-1,0-1-39,0 0 0,0 0 138,0 0 0,2 0-301,4 1 0,-4-1 38,3 0 0,3-2 76,-2-3 1,0-5-96,-6-7 0,5-2-14,1-4 0,0 0 93,-6-11 1,0 1-3,0-13 1,0 0-19,0-5 1,0-7 196,0 1-84,0-8 0,-2 1 286,-4-10 1,2-7-365,-7-11 0,1-4-194,-1-7 0,-3-1-34,8 0 0,-5 1 75,5-1 1,-2-5 62,3-1 0,3 3-16,-4 9 1,4-2-144,2 8 1,8-5 71,3 5 0,-1-6-160,1 6 0,7 0 135,5 5 1,2 1-122,-2 0 1,-2-1 168,8 1 1,-6 0-33,6 0 0,-8 5 127,2 1 0,-4 1-144,-2-2 0,1 5 329,-1 7 0,-6-6 31,1 0 1,-6 0 238,5 6-207,-7 8-137,4 2 1,-8 7-105,0 0 0,0 6 55,0 0 0,-6 0-122,0-5 0,-9 1-8,-2 4 1,-1-4 4,-5 4 1,-2-4 62,2-1 0,-6-1-8,6 0 0,0 1 80,6-1 1,0 0 140,-1 1 0,3-1 1,3 0 0,-1-5-111,7-1 0,1 1-21,5 5 0,1 0 56,5 1 0,4-1 89,7 0 1,6 0-27,0 1 1,8-1 172,-2 0 0,5-5-149,7-1 1,-5-5-32,5 6 1,1-8-93,-2 1 0,2-3 91,-1-2 0,-5 0-529,5 0 1,-5 0-130,-1 0 1,-6-2-404,-1-3 1,-6-3 379,1-4 501,-4-3 0,-2-2 0,0-10 0</inkml:trace>
  <inkml:trace contextRef="#ctx0" brushRef="#br0" timeOffset="1820">951 3234 8162,'0'-10'-72,"0"3"1,8 7-104,3 0 1,-1 2 215,2 3 1,-1-3 224,6 4 0,1-4-38,-1-2 0,0 0 217,0 0 1,1 0-131,-1 0 1,0 0-192,1 0 0,-1 0-200,0 0 1,1-6-375,-1 0-98,8 1 1,-12 5-382,5 0-292,-13 0 1221,3 7 0,-8 3 0,0 7 0</inkml:trace>
  <inkml:trace contextRef="#ctx0" brushRef="#br0" timeOffset="2337">1038 3684 7999,'11'0'693,"1"0"1,1 0-851,10 0 0,-2 0 17,8 0 0,2-8-260,9-4 1,-3-5-307,3-6 0,2 2 384,-1-8 1,-7 6 321,-5-6 0,-8 8 0,2-2 0,-3-2 0,-3 2 0,-6 6-78,1 5 78,-1 1 0,7-7 37,-1 1 1,-5 6-7,-1-1 0,-5 6 204,5-5 0,-1 5 193,1-6-436,5 1 0,-8-6 174,3-1-94,-3 1 1,-8 0 82,0-1 1,0 7 401,0-1-214,0 8 234,0-11-44,0 13-338,-8-5 1,6 8-241,-4 5 1,-1 4 58,1 7 1,0 0-96,6 1 0,0 7 133,0 3 1,0 5-26,0 2 1,0-1 36,0 1 0,6-6-15,0 0 1,5-8 112,-5 2 1,7-4-99,-1-2 1,3-1 15,3-5 0,-1-3 89,0-8-100,1 0 0,-1-8-15,0-3 1,-2-7-16,-3-5 1,1-4-38,-7-7 1,6-1-14,-6 1 0,-1-1 33,-5 0 0,0 1 15,0-1 0,-2 3-214,-3 3 1,1 4-447,-8 8 158,1-1 0,-7 9 32,1 3 433,0 4 0,-8 17 0,-2 5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2:44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7029,'17'0'-119,"0"0"1,1-5 122,-1-1 1,8-6-12,4 6 1,-4-7-8,-2 1 0,2-1 36,-2 2 1,6-3 1,-6 8 1,2-5 21,-2 5 1,-4 0 104,4 6 0,-2 0-122,2 0 0,-2 2 12,8 4 1,-2-4-35,2 4 1,3 1 35,-3-1 1,10 6-138,1-7 1,6 1 15,-5-6 1,7 0 21,-2 0 0,6 0 37,5 0 1,-3-6-13,4 1 1,1-3 24,-1 2 1,5 4 3,-5-4 0,5 5 7,-5 1 0,0 0-15,-6 0 1,5 0 94,1 0 1,5 0-75,-5 0 1,5 5 0,-5 1 1,7 2-54,-1-2 1,3-5-6,2 5 1,0-4-167,0-2 0,8 0 167,4 0 0,-4 0-74,-2 0 1,7 0 81,-1 0 0,7-6 54,-7 1 1,-4-7 16,-2 6 0,8-5 12,-3 5 0,7-2-27,-12 3 1,5 3 17,-5-4 1,2 4-25,-2 2 1,-2 0 10,8 0 0,-6 0-31,5 0 1,1 0 20,6 0 1,-3 0-132,-3 0 0,2 0 5,-9 0 1,15 0 22,-3 0 0,3 6 35,-9-1 1,5 1-9,-4-6 1,3 0 36,3 0 1,-1-2-16,1-3 1,-3 3 94,-3-4 1,7-2-94,-7 2 1,5-1 126,-11 1 1,2 4-56,-2-4 1,-2-1 101,8 1 1,-6 0-88,5 6 1,-12 0 3,1 0 1,2 0-50,4 0 0,0 6 40,-6 0 1,2 1-159,4-1 0,-2-4 138,8 4 1,-6 1-158,5-1 0,-7 0 67,2-6 1,-2 0 30,2 0 1,-4 0 66,4 0 0,-4 0 15,-1 0 1,-7 0 2,0 0 1,-1 0 22,1 0 1,-1 2 60,-5 4 0,5-3-97,7 9 0,-6-8-40,1 2 0,-1 1 11,6-1 0,1 0-127,-1-6 1,0 6 116,0-1 0,0 1-16,1-6 0,4 6 16,1 0 0,0-1-5,-6-5 0,1 6 22,-1 0 1,6 0-13,0-6 0,0 5 12,-6 1 1,2 0-9,4-6 0,4 0 0,7 0 1,-5 6 1,0 0 1,-7-1-2,7-5 1,-2 0-10,2 0 0,3 0-3,-3 0 1,-2 2 34,1 4 1,1-4-241,6 4 0,-7 1 202,1-1 1,-4 2 5,9-2 0,-9-3-1,10 9 1,-5-8 4,5 2 0,-1 1-2,1-1 0,1 0-3,4-6 0,-3 6-2,3-1 0,2 1 59,-2-6 1,2 0-53,-1 0 1,-5 0 154,4 0 0,-3 0-137,-3 0 1,2 0 24,5 0 1,-5 6-23,4 0 0,-1 1-1,1-1 0,-2-4-39,8 4 1,-6 1-16,6-1 0,-5 0-29,5-6 0,-8 6 63,2-1 1,2 3-33,-2-2 1,6-2-132,-5 7 1,5-7 156,-6 2 0,6-2 0,-6 1 1,8-3 1,-2 4 1,-2-2-3,2 2 1,-6-4 1,6 3 0,-7-3 24,1-2 1,2 0-25,-2 0 1,6 6 150,-6 0 1,3 0-128,-3-6 1,-2 5-4,8 1 1,-47 0 0,0 0-13,1-3 0,0 0 0,4 0 1,1-1 0,-5-2 0,0 0 0,2 1 0,-1 0-25,-1 2 1,0 0-1,3-2 1,0 0-80,-1 2 1,1 0 0,3-2 0,0 0 28,-4-1 0,1 0 0,3 0 1,-1 0 49,-2 0 1,0 0 0,0 0 0,-1 0 14,-2 0 1,0 0 0,3 0 0,0 0 0,-1-1 0,1 2 0,3 1 0,0 1 2,-4 0 0,1 0 1,0 0-1,0 0 3,-4-3 1,1 0 0,4 0-1,0 0 58,1 0 1,1 0 0,-1 0-1,-1 2-24,2 1 0,0 0 1,-4-3-1,-1 1-25,2 2 1,0 0 0,1-1 0,1-2-20,1 0 0,-1 0 0,2 3 0,0 0 19,-2 0 0,1 0 0,0 0 0,-1-1-30,-5-2 1,0 0 0,5 3 0,1 0 18,-3 0 0,0 0 0,0 1 0,1 0-4,2-1 0,0-1 0,-4-1 1,-1 0-6,2 2 1,0 0-1,1 1 1,1 0 0,1-1 1,-1 0 0,0 0 0,0-1-27,0-2 0,1 0 1,-1 3-1,-1 0 29,2 0 0,0 0 0,0 0 1,1 0-9,-4-3 1,-1 0 0,5 2-1,0 1 5,-2 0 0,1 0 1,-2 0-1,-1 0 47,0-3 0,0 0 1,-1 0-1,-1 0-29,2 0 1,0 0 0,-2 1 0,0 0 2,1 2 1,1 0 0,0-2 0,0 0 6,-4 1 0,1 1 0,5-1 0,0-2 5,-5 0 1,0 0 0,4 1 0,1 0-22,-2 2 0,-1 0 0,3-2 0,0 0-1,-5 2 0,0 0 0,5-1 0,1-1-71,-3 2 1,-1 0-1,2-2 1,0 0 72,2 2 1,-1 0 0,-4-1 0,0 0-87,4 1 1,1-1-1,-5-1 1,0 0 27,7 2 1,1 0-1,-5-2 1,-1 0 17,3-1 1,0 0-1,-4 0 1,1 0 15,3 0 1,-1 0 0,-3 0-1,0 0 3,1 0 1,-1 0-1,-1 0 1,0 0 10,-1 0 1,0 0-1,46 0 145,0 0 0,0 0-54,-46 0 0,0 0 0,46 0-23,0 0 0,-6 2-40,6 4 1,-6-4-12,6 3 1,-47-3 0,0-2-3,1 0 1,0 0-1,-1 1 1,0 0-17,41 5 1,4-4-71,-44 1 1,0 0-1,46-1 21,0-2 1,-6 0 36,6 0 0,-8 0 10,2 0 0,-3 0-14,-3 0 0,6 5 43,1 1 0,1 0 2,-2-6 0,-2 0 9,8 0 1,-7 0-30,1 0 1,2 0-3,-2 0 1,8 0-65,-2 0 0,-2 0-15,2 0 1,-7 2 51,1 4 0,2-4 4,-2 3 1,2-3 8,-1-2 0,-5 0 34,4 0 1,-3 0 125,-3 0 0,6 2-102,0 4 0,3-4 106,-3 4 0,-2-4-106,8-2 0,-6 5-7,6 1 1,0 0-67,-46-6 1,0 0 0,0 0-1,0 0 57,0-1 0,0 2 1,46 5 4,0-1 1,-6 1 23,6-6 0,-8 6 10,2 0 0,-3 1 8,-3-1 0,1-4 14,-1 4 1,-5-4-111,0-2 1,-7 0 79,7 0 0,0 0-45,5 0 1,-1 0 55,-4 0 1,-5 0-78,-6 0 1,-1 0 6,0 0 0,-6 0-12,1 0 1,-14 0 86,2 0 0,-12 0-100,0 0 0,-11 0-105,-6 0-243,-11 0 253,-5 0 0,-26 2 116,-15 3 0,-32 13 0,-22 9 0</inkml:trace>
  <inkml:trace contextRef="#ctx0" brushRef="#br0" timeOffset="512">6676 1176 8185,'0'-10'-795,"0"3"795,8 7 0,-7 0 0,7 0 0</inkml:trace>
  <inkml:trace contextRef="#ctx0" brushRef="#br0" timeOffset="1016">7022 1072 8185,'-2'10'-962,"-4"-4"855,4-4 1,-8-4 401,5-4-279,3 4-316,-6-6 302,8 8 0,2-6-16,4 1 14,-4-1 26,5 6 518,-7 0-30,0-8 14,0 6-413,0-5 71,0 7 469,0 0-547,8 0 0,-6 2 18,4 3 1,1 5 23,-1 7 0,6 2 101,-6 5 1,7 8-122,-2 9 0,5 7 156,1-2 1,0 4-91,1 2 1,-7-1 105,1 1 0,-3 0-70,3 0 1,-2-6-51,-5 0 0,-1-7-16,8 1 0,-8-11-109,1-6 0,-3-4-6,-2-2 230,0-7 795,0-2-680,0-8 0,0-2-588,0-4 0,-6 2-248,1-7 1,-7-1-341,6-5 0,-5-6 277,5 0 0,-5 0 503,5 5 0,-15 1 0,1 0 0</inkml:trace>
  <inkml:trace contextRef="#ctx0" brushRef="#br0" timeOffset="1947">10982 1072 8163,'-17'10'-1188,"-1"-4"1046,9-4 1,-1-2 133,4 0 17,4 0 72,-5 0-27,7 0 1,0-2 447,0-4-330,0 4 1,0-8 452,0 5-164,-8 3 46,6-6-277,-6 8 0,8 0 1,0 0-415,0-8 271,0 6 83,0-5 316,0 7 655,0 0 0,0 7-993,0 5 1,0 11 293,0 6 0,6 5-90,0 7 1,5-3-13,-5 8 1,2 0-113,-2 6 1,-4-6-130,3 0 0,3-5 15,-2 5 0,1-8-285,-1 3 0,-4-11 371,4-1 1,-4-13 58,-2 1 708,0-4-255,0 5-331,0-9-216,0-1-198,0-8-103,0 0-1311,0-8 0,0-3 739,0-12 0,2-4-3021,3-8 3729,5 1 0,7-16 0,1-4 0</inkml:trace>
  <inkml:trace contextRef="#ctx0" brushRef="#br0" timeOffset="2897">14890 1332 8171,'0'-18'-333,"0"1"1131,0 0-366,0 7-68,0 2-62,0 1 1,2 5 3,4-4-67,-4 4 1,7 2 99,-3 0 0,2 10 209,3 7 1,3 10-11,-9 13 1,7 5 99,-6 6 1,1 1-271,-1 0 1,-4 6-111,4-1 0,-2-1-344,1-10 0,-3 2 123,4-7 0,-2-3-324,2-9 1,-4 2-8,3-8 0,-3-6-839,-2-5 255,0-9-549,8 5 544,-6-8 94,6 0 789,-1-8 0,3-1 0,7-9 0</inkml:trace>
  <inkml:trace contextRef="#ctx0" brushRef="#br0" timeOffset="3507">19594 1211 8266,'0'-18'0,"0"7"516,0-1 827,0 8-987,0-3-127,0-1 0,2 6-91,3-4 302,-3 4-140,14 2 1,-9 4 41,5 8 0,-2 1 135,-5 16 0,-3 8-158,4 9 1,-4 4 437,-2 2 1,-8 1-585,-3 5 0,1-4 93,-1 3 0,1-5-496,-2-6 1,-1 2 10,7-7 1,-1-9-182,1-8 0,4-5 76,-4-2-337,4 0-1407,2-7 1423,0-2 1,2-8-530,4 0 1,5-8 1173,12-4 0,4-18 0,8-7 0</inkml:trace>
  <inkml:trace contextRef="#ctx0" brushRef="#br0" timeOffset="4036">24003 1314 8204,'6'-17'493,"0"0"863,0 7-1009,-6 2 1,2 8-155,3 0 0,-1 0-46,8 0 51,-1 0 0,1 2 115,-1 4 1,1 4 138,5 7 0,1 2 191,-1 4 0,-6 4-202,1 8 0,-6-1-210,5 1 0,-7 5 47,2 1 0,-4-1-229,-2-5 1,0-1-139,0 1 1,0-6-145,0-1 1,0-6-13,0 1 0,0-4-960,0-2 188,0 0-527,0 1-987,0-9 1325,0 7 1206,7-14 0,3 13 0,7-5 0</inkml:trace>
  <inkml:trace contextRef="#ctx0" brushRef="#br0" timeOffset="4566">27549 1366 8150,'9'-17'94,"-1"0"165,-8 7 477,8 2-156,1 8-119,8 0-87,1 8 1,-3 7 316,-3 8 1,1 8 220,-7-2 0,0 4-367,-6 1 0,0 7-161,0-1 0,0 6-127,0-6 0,0 7-441,0-7 0,0-6 27,0-5 1,-6-6-134,0 6 0,0-8-119,6 2-482,0-3-80,0-3 1,0-6-133,0 1 314,0-8 0,8 3 2,3-7 787,13 0 0,2-7 0,9-3 0</inkml:trace>
  <inkml:trace contextRef="#ctx0" brushRef="#br0" timeOffset="5035">30575 1435 8215,'0'-17'0,"0"6"308,0-1 0,0 6 170,0-5-69,0 7-190,7-11 1,3 11 247,7-8-118,1 8 0,-1-3 125,0 7-82,1 0 1,-1 0-145,0 0 0,-5 9 297,-1 9 0,-7 7 157,2 9 1,-4 8 153,-2 4 0,0-1-331,0 1 0,0 0-203,0 6 1,-6 0-324,0 0 0,0-6 115,6 0 0,-1-6-734,-5 6 0,4-13 470,-4 1 1,4-10-1011,2-1 0,2-4-141,4-2 0,3 0 1301,9 1 0,7 7 0,2 2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2:53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1038 8186,'0'-17'-119,"0"7"0,2 2-503,4 8 593,-4-7 0,11-3 205,-7-7 1,5 5-50,-5 1 1,6-1 214,-7-5 0,7 0 34,-6-1-305,7 1 1,-11 0 22,4 0 1,1-1 7,-1 1 1,2 5-74,-2 1 0,-4-1 91,3-5 0,3 0-209,-2-1 1,0 1 109,-6 0 1,2 0-136,3-1 1,-3-5 8,4 0 0,-4-2-42,-2 2 0,0-2 116,0-4 0,-8-3 0,-3 3 1,1-4 219,-1-1 1,1-1-74,-2 0 0,-3 1 82,4-1 1,-3 3-85,3 3 0,-3-2-34,8 8 0,-5 0-16,5 6 1,-6-1 30,7 1 51,-1 7-30,-2-5-183,6 13 153,-5-6-220,7 8 77,0 0 1,0 8 45,0 4 1,0 5-24,0 6 1,0 4 61,0 8 0,0 7 105,0 4 1,0 2 0,0-2 1,0 10-68,0-4 0,0 3 99,0-3 0,0 0-53,0 0 1,-6 6 81,0-1 1,0 1-117,6-6 1,0-2 2,0-4 1,0 4-48,0-4 0,2-4-7,4-1 1,-4-7 8,4-5 0,-2 2-118,1-8 1,-3 0-30,4-6 1,-4-5 164,-2-1-49,0-7 378,0 4 59,0-8 1,0-2-288,0-4 1,-2-2-179,-4-3 0,4-5-31,-3 5 0,-3-4 99,2-3 0,-2 1-67,3 0 191,3-1-566,-6-7 1,8 4-8,0-8 0,0 8-157,0-2 0,8-4 194,3-1 0,5 1 32,1-2 0,-2 2 299,-3-2 1,9-4-114,-4 5 0,6-3 71,0 2 1,-3 2-49,3 4 1,2 10 257,-2-5 0,2 5 44,-2-4 1,-2 7 70,8 4 1,-12-1-136,6 1 0,-8 0 102,8 6 1,-3 6-177,-3 0 1,-2 7 6,-3-1 0,3-3-103,-3 3 0,-5-1 107,-1 6 1,2 3-289,-2 3 0,-1-4-6,-5 4 0,-1-4-41,-5-1 1,2 5 199,-8 0 0,-5-2-26,-6-10 0,0 5 230,6-5 1,-6-1-72,0 1 0,0-7 58,5 2 1,1-4-67,0-2 1,-1 0 467,1 0 76,7 0 81,-5 0-494,13 0-54,-6 0-47,8 0 1,2 2 31,4 4 0,-2 5 146,8 12 0,-1-4-105,6 4 1,1-3 220,-1-3 1,0 6-9,1 0 0,5-6-27,0-5 0,5-3-212,-4 3 0,1 1-113,-2-7 1,-4 2-24,4-2 0,2-4 47,-2 3 1,2-3-826,-2-2 1,-4 0 379,4 0 1,-4-6-2357,-1 1 2773,-1-1 0,0-2 0,1-1 0</inkml:trace>
  <inkml:trace contextRef="#ctx0" brushRef="#br0" timeOffset="438">1193 813 8089,'-7'-9'2286,"5"1"-1845,-6 8-191,16 0 1,1 0 104,9 0 0,-7 0-119,1 0 0,-1 0-254,6 0 1,1 0-164,-1 0 1,6-6-219,0 0 1,0 1 179,-5 5 0,-1 0-431,0 0 196,0 0 0,1 0-321,-1 0 1,-5 0 18,-1 0 1,-7 7 755,2 5 0,-4 3 0,-10 10 0,-2 2 0</inkml:trace>
  <inkml:trace contextRef="#ctx0" brushRef="#br0" timeOffset="637">1314 1142 8064,'-9'0'810,"1"0"-533,8 0 0,2 0-609,4 0 0,5 0 25,12 0 0,-2-2 631,8-4 0,-6 4-109,6-4 0,-8-1 12,2 1 0,2-6-350,-2 7 1,2-3-296,-2 2 1,-3 4 149,3-3 1,2-3-60,-2 2 1,0-2-645,-6 3 971,0 3 0,1-14 0,-1 7 0</inkml:trace>
  <inkml:trace contextRef="#ctx0" brushRef="#br0" timeOffset="889">2023 606 8064,'10'-18'801,"-2"7"-404,-8-1 0,0 7-111,0-7 0,7 6-53,5-5 0,-3 5 86,3-6 1,-6 7-26,5-7 1,-5 8-1,6-1 1,-1 3-90,6 2 0,1 9-143,-1 9 0,2 3 360,4 13 0,-4 5-97,5 13 1,-11 9-940,-1 8 1,-3 6 231,3 17 75,3 1 1,-13-35 0,-2 3 0,4-5 0,0 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5:32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11231,'17'9'7665,"-5"5"-9228,-1-9 0,-5 1 67,5-6-1573,-7 0 3069,4 0 0,-1-15 0,3-4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8:37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8384,'18'0'989,"-5"0"-626,4 0 0,-3 1 89,9 5 1,-4-4-212,-2 4 0,2 2-56,5-3 0,-11 1-24,4-6-52,-3 0 1,3 0-73,0 0 1,1 0-244,-1 0 0,-6-2-845,1-4 1,-6 5-28,5-5-569,1 4 1647,-3 2 0,-1 0 0,-8 0 0</inkml:trace>
  <inkml:trace contextRef="#ctx0" brushRef="#br0" timeOffset="184">156 260 8040,'-8'10'0,"4"-3"148,-7-7 1,7 2 644,-2 4-565,4-4 0,10 6 121,3-8 1,5 0 144,1 0 1,2 0-99,4 0 0,-3 0-419,3 0 1,4 0 94,1 0 1,3 0-345,-2 0 1,4-2-235,-5-4 1,-1 4-1346,2-4 1851,-8 4 0,12-5 0,-6-3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3:02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17 391 8198,'-9'0'260,"1"-2"-438,8-4 42,0 4 54,0-6 365,0 1-251,0 5 0,0-8 194,0 4 99,0 5-87,8-7 56,-6 8 25,5 0 5,-7 0-151,0 0 1,8 0-16,4 0 1,3-6-185,2 0 0,3-7 43,3 1 0,-2-1-56,8 1 1,-1-3 73,7 3 1,-6-3-26,0-2 0,-2 5 21,1 1 1,3 5-20,-8-6 0,6 7-59,-6-7 0,6 8 85,-6-1 0,0-3-135,-6 2 0,1 0 55,-1 6 1,0-2-153,0-3 1,-5 3 15,-1-4-350,-7 4 300,4 2-254,-8 0-33,0 0 0,-6 2 14,0 4 0,-7-2-182,1 7 683,-3-7 0,-10 11 0,-2-5 0</inkml:trace>
  <inkml:trace contextRef="#ctx0" brushRef="#br0" timeOffset="253">415 79 8271,'-2'-15'-48,"-3"4"0,3 1 1485,-4 4-1572,4 4 1,2-7-25,0 3-194,0 4 232,0-6 144,0 1-61,0 5 0,0 13 49,0 12 1,0 12-52,0-6 1,0 9 24,0 2 0,0 1 21,0-7 0,0 1-165,0 0 0,0-1-7,0 1 1,-6-6-98,0-1 0,1-7-59,5 3-217,-8-5 539,6-2 0,-13 0 0,5 1 0</inkml:trace>
  <inkml:trace contextRef="#ctx0" brushRef="#br0" timeOffset="479">208 131 8309,'0'-17'0,"-8"0"552,6-1-166,-6 9-466,8 1 1,8 8 128,4 0 1,3 0-19,2 0 0,6 8 114,0 3 1,8 5 50,-2 1 1,9 8-95,3 4 1,1 3-128,-2 3 0,10 5 25,8 1 0,7-1 0,-3-5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3:07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8287,'9'-8'-1999,"1"6"2357,-4-4-324,-5-3 1,13 5-201,-8-8 1,1 9 181,-1-3 60,-4 4 172,6-6 1,-8 4 109,0-7 128,0 7-235,0-4-12,0 8 1,0-2-56,0-3-10,0 3-293,0-6 242,0 8-370,0 0 69,0 8 226,0-6 1,0 7 52,0-3 1,0-2 133,0 7 1,0 1 135,0 5 1,0 2-112,0 4 0,0 4 30,0 8 0,2 7-34,3 4 0,-3 0 94,4 6 1,-2-4-144,2 10 0,-4-6-122,3-6 1,-1 2 22,2-8 0,-4 7-184,4-7 0,-4-6 156,-2-5 1,0-8-137,0 2-52,0-3 219,0-3-166,0-7-210,0-3-481,0-7-395,0 0-685,-8-7 1826,6-3 0,-21-15 0,4-2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3:07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8184,'7'-17'0,"-3"1"86,8 5 0,-7 3 52,7 8 1,0 0-255,5 0 0,0 0 166,0 0 0,1 0-147,-1 0 160,0 0 1,1 0-28,-1 0 1,-6 0 166,1 0 1,-8 8-101,2 3 0,1-1 42,-1 1 0,0 1-10,-6 5 1,0 0 9,0 1 1,0-1-32,0 0 0,0 2-2,0 5 1,-2-3-155,-4 7 0,2-1 88,-7 2 0,-1 2 11,-5-8 1,1 0 9,5-6 1,-4 6 223,3 0 1,-1 1-15,1-7 1,-1-6-14,7 1 0,0-1-68,6 7 1,-6-7 481,1 1-628,-1-1 1,8 7 152,4-1 0,3-6-136,8 1 0,10-8 100,8 2-1,3-5-481,14-1 0,4-5-42,13-1 0,6-8-230,0 3 1,8 3 281,-3 3 1,-3-5 0,0 0-1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3:08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8318,'-17'0'-481,"8"-8"0,1 5 1266,8-9-11,0 8-161,0-11-629,0 5 0,8-5 253,3 3 1,10-1-34,2 7 0,0-5 134,-5 5 0,1-6-148,4 7 0,-4-1 37,4 6 1,-2 0-145,2 0 1,-9 7-182,3 5 1,-5 3 14,-1 3 0,3 5-294,-9 0 0,-1 8-133,-10-3 1,3 7 195,-9 5 1,-5-3 23,-6 3 1,0-3 108,5-3 0,1-7 114,0-4 0,-1 2 114,1-2 1,2 0 192,3-5 1,3-3-41,3-4 1,4 5 171,-4-5 1,12 10 146,6 3 0,5-1-167,6-6 1,-2 6 1,8 0 0,0 0-89,5-6 1,1 1 168,-1-1 1,-1 2-353,-4 4 1,2-4-253,-8 4 1,-6-1 122,-5 1 1,-9-2-243,3 8 0,-8-2-56,-9 1 0,-3 11 120,-15-5 1,-1 1 0,-11 0 1,7-7-20,-1 7 1,1 0-596,5-7 0,4 3 838,2-2 0,11-4 0,4-8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3:11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18 8246,'-17'0'-159,"0"0"1,0 0 149,-1 0-49,1 0 1,0 0 26,-1 0 32,9 0 1,-5-2 349,9-4-29,-1 4-80,6-5 51,-8 7 1,6 0-113,-5 0 59,7 0 369,0 0-468,-8 7 0,6-3-47,-4 8 0,-2-6 58,3 5 0,-7 1-7,6 5 1,-5 0 11,5 1 0,-7 7 20,1 3 1,-3 13 135,-3 5 0,-1 11-116,-4 7 1,2 9 89,-8 2 1,8 7-321,-2-1 0,4-4 232,2-2 1,-1-6-379,1-6 1,7 3-17,5-9 1,3-7-18,2-9 0,7-5 198,5-1 0,11-8 19,6-4 0,3-12-1,3-5 0,2-4-39,3-2 0,2-8-82,4-3 1,4-12 266,-4-6 1,-3-6-355,-3-5 0,-5 2-3,-7-9 1,-5 3-37,-11-2 0,-6-2 347,-12 8 0,-8-1 257,-14 7 1,-11 13-313,-18 3 0,-14 15-44,-16 3 0,38 9 1,-2 5-334,-9 4 0,-1 4 0,-4 8 0,-3 3 0,-9 3 0,-1-1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3:10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18 8225,'-18'0'-1091,"-5"0"818,0 0 1,0 0 808,6 0 0,0-2-70,-1-4 0,7 4-246,-1-4 13,1 5 1,-1 1 166,1 0 131,7 0 20,-4 0-408,8 0 0,0 9 84,0 8 1,0 3-33,0 8 1,0 7 10,0 5 0,0 8 59,0-1 1,2 3-20,4 1 0,-2 1-15,7 0 1,-5-6-61,5 0 0,-1-5-80,2 5 0,3-8-193,-4 3 1,-3-5 95,-2-1 1,2-3-58,-3-3 1,1 2-121,-6-8 0,0 0-84,0-6 1,-8 1-12,-3-1 0,-6 0-146,-6 1 0,-4-3-100,-8-4 1,-1 3-378,-5-8 1,-3-1-12,-8-5 0,2 0 62,4 0 850,-4-15 0,6-4 0,-8-16 0</inkml:trace>
  <inkml:trace contextRef="#ctx0" brushRef="#br0" timeOffset="162">346 398 8116,'34'-40'490,"1"0"1,-6 15 706,0 13 1,-6 8-691,6 4 0,-1 0-204,7 0 0,1 2-1340,5 4 0,3-4 498,8 4 1,-6-3-158,0 3 0,-7 2 696,1 3 0,-11 12 0,-4-3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3:09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87 208 8289,'10'-17'0,"-3"0"0,-5 1 62,4 5 1,-2-5 44,7 5 0,1 1-158,5-1 0,1 1 133,-1-2 0,-6-3 17,1 4 1,-2 1 321,1-2 23,4 9 203,-13-13-289,6 14-419,-8-5 115,0 7 1,-8 9-108,-3 8 1,-10 8 90,-2 10 0,-6 0 31,6-1 1,-6 7 15,6-1 1,0 6 4,6-6 1,1 6 93,5-5 1,-3-1-108,8-5 1,1-1-137,5 1 1,13-2 172,4-5 1,14-3-191,4-7 0,7-1 49,10 0 0,2-7 33,3-4 0,-1-4-51,7-2 0,-5 0-6,6 0 0,-11-6-311,-1 0 1,-2-2 141,-10 3 1,1 3-562,-7-4 0,-5 4 132,0 2 0,-10-2-596,-1-4 1245,-1 4 0,-15-13 0,5 5 0</inkml:trace>
  <inkml:trace contextRef="#ctx0" brushRef="#br0" timeOffset="174">589 450 8165,'-20'-15'348,"-1"9"434,16-11 141,-1 11 0,6 6-331,0 12 0,2 11-485,3 5 1,-1 5-16,8 2 1,-3 5-849,3 0 1,3 3 231,-3-3 1,-3 4 6,3 8 1,-2 0 134,1 0 382,4 0 0,-5 0 0,7-1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3:29.3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0 6221,'-9'0'-91,"-1"0"131,4 0-19,4 0-10,-13 0 1,11 0-81,-7 0 78,7 0-9,-12 0 0,14 0 0,-5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3:28.6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3753 381 8196,'-11'0'-1100,"-1"0"410,8 0 268,-11 0 422,5 0 0,1 8 0,1 1 0</inkml:trace>
  <inkml:trace contextRef="#ctx0" brushRef="#br0" timeOffset="2954">3961 87 6327,'0'-10'-134,"0"1"240,0 3 9,0 4 22,0-13 28,0 13-80,0-14 1,0 13 94,0-9 11,0 8-142,0-3-18,0 7 0,-2 1-92,-4 5 1,4 6 110,-4 11 1,-3 4 10,-3 7 0,-1 7 24,1-1 0,-3 14-5,3-2 1,3 5 15,-3 1 0,6-4 12,-5 3 1,7 5-68,-2 1 1,-1-1 14,1 1 1,-6-9-110,7-2 1,-1 0 113,6-6 0,0-4-80,0-1 1,0-5 19,0-1 0,0-1-20,0 1 0,0-8 15,0-4 0,0 2-7,0-2 1,0 0 1,0-6 6,-8 0 0,6 1-5,-4-1 0,5-5 15,1-1 0,0-5-10,0 5 0,0-5-5,0 6-8,0-9-51,0 13-7,0-14 43,0 13 1,1-13-46,5 4 110,-4-4-66,6-2 305,-8 0 324,0 0-580,-8 0 1,4 0 9,-7 0 1,5 0-24,-6 0 0,1 0-1,-6 0 1,-1-2-19,1-4 0,0 4 42,-1-4 0,-5 4-152,0 2 0,-7 0 3,1 0 0,-4 2 33,-1 4 0,-7-2 48,1 8 0,-8-1-4,2 6 1,-10-5 19,-2-1 1,1 1-6,5 5 0,0-1 33,0-5 0,-2 4-35,-3-3 1,3-2 83,-4 1 0,4-5-10,3 5 0,-7-1 10,0 2 1,-5 1 4,5-7 1,-1 5 12,1-5 0,4 8-38,-3-3 0,3-1 10,2 1 1,0-1-39,0 1 1,6 5 28,0-5 0,5-1-80,-5 1 1,6-5 40,-6 6 1,7-7-11,-1 7 0,-2-8 98,2 2 0,-1-3 4,7 3 1,-1-4-32,0 4 0,1-4 15,-1-2 0,1 2 36,-1 3 1,6-3-50,0 4 1,6-4-101,-5-2 0,6 6 24,-1 0 1,-2-1-15,2-5 1,-6 6 33,6 0 0,-2 2-23,2-3 0,2-3 91,-8 4 0,8-2 7,-2 2 1,-2-4-72,2 3 0,0 3 18,6-2 0,0 1-34,-1-1 0,1-4 17,0 4 1,-1-2-4,1 2 1,0-5 110,0 5-64,-1-4 1,1-2 5,0 0 8,-1 0 116,1 0-139,0 0 1,5 0-73,1 0 0,5 0 16,-6 0-188,9 0 184,-13 8-7,7-6 1,-3 5 48,1-7 1,5 0-56,-6 0 147,8 0-117,-11 0 0,11 0 109,-7 0 0,5 0-54,-6 0-18,9 0 1,-7 0-33,4 0 0,2 0-8,-7 0 14,7 0 0,-6 0-6,5 0 0,1 0 9,-8 0 0,6 0-4,-5 0 0,5 0 83,-5 0 0,5-1-42,-6-5 0,7 4 11,-7-4 0,6 4 32,-5 2-41,-1 0 0,-5-2 1,0-4-26,-1 5 0,1-7 77,0 8 1,-1 0-63,1 0 0,6 0-21,-1 0 1,6 0 13,-5 0 1,1-2 1,-1-4 0,1 4 146,4-4 9,4 5-95,-5 1 0,7 0-1955,0 0 1712,7 0 0,-1 0-857,11 0 1004,-3 7 0,19 18 0,-7 12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3:35.7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6814 157 8275,'0'-18'-1047,"0"9"393,0 1 261,0 0 393,-8 6 0,6-7 172,-4 3-105,4 4 0,2-8 89,0 5-15,0 3-64,0-14 0,0 13 58,0-9-86,0 8 1,0-5 94,0 3-20,0 4-71,0-6 75,0 8-64,0 0 0,-5-2-52,-1-4-14,0 5-179,6-7 212,0 8 1,2 2-29,4 4 0,-4 3 7,3 8 1,-3 1 140,-2-1 1,0 8-20,0 4 1,0 4-28,0 1 0,0 6-43,0 1 0,0 1 15,0-2 0,0-1-18,0 7 0,0-2 17,0 2 0,0 2-22,0-7 0,0 7 5,0-2 1,0 2-26,0-2 1,0 4-16,0-4 0,0 4 0,0 2 1,0-6 34,0 0 1,0-2-4,0 2 0,0 4 7,0-4 0,-2-1-13,-3 1 1,3-6 74,-4 6 0,2-7-65,-2 1 0,4-5 45,-3-7 1,3 3-89,2-8 0,-6 0 17,0-5-12,0-1 1,6-6-194,0 1-47,0-8 136,0 3-994,0-7 1081,0 0 0,0 0 0</inkml:trace>
  <inkml:trace contextRef="#ctx0" brushRef="#br0" timeOffset="1704">0 2958 8286,'0'-10'-812,"0"-5"552,0 5 168,0-7 0,0 6 113,0-1 0,6 6-182,0-5 1,5 5 65,-5-6 1,6 7 128,-7-7 1,7 6-91,-6-5 1,7 1 75,-1-1 1,-3 1-25,3 4 1,-7 4 14,7-3 1,-6-3 2,5 2 0,-5 0 42,6 6 1,-7 0 9,7 0 0,-1 0-6,7 0 0,-1 0-29,0 0 1,-3 0-9,3 0 0,-4 0 13,11 0 0,-5 0-50,-2 0 1,6 0 31,0 0 0,8-1-7,-2-5 1,3 2 1,3-8 1,0 7 2,-1-7 0,1 2 21,-1-1 0,7-4-21,-1 3 0,2 2 58,-1-1 1,-3 1-58,8-1 1,-5-3-21,5 9 0,-8-7 25,2 6 1,-1 1-6,1 5 0,-3 0-23,3 0 0,-3 0-2,-3 0 0,3 0-22,3 0 0,-4 0 35,5 0 0,-5 0-23,-1 0 1,0 0 16,-1 0 0,1 0-27,-1 0 1,3 0 18,3 0 0,-3-2-3,3-4 1,2 4-15,-1-4 0,5-2-5,-6 3 1,6-3-2,-5 2 1,7 4 15,-2-3 1,-2-3 36,2 2 0,-6-2-37,6 3 1,-1 1 40,1-8 1,2 8-28,-8-1 0,2 3 4,-1 2 0,-3-6 5,8 0 0,-5 0 0,5 6 1,-2-1-76,2-5 68,4 4 0,-8-6-32,4 8 0,4-2-6,-3-4 0,1 5 30,-2-5 0,2-2-5,-8 2 0,6-1 24,-5 1 0,5 4-27,-6-4 1,6-1 34,-6 1 0,7-2-17,-7 2 1,6 4 5,-6-3 0,7 1-11,-7-2 0,2 4 0,-2-4 1,-1 4-9,7 2 1,-2-5 6,2-1 1,4-2-33,-4 2 1,-1 3 27,1-9 0,0 6 6,6-5 1,-4-1 1,4-5 0,-10 5 1,10 1 1,-6 1 0,0-1 1,2-3 3,-8 9 0,6-3-6,-5 2 1,1 4 3,-2-4 0,-3-1 59,3 1 0,3-2-57,-3 3 48,8 3 1,-6-8 0,6 6 47,-2-2-139,1 1 54,4-3 0,1 6-12,0-4 1,-4 2-23,4-1 34,-4 3 0,10-8-48,-12 4 43,4 4 0,-8-5-42,4 7 1,4-6 27,-4 0 1,-3 0-11,-3 6 0,-4-5 56,-1-1 1,0 0 5,-1 6 1,1-6 25,-1 1 0,-5-1 11,0 6 0,-6-6-66,6 0 1,-8 1 20,2 5 0,-2 0-74,2 0 0,-4-6 67,5 0 0,-5 0-163,-2 6 1,0 0 83,1 0 1,-1 0-19,0 0 1,-5 0 41,-1 0 0,1 0 7,5 0 1,0-5 11,1-1 0,-1 0-25,0 6 0,1-6 107,-1 0 0,6-1-89,0 1 0,0 4 130,-6-4 0,6-1-50,0 1 1,0 0 5,-5 6 1,-7-6-5,1 1 0,-6-1 85,5 6 79,-7 0 32,11 0-196,-13 0 0,14 0 1,-13 0-230,9 0 133,0-8-4,5 6 0,-6-5 92,1 7-40,-8 0 274,3 0-283,1 0 1,-6-2 574,4-4-138,-4 4-414,-2-6 1,-2 8-350,-4 0 0,-6 0 309,-11 0 0,-11 23 0,-10 6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8:36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0 485 9415,'12'9'2353,"-1"-3"-2021,1-4 0,-1-2-48,1 0 0,-1 0-43,7 0 0,-1 0-169,0 0 0,-5 0 265,-1 0-768,1 0 0,5-6 111,0 1 0,1-3-742,-1 2 1,-6 4 258,1-4 1,-6 5-1339,5 1 2141,1 0 0,-3 0 0,-1 0 0</inkml:trace>
  <inkml:trace contextRef="#ctx0" brushRef="#br0" timeOffset="200">173 762 8038,'-17'9'1829,"7"-1"-1647,2-8 66,8 0 1,2 0 117,4 0 1,4 0-128,7 0 0,0 6 21,1-1 1,-1 1-297,0-6 0,6 0 79,0 0 1,6 0-868,-6 0 1,6 0 466,-6 0 1,6 0 356,-6 0 0,8-8 0,-4-1 0</inkml:trace>
  <inkml:trace contextRef="#ctx0" brushRef="#br0" timeOffset="1004">1453 295 8059,'-18'0'-134,"9"0"134,-7 0 925,15-8-143,-7 6-610,8-13-160,0 5 83,-8-7 0,6-6-155,-4 0 1,3 0 308,-3 5 1,2-5-80,-7 0 0,5-2-204,-6 2 0,6 10 97,-5-5 0,5 7-183,-5-1 96,-1 5 1,-5 7 51,0 0 1,5 0 12,0 0 1,1 7-24,-6 5 1,-1 9-54,1 2 1,0 6 61,-1-6 1,1 8-65,0-3 0,5-1 115,1 2 0,1-6 91,-1 6 0,-3-6-109,8 6 0,-5-8 68,5 2-125,0-4-92,6-1 0,2-3-286,4-3 260,4-5 1,9-7-114,4 0 0,-2-9 45,8-9 1,-2-1-202,2-10 1,3 8 62,-3-2 1,-2 4 100,2 2 0,-10 5 370,-2 1-186,1 7 0,-11-2 478,5 12 1,-4 5-230,-8 12 1,-2 4-163,-4 8 0,-4 5 445,-7 0 0,5 9 513,1-3 0,1-2-521,-1 2 1,-3-6-225,9 6 1,-7-5-132,6 5 1,1-8-120,5 3 0,-2-7 34,-4-5 0,4 2 93,-4-8 1,4 0-189,2-6 0,6-5-89,0-1 1,1-7-163,-1 2 262,4 3 0,7-7-106,0 4 1,1-14 5,-1-9 1,6-2-223,0-10 1,0 6-287,-6-6 0,-5 0 219,0-5 1,-7-3-3,7-3 1,-8 9 349,1-3 1,-3 5 675,-2 0-294,-7 4 379,5 8 1297,-14 7-863,14 2-225,-5 8 0,9 0 238,3 0-91,-3 8-849,14-6 1,-7 6-221,9-8 1,-7 0 140,1 0 0,-1 0-80,6 0 1,1-2-375,-1-4 0,0-2-782,1-3 0,-1-4-1098,0 3 0,1-1 303,-1 1 1919,0 4 0,0 1 0,1-3 0</inkml:trace>
  <inkml:trace contextRef="#ctx0" brushRef="#br0" timeOffset="1310">2058 727 8059,'10'0'484,"-1"0"1181,-3 0-461,4 0-620,7 0 1,-2 2-31,-3 4-436,3-4 0,-7 7-104,3-3-602,-3-4-226,-8 13 674,0-5 1,0 7-486,0 0 452,0 1 1,0-1 65,0 0 0,0-5 152,0-1 1,0-5 374,0 6 1,2-9-151,4 3 1,-2-2-37,7 2 1,1-4-818,5 4 1,0-6 322,1-6 0,1 0 260,4-11 0,4 3 0,7-11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3:40.2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11207 87 7809,'0'-11'-785,"0"-1"684,0 8-10,0-11 0,0 11 98,0-7 157,0 7 1,0-6-29,0 4 186,0 5-187,0-7 2,0 8-47,0 0 15,0 8-65,0 1 0,0 10-31,0 4 0,-2-3-63,-4 3 0,4-2 96,-4 2 0,4-2 78,2 8 1,0-2-41,0 2 0,-1 5 9,-5 1 0,4 1 46,-4 10 0,4 0 20,2 6 0,-2 6-23,-3 0 1,3 7 2,-4-2 0,4-1-57,2 1 1,0-3 34,0-3 0,0 7-47,0-12 0,6-2 26,-1-4 1,1-2-4,-6 2 0,0-2 0,0-3 1,0-5 7,0 5 0,0-7 26,0-5 0,0 2-32,0-8 0,0 0-128,0-6 1,0-5 196,0-1-437,0-7-2,0 4 119,0-8 1,0-2 179,0-4 0,8-4 0,1-7 0</inkml:trace>
  <inkml:trace contextRef="#ctx0" brushRef="#br0" timeOffset="2254">18 3304 8238,'-9'0'-876,"1"0"270,8 0 308,8 0 172,1 0 128,8 0 1,1 0-6,-1 0 1,0 0 86,1 0 1,-1 0-108,0 0 1,1 0 56,-1 0 1,2 0-38,4 0 1,-2 0 5,8 0 0,-2 0-15,2 0 1,3 0-10,-3 0 1,10 0-10,1 0 1,0 0 22,-5 0 0,0 0-5,-1 0 1,7 0-5,-1 0 1,0 0 117,-5 0 1,-1-2-89,1-4 0,0 4 7,-1-4 0,1 5 1,-1 1 1,-5 0 1,0 0 1,0 0-21,5 0 0,1 0 16,0 0 0,5 0-46,0 0 0,1 0 30,-7 0 0,7 0-21,-1 0 1,0-6 14,-5 0 0,5-2-3,1 3 1,-1 3 12,-6-4 0,-5 4-2,0 2 1,0 0-7,6 0 1,-1 0 2,1 0 0,-5 0-41,5 0 0,-4 0 21,9 0 1,-3 0-5,-3 0 0,7 0 19,-1 0 1,0 0-3,-5 0 0,5-8 2,1-3 0,1 1 2,-2-1 0,-3 5-3,3-6 1,2 3 1,-1-3 1,5-3 13,-6 3 0,6 3-11,-5-3 0,5 3 1,-6-3 0,0-1-3,-5 7 1,0-6-1,-1 6 0,1-1-3,-1 1 0,1 4-1,-1-4 1,1-1-37,0 1 1,-1-6 35,1 7 1,5-7-73,1 6 1,1-7 60,-2 1 0,-3 3-2,3-3 0,2 1 50,-1-7 0,-1 7 3,-5-1 0,1 3 23,4-3 1,-3-3 14,3 3 1,-3 3-59,-3-3 0,3 6 13,3-5 0,-3-1-41,3-5 1,4 0 42,2-1 0,4 1 55,2 0 0,6-2-107,0-4 0,7 3-4,-2-3 1,-1 6-11,1 6 1,-1-5-9,1 5 0,2 1-7,-7-2 0,5 3 49,-5-3 0,5-1-16,-5 7 1,2-5-5,-3 5 1,-3-6 28,4 7 0,-4-3-6,-3 2 1,7 2 11,0-7 1,-1 5-13,-5-6 0,6 3 7,0-3 0,5-3-1,-5 3 1,-1 3-6,-5-3 1,0 6-28,0-5 0,0 1 23,0-1 1,0-3-18,-1 9 0,-1-7 17,-4 6 0,4-5-2,-3 5 1,-3 0-2,2 6 1,-6-6 0,6 1 1,-5-3 28,5 2 0,-2 2-27,2-7 1,4 5 15,-4-5 0,-2 1-8,2-2 1,1-3-11,4 4 0,1 1 9,0-2 1,-2 7-1,-4-7 0,4 3-4,-4-3 0,2 2-1,-1 5 0,1 3-5,-8-4 0,2 2 5,-1-2 0,-5 4-18,4-3 0,3 3 17,-3 2 0,2 0-14,-1 0 1,1-6 0,4 0 0,4 0-2,-4 6 0,-2-1-4,2-5 1,1 4-3,4-4 0,7 2-64,0-2 0,-5 5 66,-1-5 1,2-2 19,10 2 1,-3-1-27,-3 1 1,-5 4 46,5-4 1,2-1 1,-3 1 1,-5-6 4,-6 6 1,-1 1 21,1 5 0,4-6 12,-4 0 1,-4 0-2,-2 6 1,3 0-35,-3 0 0,6 0-60,-6 0 0,7-2 16,-7-3 0,8 3-13,-2-4 1,2-2 23,-2 3 0,2-1-10,-7 6 1,1-6-37,-2 0 1,-1-5-5,7 5 1,-8-2 54,3 3 0,-5 3-17,-1-4 0,-1-2 37,1 2 1,-3 1-34,-3 5 0,2-6 98,-8 0 0,2 0-53,-2 6 0,-4 0 9,4 0 0,-3 0-19,-3 0 1,0 0 4,0 0 0,7 0-42,-1 0 1,0-2 35,-6-3 1,6 3-100,0-4 0,6 2 87,-6-2 1,0 4-34,-6-3 1,1 3 85,-1 2-29,0-8 1,0 6 20,1-4 1,-7 4 16,1 2 0,-1 0 25,7 0 0,-7 0-62,1 0 0,-1-5 86,7-1 0,-1 0-67,0 6 0,-5 0-48,-1 0 1,1 0 36,5 0 0,0 0-8,1 0 0,-1 0-12,0 0 1,0 0 29,1 0-93,-1 0 1,0 0 63,1 0 1,-7 0 23,1 0 1,-7 0-3,7 0 254,-8 0-213,3 0 10,1 0 113,-6 0 32,6 0-215,-8 0 14,0 0-84,7 0 0,-3 0-67,8 0 111,-8 0 0,3-8 0,-7-1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3:43.5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14163 173 8294,'8'-9'-519,"-6"-7"-64,6 7 0,-7-3 467,5 1 1,-4 5 361,4-6 1,-4 7-68,-2-7 0,6 6-89,-1-5 0,1 5 149,-6-6-173,0 9 1,0-7 79,0 4-51,8 4 1,-6-7 111,4 3-417,3 4-138,-7-6 285,6 8 74,-8 0 0,0 8 146,0 4 1,0 13-80,0 9 1,-8 8 146,-3 10 1,-5 12-168,-1-1 0,0 22 13,-1-5 1,3 16-204,3 2 1,5-47-1,-1 0 186,2 1 0,0 0 0,-1 3 1,-1-1 4,-1 1 0,1 0 0,2 3 0,2-1-13,1-2 1,0 0 0,0-3 0,-1 0 6,-2 46 1,0-8-59,6 2 1,0-5-6,0-7 1,0-9 33,0-7 1,6-8 22,0 1 0,-1-11 81,-5-5 1,0-7 1,0-5 1,0-4-40,0-8 1,0-5 40,0-1 149,0-7-538,0 4 0,2-8-231,4 0 0,-2-10 488,8-7 0,-1-16 0,6-11 0</inkml:trace>
  <inkml:trace contextRef="#ctx0" brushRef="#br0" timeOffset="2580">18 4566 8336,'-10'0'-1078,"2"-8"984,8-2 1,2-1-11,4-1 0,-2 3 96,7-3 1,1 3-348,5 3 257,0 4 0,1-12 111,-1 9 1,0-1 19,1 6 0,1-6-6,4 0 1,-4-1-17,4 1 1,4 4-3,2-4 1,4-1 8,1 1 0,-5-2-19,0 2 1,5 3-11,7-9 1,1 6-89,-2-5 1,-1-1 99,7-5 0,-2 0-47,2-1 0,4 1 32,-4 0 0,-2 3-1,3-3 0,-1 7 10,6-13 1,-2 12 7,-4-12 0,2 13 2,-8-7 1,6 3 7,-6-3 0,3 2 71,-3 3 1,-7-1-78,7 7 1,-7-6 0,7 7 0,-7-7-2,1 6 1,-3-5-1,9 5 1,-3-5-36,-2 5 0,5-6-7,0 6 0,8-7 2,-2 1 0,2-3-11,-1-2 1,-3 0 20,-4-1 1,-3 1-8,3 0 0,-5 7 185,-7 4 1,3 4-93,-8 2 0,6 0-45,-6 0 0,6 0-4,-6 0 0,6 0 2,-6 0 0,2 0-29,-2 0 0,2 0-14,4 0 0,3 0-65,-3 0 0,4 0 83,1 0 0,1 0-66,0 0 1,-1-2 55,1-3 1,1-5-2,5-7 1,-5-1 16,4 1 0,3 0 7,-3 0 0,2-1 28,-1 1 0,-5 5 116,5 1 0,-7 7-112,-5-2 1,4 4-16,-5 2 0,5 0-28,2 0 0,-1 0 22,1 0 0,-1 0-5,1 0 1,0 0-16,-1 0 1,1-5-11,-1-1 1,1-2-24,0 2 1,-5 3 33,5-9 0,-6 2 3,5-1 0,7-2 0,-7 7 0,5-6 5,-5 6 1,1-7-10,-1 1 0,1 3 0,0-3 0,-1 7-12,1-7 1,-6 2-3,-1-1 1,-5-3 18,6 9 1,-8-3 0,2 2 0,2 2 75,-1-7 1,-1 7-77,-6-2 1,6-1 47,0 1 1,0-6-17,-6 7 1,6-3 4,0 2 1,2 2-28,-2-7 0,-3 7 6,3-2 1,2-2-17,-2 3 1,6-7-7,-6 6 0,5-1-19,-4 1 0,4 4 30,-5-4 0,6-1-10,-6 1 1,6-6 44,-6 6 1,6 1 8,-6 5 0,2-2 23,-2-4 1,2 4 15,4-4 0,4 4-68,-5 2 0,5 0 18,2 0 0,-1 0-180,1 0 0,1 0 106,5 0 0,-5 0-26,5 0 0,1-5 11,-2-1 1,6 0-2,-5 6 0,1-6 38,-2 1 0,-1-1-5,7 6 1,-2-8 11,2-3 1,-2 1 12,-3-2 0,-3 7 31,8-7 1,-2 3-42,2-3 0,4-1 20,-3 7 1,-3-6-5,2 7 0,-2-7 2,2 6 1,4-5 12,-4 5 1,2-8 2,-2 3 1,4 1-28,-4-1 1,3 5 4,-3-5 0,4 5-48,-4-6 1,7 1 46,-1-7 1,8 7-12,-14-1 1,6 7 13,-12-7 0,6 2-4,-5-1 1,5-3 48,-6 9 1,6-9 5,-5 3 0,5 3 2,-6 2 1,8-1-40,-2 1 0,-2-6-66,3 7 1,4-7 68,7 6 0,0-1-52,-6 1 1,0 4 6,-1-4 0,1-2-13,0 3 1,-2-3 21,-4 2 1,4 4-10,-4-3 0,-1-3 77,1 2 1,-6 0 10,6 6 0,-6-5-42,7-1 1,-7 0-10,6 6 0,0-6-14,6 0 1,-6 1-8,0 5 1,0-6-4,6 0 1,2-1-12,4 1 0,-8 4-12,7-4 1,-5 4 20,12 2 0,-9-6-8,3 1 0,-8-1 12,2 6 0,-10 0-3,10 0 0,-4-6 15,4 0 0,0 1-7,0 5 0,-1-2 3,1-4 0,0 4-3,0-4 1,-6 4 0,0 2 1,0-5-3,6-1 0,0 0 0,0 6 0,0-6-18,0 0 1,0-1 16,0 1 0,-1 4-71,1-4 0,0-1 62,0 1 1,-2-6-5,-4 7 0,4-1 12,-4 6 0,-2-6 1,3 0 0,-3 1-6,2 5 0,-2-2 2,-4-4 1,-1 4 8,7-4 1,-2 2-9,2-1 1,4 3 31,-4-4 1,2-2 28,-2 2 1,3-1 5,-9 1 1,8 4-48,-2-4 0,-2 2 4,2-1 1,-7 3-37,1-4 1,2 4 35,-1 2 1,5 0-24,-6 0 0,8-2 20,-2-4 1,-1 4-48,1-3 0,-6 1 29,6-2 0,-6 4-3,7-4 0,-9 4 1,2 2 1,3-1 0,-3-5 1,0 4 1,-5-4 0,5 4 2,1 2 0,-1-6-2,-5 1 1,-1-1 1,1 6 0,-1 0 36,1 0 0,-2 0-20,-5 0 0,3 0 3,-8 0 0,6-6-7,-6 0 0,6 1 1,-6 5 1,6 0-15,-6 0 0,2 0 13,-2 0 0,-4 0-33,4 0 0,-4-6 27,-1 0 1,5 0 32,0 6 0,2 0-12,-2 0 0,-4-5 5,4-1 0,-2 0-12,2 6 1,-4 0 2,5 0 1,-5-2 44,-2-4-44,0 4 1,1-5 125,-1 7 1,0 0-116,1 0 1,-7 0 63,1 0 1,-1 0-87,6 0 0,1 0 4,-1 0 1,0 0 35,1 0 0,-1 0-6,0 0 1,-5 0 62,-1 0 1,-5 0-68,6 0 1,-7 0 339,7 0-149,-8 0 251,3 0-88,-7 0 159,0 0-414,0-8-72,0 6 1,0-8-148,0 5 136,0 3-61,0-6 0,-15 8 0,-4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3:58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1124 8567,'0'-34'335,"0"14"0,2 3-108,4 11 1,3 3-660,9-9 0,-1 6 0,0-5 302,0-3 0,5-1 76,-5-2 0,4-1 268,-9 1 0,-3-2-83,3-4 1,-3 2 253,3-8 0,3 6-96,-3-6 0,-3 6-177,3-6 0,-3 0 35,3-5 0,1-7 26,-7 1 1,0-2-177,-6 1 1,0 3 128,0-8 1,-2 2-172,-4-3 1,2-1 103,-7 8 0,-1 0-247,-5 5 1,2 1 60,3-1 0,-3 8-136,3 4 1,-3 6 196,-2 5 1,-1-1-32,1 7 0,0 0-88,-1 6 0,1 2 111,0 4 0,0 5 67,-1 12 1,1 4 13,0 8 1,1 1 11,5 5 0,-5 3-3,5 8 0,1 7 152,-1 5 1,5 9-189,-6 2 0,7 7 344,-7-1 0,6 4-220,-5 1 0,7 1 153,-2-1 0,-1-1-29,1-5 1,-2 3-58,2-8 0,4 0-174,-3-6 1,3-8 16,2-3 0,0-10-150,0-2 0,0-9 156,0-3 1,0-7-178,0-9 304,0-1 119,0-8 1,-2-1 166,-4-8 1,4-9-272,-4-9 1,5-14-408,1-15 1,-2-2 171,-4-3 0,4-8 50,-4-3 1,4 3-12,2 2 1,8 7-185,3 4 1,5 3-114,1 4 1,0 9 52,1-3 1,1 9-152,4-4 0,-2 8 124,8-2 0,-8 3 162,2 3 0,2 0 60,-2-1 0,2 7 141,-2-1 0,-4 9-93,4-3 0,-3 4 183,-3 2 1,0 0-21,1 0 0,-7 8-136,1 3 1,-3 4-50,3 3 1,-5 1 57,-7 4 1,0 4-174,0 8 1,0-7 94,0 1 0,-2-2-18,-3 2 1,1 2 94,-8-8 1,3-6 6,-3-5 1,-3-3 136,3 3 0,-1-3-114,1-3 1,-3-4 312,3 4 0,3-4 307,-3-2 20,8 0-523,-11 0-154,13 0 1,-6 2 78,8 3 1,0-1-194,0 8 0,2-7 342,4 7 0,-2 0-113,8 5 0,1 0 538,10 0 0,-4-1-49,4-5 0,-2 9 177,3-9 0,-3 8-338,7-7 0,-4 3-182,4 2 0,-7 1-162,3-1 0,-3 0-310,2 1 1,-4-7-101,4 1 1,-4-1 251,-1 7 1,-1-3-1068,0-4 0,-5 3 155,-1-8 0,-5 5-1297,5-5 1538,1 0 0,5-6-593,1 0 1330,-9 0 0,7-16 0,-7-3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3:59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69 450 8435,'-17'-8'-257,"7"6"941,-5-13 1,11 11 186,-7-8-40,7 9-397,-4-13 0,10 14-76,4-4 1,3-1 97,9 1 0,1-2-147,4 3 0,4 1-28,7-8 1,3 8-179,3-1 0,-1-3-251,7 2 1,-6 0-24,6 6 1,-7-5-543,1-1 1,-3 0 153,-3 6 1,-5 0-435,0 0 1,-8 0-97,2 0 0,0 2 430,-6 4 0,4-2 659,-9 7 0,-4 8 0,-1 8 0</inkml:trace>
  <inkml:trace contextRef="#ctx0" brushRef="#br0" timeOffset="220">121 934 8436,'-25'0'1101,"6"-8"290,2 6 1,11-5-1354,12 7 0,9-2 20,8-4 0,10 2 181,1-7 1,9 5 74,8-6 0,3 1 87,4-7 0,-4 1-265,3 0 0,-9 2-287,-2 3 1,1-1-201,4 7 0,-6 0-697,-5 6 1,-5 0-326,-7 0 1,3 0 228,-8 0 1144,0 0 0,-5 8 0,-1 1 0</inkml:trace>
  <inkml:trace contextRef="#ctx0" brushRef="#br0" timeOffset="573">1003 104 8513,'0'-35'452,"8"10"54,3 8 0,7 2-27,5 9-277,3 0 1,11 6-203,3 0 0,-3 0-23,3 0 1,2 2 9,-1 4 0,-9 0-9,-8 11 0,-5-2-41,-2 14 0,-7 0 80,-5 5 0,-3 9-275,-2 3 0,-3 4 2,-9 2 1,-1 5-59,-16 1 0,6-2 309,-6-10 0,2 2 170,-2-8 1,-2-1 48,8-11 1,2-3 438,10-7 1,3-7 353,8 1-689,0-8 1,15 3 375,8-7 0,16-7-284,7-5 1,13-11-174,11-6 0,-1-3-383,6-3 0,-4 2-600,-2 4 0,-7 4-1028,-5 8 1,-5 2 1773,-6 3 0,-4 12 0,-7 10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4:07.808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1 329 9256,'2'-15'553,"3"3"1,5 4-1188,7 8 0,8-1 0,6-3 49,8-2 1,3-8 465,4 3 0,2 1 121,-8-1 1,1 1-140,-7-1 0,-7-3 322,-4 8 0,2-1-70,-2 1 1,0 4-182,-5-4-320,-1 4-277,0 2 564,-7 0 99,-3 0 0,1-7 0,2-3 0</inkml:trace>
  <inkml:trace contextRef="#ctx0" brushRef="#br1" timeOffset="209">554 52 8474,'0'-17'0,"-2"7"871,-4 5 0,5 1-145,-5-2-888,4 4 1,2-4 214,0 12 1,0-2-177,0 8 0,0-1 190,0 6 1,-8 6 2,-3 0 0,1 2-367,-1-1 0,1 2 129,-2 9 1,-3-2-353,3-5 0,-3 3 46,-2-8 1,5 6-35,1-6 0,5 0-31,-6-5 539,9-1 0,-13 0 0,7 0 0</inkml:trace>
  <inkml:trace contextRef="#ctx0" brushRef="#br1" timeOffset="412">312 87 8317,'-15'-23'651,"3"0"1072,-3 0-1399,13 13 0,-4 2-432,12 8 1,9 8 251,8 4 1,2 9-40,-2 2 0,2 2-87,4-2 1,4-2 159,-4 8 0,3 0-876,3 5 1,1 9 697,5 3 0,-12 19 0,3 6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4:06.796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0 502 8424,'0'-18'-1285,"0"1"1696,0 7-283,0 3 1,6 5-180,0-4 1,1 4 0,-1-4 193,6 4 0,-3-3 208,3-1 0,-1 0-1,6 6 1,8-6-152,4 1 1,4-7-130,2 6 1,1-5 20,4 5 1,3-7 13,3 1 1,4-1-33,-4 1 0,-2-3-186,2 3 0,-9 3-7,-3-3 0,1 6-206,-6-5 0,-4 7-157,-2-2 1,-10 4-67,-1 2-573,-8 0 1122,3 0 0,-22 8 0,-4 2 0</inkml:trace>
  <inkml:trace contextRef="#ctx0" brushRef="#br1" timeOffset="262">553 104 8807,'0'-27'603,"2"4"-317,4 11 0,-2-1-349,7 7 0,-5-5-98,6 5-175,-8 0 402,11 6 0,-13 2-17,4 4 1,-4 5 93,-2 12 1,0 4 17,0 8 0,0-1-221,0 1 1,-6 2 72,0 3 1,-5-4-113,5 5 0,-6-7-33,6-5 1,-5 2-209,5-8 1,-2 6 86,3-6 0,3 6-699,-4-6 485,-4 0 470,9-6 0,-15 0 0,7 1 0</inkml:trace>
  <inkml:trace contextRef="#ctx0" brushRef="#br0" timeOffset="457">277 381 8540,'0'-18'-161,"0"1"0,0 5 1879,0 1-1447,7 7 0,9-4-501,7 8 1,0 6 107,-6 0 1,6 7 181,0-1 1,6 3-265,-6 3 0,6 5-226,-6 0 0,8 6 430,-2-6 0,3 7 0,3-3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4:12.68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52 9718,'9'0'-886,"-1"-2"751,-8-3-218,0 3 147,0-6 78,0 8 156,0-8 0,2 6-37,4-3-17,-4 3 1,5-6 219,-7 6 24,0-6-20,0 8 4313,0 0-4423,0 8-45,0-6 6,0 6 1,0-6 82,0 3-151,-7-3 140,5 14-90,-6-7-36,8 9 1,-2-3 5,-4-4 1,4-1 50,-3-4 0,3-2-23,2 7 0,0-5 47,0 5 1,0-5 7,0 6 0,0-6-54,0 5 18,0 1 1,0 5-90,0 0 0,0-5 76,0-1 0,0 1-67,0 5 1,0-5 98,0-1-145,0 1 0,0 5 85,0 0 1,0-5-9,0-1 1,0-5 58,0 6 18,0-1-72,0 6 9,0 1 0,0-1-25,0 0 1,0-5 33,0-1 0,0-5-65,0 6 0,0-7 69,0 7 0,0-6 20,0 5 18,0 1 0,0 5 5,0 0 1,0-5-62,0-1 0,0-5 22,0 6-28,0-1 68,0 7-45,0-1 127,0 0 4,0 0-7,0 1-66,0-1 1,0 0 127,0 1-75,0-9-61,0 7 54,0-7 29,0 1-44,0 5 1,0-13-74,0 13-9,0-13 159,0 6-85,0-8 1381,0 0-1846,0-8 1,0-1 65,0-9 0,5 1-201,1 0 1,8 1 492,-3 5 1,5-12-1,1 4 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4:15.34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174 86 11835,'9'0'-726,"-1"0"392,-8 0 37,8-7 459,1-3 1,3-5 85,-1 3 0,-7 3-162,2 3 189,4 4-204,-9-6 1,13 6-373,-8-3 542,-1 3-16,-5-6-105,8 8-70,-6 0 1,8 0 297,-5 0-270,-3 0 0,12 2 108,-8 4-176,7-4 1,-5 7-56,3-3 1,5-2 13,-5 7 0,-1-7 5,1 2 1,-5 2-115,6-3 1,-7 9 76,7-3 0,-8-1-62,1 2 0,-1-7-127,2 7 186,-4-1 1,6 7 61,-8-1 0,0 0 3,0 1-17,0-1 0,-2 0 60,-4 0 0,2 1 59,-7-1 1,5 0 41,-6 1 1,1-1 24,-7 0 0,1 0-5,0 1 1,0-7 84,-1 1 0,1-6-57,0 5 0,5-7 154,1 2-261,-1 3 0,1-7-40,-1 4-371,8-4 216,-3-2 0,7 2-447,0 4-4,0-4 69,0 5 360,0-7 0,1 2-39,5 4 0,-2-4 121,8 4 0,-7-4 191,7-2 1,-6 0 29,5 0 0,1 0-41,5 0 0,-5 0 2,-1 0 0,2 0-24,11 0 1,-5 0 6,4 0 0,-4 0-22,-2 0 1,6 5-45,0 1 0,1 6-33,-7-7 1,0 7-31,0-6 0,1 7-9,-1-1 1,-6-3 5,1 3 1,-6-1-41,5 7 1,-5-3 72,6-4 1,-9 5 16,3-5 1,-4 5 12,-2 1 0,0 0 28,0 1 0,-8 1 56,-3 4 0,-4-4 32,-3 4 0,1-4 22,0-1 1,-1-1-3,1 0 0,-2-5 136,-4-1 0,4-1-91,-4 1 1,-2 3-20,2-8 1,-1 5 32,7-5 1,-6 6-11,0-7 1,0 3-59,6-2 1,-1-4-20,1 3 0,6-1 193,-1 2-105,1-4-69,-7 6-34,1-8 1,5 0 79,1 0 45,7 0-104,-11 0 0,11 0 94,-8 0 17,8 0-111,-11 0 1,11 0 155,-7 0 6,7 0 81,-12 0-224,7 0 1,-3 0 223,1 0-177,7 0 1,-6 0 148,5 0 11,3 0-243,-6 0 0,8-2 193,0-4-294,-8 4 83,6-6-298,-5 8 287,7 0-4101,0 0 0,5 2 2501,1 4 1,8 6 1466,-3 11 1,5 3 0,1 9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4:19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105 173 7309,'0'-9'1378,"0"1"-1244,0 8 0,0-2 246,0-4-246,0 4 102,0-5 176,0 7 52,0 0-41,0 7 1,0-3 102,0 8 199,0-9-194,-8 13-340,6-7 0,-6 9 64,8-1 0,-2 0-74,-3 1 0,3-1 41,-4 0 0,4 1-4,2-1 0,-6 0-72,0 0 0,-1 1-20,1-1 1,4 0-131,-4 1 0,-1-1 105,1 0 1,0-5-106,6-1 10,-8 1-244,6 5 0,-5-5-698,7-1 2,0-7 0,2 9-811,3-7 1,7 0 1744,11-6 0,4-15 0,8-5 0</inkml:trace>
  <inkml:trace contextRef="#ctx0" brushRef="#br0" timeOffset="550">658 87 10764,'-2'11'327,"-4"1"0,4-6-191,-3 5 1,-3 1-329,2 5 326,-7-8 1,11 7-76,-4-5 1,-2 5 55,3 1 1,-3 0 55,2 1 1,4-1-36,-4 0 0,4 1-3,2-1 1,0 0 35,0 0-83,0 1 0,0-1-108,0 0 0,2 1 151,4-1 1,4-6-147,7 1 1,0-6 95,1 5 0,1-7-180,4 2 1,-4-2 76,4 1 0,2-3 41,-2 4 1,2-6 66,-2-6 0,-4 3 103,5-9 0,-5 0 131,-2-5 0,0 0-140,1 0 1,-3-1 34,-3 1 0,1-6-71,-7 0 1,5-8-92,-5 2 1,0-3 7,-6-3 0,0 0-193,0 1 0,-2 1 199,-4 4 0,-2 4-159,-3 8 0,-10 0-242,3 0 0,-3 7 108,4 4 0,-8 4-270,-4 2 1,-3 10 157,-3 7 0,0 8 340,1 10 0,-8-1 0,-3 1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4:21.218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122 416 10242,'0'-17'171,"0"-1"0,2 7 209,4-1 1,-4 7 884,3-7-869,-3 0 0,-2 1 509,0-1 466,0 9-356,0-13 294,0 14-274,0-5-953,0 7 0,0 2 24,0 3 0,0 11 86,0 7 1,-6 7 81,1-1 1,-9 6-103,3 5 0,1-3-159,-1 3 1,1-9 64,-2-2 1,-1-1-191,7 7 1,-5-6 92,5 0 0,-2-8-111,2 2 1,5-4 35,-5-2 0,4 1-155,2-1 1,0 0-377,0 1-594,0-1-496,0 0 52,0 0 518,8-7 0,1-4 352,8-12 1,7-4 831,-1-7 1,0-16-1,-6-3 1</inkml:trace>
  <inkml:trace contextRef="#ctx0" brushRef="#br0" timeOffset="354">796 18 8987,'0'-9'3649,"0"1"-3145,0 8-41,0 0-339,0 8 0,0 3 45,0 12 0,0-2-187,0 8 1,-5 0 59,-1 6 1,0 5 126,6 0 0,0 1-21,0-7 0,0 5-55,0-5 1,6 8-93,0-13 0,7 6 95,-1-12 1,-3 6-26,3-6 1,-3 0-59,3-6 1,3 0-30,-3 1 1,-5-1-101,-1 0 0,-2 1 92,2-1 1,-4 0 3,3 1 0,-5-1 102,-5 0 1,1 0 33,-8 1 0,1-7-94,-6 1 0,-1-3-9,1 3 1,0 1-125,-1-7 1,-5 6-303,0-7 1,0 1-816,6-6 0,0 0 68,-1 0 1131,9-8 1,-7-9 0,7-10 0</inkml:trace>
  <inkml:trace contextRef="#ctx0" brushRef="#br1" timeOffset="504">779 260 8467,'17'-15'1067,"1"3"0,7 3-333,3 3 0,7-2 499,5-3 0,5-3-1158,6 9 1,1-1-644,0 6 568,0 0 0,8 0 0,1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8:35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416 347 8026,'0'-12'2164,"0"1"-1469,0 7-130,0-11-189,0 5 58,0-7-242,0-1-20,0 1 0,0 6 32,0-1 1,0 6-83,0-5 1,0 5-103,0-6 1,0 7 115,0-7-37,0 1 1,-2-5 34,-4 5 0,2-5-195,-7 5 1,5-5 92,-6-1-58,1 0 0,-6 1 151,-1 5 0,7-2 0,-1 7 0,6 0-215,-5 6 0,-1 0 112,-5 0 0,6 0-84,-1 0 1,0 0 70,-5 0 1,0 6-105,0 0 0,1 7 115,5-2 1,-5 5-16,5 1 1,-5 6 41,-1 0 0,0 6 99,0-6 1,1 6-7,5-6 0,-3 6-48,8-6 0,1 0-46,5-6 106,0 1-374,0-1 0,7-2-12,5-3 1,3-5-14,3-7 1,-1 0 69,0 0 0,0 0-132,1 0 1,1-5 10,4-1 1,-4-6 120,4 7 1,-9-3 140,-3 2 0,-5 4-262,6-4 371,-9 5 0,5 2 161,-8 5 1,0 6 169,0 11 1,-2 2-130,-4 4 0,3 5 72,-9 1 1,0-1-25,-5 7 0,2 1-97,3-2 1,-1 6-153,7-5 0,-2 5 113,3-6 0,3 6-217,-4-5 1,4-1-98,2-5 0,0-6-79,0-1 1,2-7 45,4 3 1,-2-7-109,7-6 0,-5 3 23,5-8 0,1-1 155,5-5 0,0-2-18,1-3 1,-1-7 0,0-11 0,1 2-135,-1-8 1,-7 0 168,-5-5 0,-3-1 5,-2 1 1,0 5 122,0 0 0,-2 6 240,-3-6 1,1 14 115,-8-3 1,3 11 47,-3-5 599,-3 8-713,5-3 1,0 9 18,5 3 1,1-1-66,-2 8-270,4-9-81,-6 13 0,10-14-702,4 4 344,4-5 0,7-1 193,0 0 0,6-1-691,0-5 1,2 2 339,-2-8 1,-1 3-607,6-3 0,-1-1 1174,2 7 0,4-7 0,-6 3 0</inkml:trace>
  <inkml:trace contextRef="#ctx0" brushRef="#br0" timeOffset="238">952 779 8049,'0'-9'-61,"0"-7"1,0 12 1522,0-7 29,0 7 435,0-4-1302,0 8 0,6 2 100,-1 4 0,1 4-210,-6 7 0,0 2-140,0 4 0,2-4-863,4 4 0,-4-1 375,3 1 0,-3-10-2220,-2 4 167,0-3-424,0-5 2591,8-1 0,2-8 0,7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4:32.2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4375 173 8393,'0'-17'-1893,"0"8"1646,0 1 92,0 0-174,0 6 322,0-13-11,0 13 143,0-13 1,0 11 50,0-8-87,0 8 74,0-11 256,0 13-217,0-13 6,0 13-72,0-6-23,0 8-159,0 0 172,0-8-103,0 7 0,0-9 105,0 4-8,8 4-24,-6-5-43,13 7 0,-11 1 83,8 5 0,-8 4 13,1 7 0,3 6 64,-2 0 1,0 14-122,-6-3 0,0 5-18,0-5 0,0 1 26,0 0 1,0-1-16,0 1 0,5-6 15,1-1 1,0-7 0,-6 3 0,2 1-43,4-2 0,-5 0 34,5-6 0,-4-6-170,-2 1 1,0 0 152,0 5 0,0-6-144,0 1 1,0-6-84,0 5 0,0-5-490,0 5 287,0-7 1,0 6-597,0-4 951,0-4 0,0 13 0,0-5 0</inkml:trace>
  <inkml:trace contextRef="#ctx0" brushRef="#br0" timeOffset="1598">0 1211 8487,'10'-8'0,"-2"6"0,-7-5-463,5 7 0,-2 0 239,8 0 1,-7 0 42,7 0 1,-6-6 159,5 0 1,-5 0 30,5 6 1,1-1 97,5-5 1,1 4-76,-1-4 1,0 2 68,0-1 0,1 3-59,-1-4 0,0 4-30,1 2 0,5 0-17,0 0 1,2-6 2,-2 0 0,-2 1 6,8 5 0,-2-6-16,1 0 1,5 0-6,-4 6 0,2-5 22,-2-1 0,3 0 0,-3 6 0,-2 0-9,2 0 1,-8 0-1,2 0 0,2 0 12,-2 0 1,0 0 2,-6 0 0,3 0-6,3 0 0,-4 0-1,4 0 0,2 0-6,-2 0 0,8 0 7,-3 0 1,-1 0 21,2 0 1,-6 0-29,6 0 0,-6 0 0,6 0 1,-8 0-8,2 0 1,2 0-2,-2 0 0,8 0 6,-2 0 1,3 0-3,3 0 1,-6 0 0,0 0 1,-2 0-1,1 0 1,3-6 0,-8 0 1,8 1 8,-2 5 0,-2 0 2,1 0 0,1-2-9,6-4 1,-6 4 1,-1-4 1,-1 4-2,2 2 1,2-5-1,-8-1 0,6 0-4,-6 6 1,6 0 4,-6 0 0,2 0 26,-2 0 0,-2 0-28,8 0 1,-2 0 0,1 0 0,3 0-1,-8 0 0,6 0 1,-6 0 0,6 0 1,-6 0 1,6 0-1,-6 0 0,8 0-9,-3 0 1,-1 0 7,2 0 0,-6 0-37,6 0 1,-6 0 31,6 0 1,-6 0-17,6 0 1,-6 0 16,6 0 0,-6 0-3,6 0 1,-1-2 1,7-4 0,-6 5 0,0-5 1,-6 4 14,6 2 1,-1-6-16,7 0 0,-6 1 13,0 5 1,-1-2-17,7-4 0,-6 4-3,0-4 0,-1 2 5,7-1 0,-6 3-4,0-4 0,-2 2 7,1-2 0,3 4-2,-8-3 1,0 3 52,-5 2 1,5-6-52,0 0 0,0 0 12,-6 6-10,0 0 1,1 0-1,-1 0 0,0 0-30,0 0 1,1 0-6,-1 0 1,0 0-5,1 0 0,-1 6-9,0 0 0,1 0-17,-1-6 0,0 0 42,0 0 1,1 0 41,-1 0 0,0 0-19,1 0 0,-1 0 19,0 0-1,0 0 1,1 0 7,-1 0 1,0 0-19,1 0 0,-1 0 5,0 0 0,1 0-10,-1 0 1,-6-6 3,1 0 0,-1 0-14,7 6 0,-7 0 12,1 0 0,-1 0-12,7 0 0,-7 0 5,1 0-1,-1 0 1,6 0 17,1 0-6,-1 0 0,0 0 172,1 0-163,-9 0 326,7 0-231,-7 0 9,8-7-81,1 5 0,-1-6 10,0 8 0,-5 0 6,-1 0 0,-5-2-7,6-4 1,-1 4-15,7-3 0,-7 3 8,1 2 1,-7 0-74,7 0 1,-6 0 130,5 0-50,-7-8 0,6 6 60,-5-4 0,-3 5-22,6 1 13,-8-8-321,0 6 256,0-6 1,-4 8-39,-7 0 0,-9 8 0,-14 2 0</inkml:trace>
  <inkml:trace contextRef="#ctx0" brushRef="#br0" timeOffset="2515">4358 208 6748,'0'10'288,"0"5"-309,0-3 0,0-3 39,0 3 0,0-7-4,0 7 1,0-6-27,0 5-29,0-7 87,0 12 3,0-7-3,0 8-34,0 1 0,0-1-21,0 0 0,2-5 18,4-1 1,-4-5 7,3 6 10,-3-1-21,-2 6 1,6-5 70,0 0 16,0-9-50,-6 13 0,2-12 1,3 7-21,-3-7 10,6 11 0,-8-11 34,0 8-44,0-8-15,0 11-195,8-5 196,-6 7 0,7-2-146,-3-3 130,-4 3-5,6-5 0,-8 1 76,0 1-24,7-8 0,-5 5 110,4-3 45,-4-4-153,-2 13 1,0-11 9,0 8 1,6-7-67,-1 7 0,1-6 54,-6 5 1,0-5 14,0 6 38,0-9 1,8 13 27,-6-14 35,5 13-136,-7-13 18,0 6-475,0-8-456,0 0 893,8 0 0,-6-16 0,6-3 0</inkml:trace>
  <inkml:trace contextRef="#ctx0" brushRef="#br0" timeOffset="3210">4479 122 7607,'0'17'219,"0"0"1,0 6-116,0 0 1,0 0-104,0-5 1,0 7-5,0 3 0,0-1 27,0 2 0,0 0-105,0 6 0,0-7 11,0 1 1,-6-2 86,1 2 1,-1 2 32,6-8 1,0 6-53,0-6 1,0 5 151,0-4 1,0-1-144,0-6 0,0 0 25,0 0-38,0 1 1,0-1 1,0-5-70,0-1 108,0-7 328,0 4-352,0-8 0,0-8 18,0-4 1,0 3-75,0-3 0,0 1 1,0-7 0,0-5 1,0 0 1,0 0-14,0 6 1,0-6 16,0 0 0,-6-2-114,0 2 0,1 2 55,5-8 1,0 8 30,0-2 0,-6 2-23,0-3 1,0 5 21,6-4 0,0 4-11,0 2 1,0-3 56,0-3 1,-2 4 3,-3-4 1,3 10 55,-4 1 1,4 1-81,2-7 1,0 7 59,0-1 0,-2 8-80,-4-1 202,4-5 3,-5 8 28,7-6-104,0 8 29,0 0 1,2 8 9,3 4 0,-3 3-68,4 2 1,-2 8 227,2 4 1,-4 4-122,3 1 1,-3 9-56,-2 3 0,6 6-238,0 5 1,0 7-672,-6 11 609,0 3 0,-8 9 0,-2-1 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4:40.3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35 156 7270,'0'-9'-467,"8"1"0,-6 6 527,4-4-46,-4 5 14,-2-7 1,1 2-33,5 0 18,-4-7 0,6 9-100,-8-7 273,0 7 8,0-12-63,0 14-56,0-5 1,0 5 58,0-4 27,0 4 4,-8-6-27,6 8-124,-5 0 1,5 0 143,-4 0-24,4-7-84,-6 5-19,8-6 0,0 6-134,0-4 143,0 5 1,2-7 35,4 8 4,-4 0 1,11 8 93,-7 3 0,0 12-61,-6 6 1,0 4 136,0 1 1,6 8-213,-1 5 0,1 3 27,-6 1 0,6-4-167,0-1 0,5-8 115,-5 2 1,5-3-45,-5-3 0,6-7 64,-6-4 1,5-1-90,-5 1 1,5-4 33,-5 4 0,6-10-7,-7-1 0,1-1-42,-6 7 1,6-1-137,0 0 1,-1-3-853,-5 3 1058,0-4 0,-7 28 0,-3-5 0</inkml:trace>
  <inkml:trace contextRef="#ctx0" brushRef="#br0" timeOffset="1704">1 139 6397,'7'-9'-274,"-5"1"0,6 6 423,-8-4-202,0 4 167,8-5 304,-6 7 67,5 0-264,-7 0 404,0 0-577,0 7 0,0-3-204,0 8 125,0-1 1,0 6-18,0 1 1,0-1-9,0 0 1,0-5 59,0-1 0,0 1 23,0 5 1,2 1-4,4-1 0,-4-6 6,4 1 1,1-1-19,-1 7 0,6-1 4,-7 0 1,7-5-15,-6-1 1,7-1-6,-1 1 0,-3 5-18,3-5 0,-8-1 30,1 1 0,-1-1 157,2 2-69,-4 3-44,6-5 0,-8 7-8,0 0 1,0-5 13,0-1 0,1-1-43,5 1-15,-4 5 1,12-7-43,-9 9 1,1-7 94,-6 1-125,8-1 98,-6 7 1,7-3 23,-3-4 28,-4 5-24,6-7 0,-6 9-36,3-1 1,-3-5 0,4-1 1,-4 1-42,-2 5 1,0-6 44,0 1 0,0-1-7,0 7 1,0-7 19,0 1 0,2-1-6,4 7 1,-4-7-54,3 1 1,-3-1 3,-2 7 1,0-7 82,0 1 0,0-1 96,0 6 0,0 1-105,0-1 1,2-5-14,4-1 1,-4 1 76,4 5 1,-4 0-128,-2 0 1,0 1-8,0-1 0,0 0 29,0 1 1,0-1-8,0 0 0,0 1-50,0-1 5,0 0-21,0 0 63,0 1 4,0-1-88,0-7 0,0-1-73,0-3-67,0-4-59,0 6 0,0-10 278,0-4 0,0-4 0,0-7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4:43.9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1004 8523,'10'-8'-520,"-2"6"385,-1-13 1,-3 11-429,8-8 530,-9 9 1,11-7-117,-8 4 0,1 4 94,-1-4 1,-4 3 144,4-3-107,3 4 55,1-6 1,5 6-22,-3-3-46,3 3 189,-13-6 24,14 8-157,-7 0 0,8 0 6,1 0 1,-1 0-33,0 0 1,1 0-4,-1 0 1,2 0-34,4 0 0,-2 0 63,8 0 0,-6 0-89,6 0 0,-6 0 89,6 0 1,-6-6-4,6 0 0,-6 1-15,6 5 1,-1-2 7,7-4 0,0 4-9,-1-4 0,1-1 3,-1 1 1,1 0-20,0 6 29,-1-8-9,1 6 0,-1-5 4,1 7 0,0-6-5,-1 0 1,1 1-2,-1 5 0,-1 0-14,-4 0 0,3 0 1,-3 0 0,-2 0 17,2 0-25,0 0 17,5 0 1,1 0-32,0 0 0,1 0 29,4 0 0,3-2-150,3-4 0,2 4 114,-8-4 0,2-2-10,-1 3 1,-5-1 45,5 6 1,-3-6 1,2 0 1,-5 1 6,0 5 0,-1 0 7,-5 0 0,4 0 18,1 0 1,1 0-31,-1 0 0,1 0-128,0 0 0,1 0 80,4 0 1,-3 0-14,3 0 0,-5 2 24,-6 3 34,11-3-27,-11 6 0,13-8 8,-7 0 1,-1-2 1,1-4 0,1 4-16,5-3 0,-3 1 14,8-2 1,-7 4 119,1-4 1,-1-1-102,1 1 1,-4 0-1,5 6 1,-5 0-6,-1 0 1,-1 0-3,1 0 1,5 0-2,1 0 0,-1 0 1,-5 0 0,7 0-61,4 0 1,-2-2 54,2-4 0,0 4-40,6-3 34,-7 3 13,4 2 1,-12-6-6,3 0 0,-3 0 3,-3 6 1,1 0 1,0 0 1,-1 0-5,1 0 1,-1 0-1,1 0 1,0 0 24,-1 0-21,1 0-1,-1 0 0,1-1-18,-1-5 0,1 4-18,0-4 1,-1 4-6,1 2 0,-1-6 40,1 1 0,0-1-3,-1 6 1,-5-2-5,0-4 0,-2 4 0,2-3 1,1 3 26,-7 2 1,2 0-31,-2 0 0,-1 0 31,6 0 0,-1 0-82,2 0 1,4 0-4,-4 0 0,3 0 45,3 0 1,-1-2-10,1-4 0,0 4 34,-1-4 1,-5 2-28,0-1 0,-6 3 74,6-4 0,-6-2-74,6 2 1,-8 1 142,2 5 0,2-6-51,-2 0 0,0 0-24,-6 6 0,8-5-27,4-1 1,4-2 4,1 2 1,3-1 64,3-5 1,-3 3-56,3 3 1,4 4-135,2-4 0,-2-2 117,2 3 1,-1-3-47,1 2 1,2 4 74,-8-3 1,6 3 6,-5 2 1,5-6-27,-6 0 1,2 0 1,-1 6 1,-5 0-39,5 0 0,-9 0 33,3 0 0,-6 0-43,5 0 1,5 0 41,-10 0 0,13 0-54,-8 0 1,7 0-14,-1 0 0,-3 0-10,3 0 1,-2 0 24,3 0 1,-5 0-6,5 0 1,-11-5 39,-1-1 1,-6 0-25,6 6 1,-8-6 78,2 1 0,2-1-73,-2 6 0,0 0 71,-5 0 1,-1-6-47,0 0-3,0 0 0,1 6 0,-1 0 1,6 0-1,0 0 0,0 0-57,-5 0 1,-1 0 50,0 0 0,0-5-33,1-1 1,-1 0 21,0 6 0,1 0 30,-1 0 0,-6 0 6,1 0 0,-1-2 5,7-3 0,-1 3-11,0-4 0,-5 4 6,-1 2 1,-5-2 123,6-4 0,-7 4-2,7-3 211,-8 3-239,3-6 59,-7 6-67,8-6 3,-6 8-97,6 0-305,-8 0-362,0 0 1,0 0 0</inkml:trace>
  <inkml:trace contextRef="#ctx0" brushRef="#br0" timeOffset="442">7644 35 6272,'0'-9'148,"0"1"-46,0 8 16,0-8-144,0 6 82,0-5-96,0 7 992,0 0-738,7 0-171,-5 7 0,8 3 13,-4 7-14,-4 1 1,5-1-114,-7 0 0,6-5-57,0-1 116,0 1 1,-6 5 11,0 0 0,-8 8 0,-2 2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4:47.5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87 5932,'0'-10'0,"0"2"0</inkml:trace>
  <inkml:trace contextRef="#ctx0" brushRef="#br0" timeOffset="286">69 0 6653,'-9'10'-891,"-7"5"894,15-13 309,-7 6-180,0-8 43,6 0-113,-5 0 4,7 0 0,0-2-29,0-4 12,0 4 31,0-5-15,0 7 332,0 0-224,0-8 21,0 6-113,0-6 23,0 8-358,0 0 1,-8 8 0,-2 2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4:49.9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0 156 8443,'8'-10'-539,"-6"-5"0,6 11 208,-8-7 169,0 7 57,0-4 1,0 6 239,0-4 80,0 5-149,0-7 0,0 6 67,0-4-81,0 4-12,0-5-22,0 7-190,0 0 206,0 7 0,0-3-12,0 8 0,0-7 65,0 7 0,0-1 8,0 7 1,0-1 2,0 0 0,0 8 145,0 4 1,-2 4-57,-4 1 1,4 3-84,-4 3 1,4-1-23,2 7 0,0-2-43,0 2 0,0 2-9,0-7 1,0 5-27,0-6 1,0 0-17,0-5 0,0-2 43,0-5 0,6-3 8,0-7 0,0-1 91,-6 0 0,5 1-41,1-1-69,0-8 0,-6 1-39,0-4-339,0-4-8,0 5-540,0-7 906,0 0 0,-8 0 0,-1 0 0</inkml:trace>
  <inkml:trace contextRef="#ctx0" brushRef="#br0" timeOffset="1567">121 225 8349,'0'-9'-951,"0"1"374,0 0 401,0 6 0,0-7 186,0 3-122,0 4 0,6-8 113,0 5-66,0 3 145,-6-14 5,0 14 75,0-13-69,0 13 0,-2-11 28,-4 7-42,4 0 42,-13-2-9,13 7-177,-14-15 55,14 14-30,-5-5 13,-1-1 1,6 6 0,-6-8 31,8 5 0,-2 3-5,-3-4 1,3 2 340,-4-2-199,4 4 179,2-5-183,0-1 11,0 6-103,0-6-39,0 8-103,0 0 1,6 2 122,0 4 0,-1 4 47,-5 7 1,2 2 8,4 4 0,-4-2-21,4 8 1,-4-6 8,-2 6 0,5-2 9,1 2 0,0 4-16,-6-5 1,0-1-61,0 2 1,0-2 52,0 2 1,0-2-38,0-4 0,0-2 18,0 8 0,0-8-5,0 2 0,0 4-2,0 2 1,0-4-5,0-2 0,0 2 7,0-2 1,0 5 2,0-4 0,0 4-66,0-5 1,0 6 50,0-6 1,0 0-99,0-5 1,0-1 111,0 0 1,0 1 2,0-1 0,2 0-16,4 0 1,-4 1 3,3-1 0,-3 0 7,-2 1 6,0-1-26,0 8 1,0-6 10,0 4 1,0-4-49,0-1 1,0-1 17,0 0 0,0 1-5,0-1 0,0-6 63,0 1 0,0-1 0,0 7 1,6 1 8,0 4 0,0-4-45,-6 4 1,2 2 21,3-2 0,-3 6-10,4-6 0,-4 2-44,-2-2 1,0-4 53,0 4 0,2-3 0,4-3 1,-5-6-29,5 1 0,-4-6-11,-2 5-17,0-7 1,0 6 33,0-4-65,0-5 69,0 7-806,0-8 177,0 0 1,8 0 0,1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4:53.7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1159 8455,'0'-17'-1183,"0"-1"1501,0 9-237,0-7 1,0 13-73,0-9-32,8 8 1,1-3 65,9 7-10,-9-8 1,7 6 220,-5-4-112,5 4 1,7-4 8,0 1 0,0-1-80,-6 6 1,8 0-147,4 0 0,2 2 102,-3 4 0,5 1-12,-4 5 0,6 1-28,5-7 0,-4 6-161,5-7 1,-5 7 62,-1-6 1,1-1 30,5-5 0,-5 6 76,5 0 1,1 0-35,-2-6 0,0 2 58,-5 3 1,5-1-79,1 8 0,1-8 5,-2 1 0,-1 3 6,7-2 0,-6 0-13,6-6 0,-5 0 48,5 0 0,-6 0-8,6 0 1,-5 0 128,5 0 0,-6 0-134,6 0 1,-7 5 62,1 1 0,-3 2-42,-3-2 1,7-3-18,-1 9 0,0-8-19,-5 2 1,5 1-18,0-1 0,3 0 13,-3-6 1,4 0-13,8 0 0,0 0 94,0 0 0,0-2-66,0-4 0,0 4 49,-1-4 0,1-1-14,0 1 1,-6 0 7,0 6 0,-1-6 4,1 1 1,4-7-7,-4 6 1,4-1-13,2 1 1,0 4 3,-1-4 1,-3 4-14,4 2 1,-4 0 11,10 0-9,-4 0 1,-10 0 1,6 0 0,-4 0 1,-2 0 0,2 0 1,1-5-2,4-1-21,-6 0 1,5 4-1,-4-2 22,4-2 0,0-1-3,-4 1 1,-2 2-2,-4-7 1,-3 7-3,3-2 0,-3 2 149,-3-2 0,1 5-68,-1-5 0,1 4-33,0 2 1,-1 0-62,1 0 0,5 0-20,0 0 0,1 0-5,-7 0 0,3 0-18,3 0 1,-3-2 44,3-4 1,-5 4-4,-7-4 1,5 5 12,-4 1 0,2 0-16,-2 0 1,3 0 53,-3 0 0,4 0 1,1 0 0,10-2 12,8-4 0,2 2-85,10-8 0,-1 3-95,6-3 1,-5-3 108,-1 3 1,0-1 7,6 1 1,-7-1 10,-4 7 0,1-1 9,-1 1 1,-1 2-2,-5-8 0,4 9 46,-4-3 1,9-2 153,-9 2 0,4-5-129,-4 5 1,0-2 27,0 3 1,5 1-120,1-8 0,5 7 68,-5-7 1,5 8-50,-5-2 0,5-1-30,-5 1 1,7-6-146,-1 7 0,-5-3 144,-1 2 0,2 4-24,-3-4 1,-5-1 86,-6 1 0,-2 0 3,3 6 1,1-5 56,-8-1 0,6 0-98,-6 6 0,7 0 107,-7 0 0,6-6-75,-6 0 0,6 1-80,-5 5 1,7-2 13,-2-4 1,2 4-19,-2-4 0,2 4 30,-7 2 0,5-5-19,-6-1 1,6 0 1,-6 6 0,7 0 9,-7 0 0,2 0 54,-1 0 1,-5-6-2,4 1 1,3-1 9,-3 6 0,0 0 37,-5 0 0,5-6 11,1 0 1,-1 1-46,-5 5 0,5 0 10,0 0 0,3 0-61,-3 0 1,-2 0 52,8 0 0,-5 0-144,5 0 0,-6 0 72,6 0 1,-5-2 14,5-4 0,-6 4 56,6-4 1,-5 4 0,5 2 1,-2 0 30,2 0 1,4-6 18,-4 1 0,4-3-38,2 2 0,-6 4-3,0-3 1,0 1-30,6-2 1,0 4-15,0-4 1,0 2-5,0-1 0,0 3-22,-1-4 0,7 2-13,0-2 0,1 4 52,-1-3 0,-4-3-8,3 2 1,3-1 71,-2 1 0,5 4-74,-5-4 1,5-2 27,-5 3 1,7-1-13,-2 6 0,3-6-18,-3 0 1,4-1-16,-3 1 1,-3 4-5,3-4 1,-3-1 14,3 1 0,1-2-12,-7 2 1,5 4 52,-5-3 0,5-3-42,-5 2 0,-1 0 65,-5 6 0,0-2-54,0-3 1,0 3 4,0-4 0,0 2-26,0-2 0,-1 5-1,1-5 1,0-2 5,0 2 1,-6-1-11,0 1 1,-2 4-62,3-4 1,-5-2 59,-8 3 1,1-1 118,0 6 0,-8-6-33,-4 0 0,2-1 164,-2 1 0,-6 4-169,-6-4 0,1 4 24,5 2 0,1-5 7,-1-1-36,0 0 1,0 6-159,1 0 0,-7 0 97,1 0 1,-6-6-120,5 1 0,-5-1 131,5 6 0,-5 0-14,6 0 0,-7 0 74,7 0 0,-6-6 93,5 0-103,1 0 0,5 5 19,0-5 0,-5 4 39,-1-4 0,-5 4-53,6 2 1,-7 0 59,7 0 0,-6-6-29,5 1-3,-7-1-44,12 6 1,-13 0 40,9 0-26,-8-8-35,11 6 0,-11-5-140,7 7 176,-7 0 60,4 0 1,-8-2-226,0-4-264,0 4-193,0-6-644,0 8 826,-8 8 1,4-4-197,-7 7 579,7-7 0,-4 4 0,8-8 0</inkml:trace>
  <inkml:trace contextRef="#ctx0" brushRef="#br0" timeOffset="248">13558 87 8298,'-12'-6'-258,"1"0"-44,7-7 1,-4 9 185,8-8 23,0 9 0,2-5 46,4 8 0,-2-6-417,7 0 697,-7 1-162,12-3 677,-15 6-136,7-6-395,-8 8 1,0 2-79,0 4 1,-6-2 80,1 7 1,-7 3-148,6 9 1,-1-4-187,1 4 0,2-4-272,-7-1 1,7-1 50,-2 0-407,-4 1 741,1-1 0,-9 0 0,1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4:58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433 174 8581,'11'-8'-38,"1"-3"-106,-9-5 1,7 5-225,-4-1 1,3 6 118,9-5 394,-1-1-88,-7-5 1,5 7 78,-4 5 1,-1-3-49,2 2 733,-9-7-434,5 11 1,-8-8 303,0 4-294,0 4 0,0-5-270,0 7 0,0 2 22,0 3 0,-8 7-56,-3 11 0,-4-2-22,-3 8 0,-5 8-161,0 9 0,-6 4 90,6 1 0,-7 5 24,1 8 1,-2-1 44,2 12 1,-2-4 4,8-2 0,-5 8-243,4 4 1,3-4 201,10-2 1,3-6-97,8-6 1,2-3 96,4-8 0,5-1-133,12 1 0,4-7 103,8-5 1,5-11-13,1-6 0,7-6-3,-2-5 0,4-7 8,2-10 1,5-5 190,1-7 0,-8-8-194,-10-4 1,-5-4 125,-6-1 1,-6-1-102,-12 0 1,-3-5 223,-8 0 1,-8-8-17,-3 2 0,-14-2-109,-10 1 0,-3 5 46,-14 8 0,4 7 18,-10 4 0,-3 11-661,-3 6 1,-3 14-765,-2 9 1243,7 8 0,-5 10 0,4 3 0,-5 8 0,-1 8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5:04.1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53 174 8230,'0'-12'-1872,"0"1"1716,0 7 0,0-6 31,0 4 0,-2 5 135,-4-5 282,4 4-137,-6-6 207,8 6-241,0-13 17,0 13-109,0-13-18,0 5 0,2-2 45,4 1 0,-4 5 59,4-5 24,-4 7 1,-2-6-42,0 4 259,0 5-222,0-7-53,0 8-274,0 0 169,0 8 0,0-5 53,0 9 1,0-1 9,0 7 1,0-1-2,0 0 0,0 2 117,0 5 0,0-3-102,0 8 0,0-6 25,0 5 1,0-5-79,0 6 1,2 0-4,3 6 0,-3-6-22,4-1 0,-4 1 64,-2 6 1,0-1-125,0 1 0,0 1 70,0 5 1,0-5-17,0 5 1,0-5 20,0-1 0,6-1 3,0 1 1,1-8 20,-1-4-4,-4 4 1,11-8 21,-7 4 1,2-10-22,-2-1-15,-4-8 0,5 5 19,-7-3-462,0-4 283,0 6 163,8-8 0,2 0 0,7 0 0</inkml:trace>
  <inkml:trace contextRef="#ctx0" brushRef="#br0" timeOffset="1054">122 571 8459,'-10'-7'-867,"3"5"693,7-13-335,0 13 194,0-14 132,0 7 312,0-1 1,0-5 80,0 13-94,0-6 0,0 6 148,0-4-169,-8 4-313,6-5 356,-6 7-540,8 0 193,0 7 99,0-5 25,0 14-9,0-14 401,0 5-240,0 1 92,0-6-120,0 6 26,0-8-55,0 7-257,0-5 243,0 6-32,0-8 432,0 0-362,-7 0 156,5 0 1,-6-2-22,8-4 13,0 4-61,-8-5-60,6 7 0,-5 2-133,7 3 1,0 5 125,0 7 0,0 0-66,0 1 1,0 7 53,0 4 1,0-3-11,0 3 1,0 6-2,0 5 0,0-5 8,0-6 1,0-1-94,0 7 1,6 5 1,-1 1 1,1-1 96,-6-5 1,0-1-32,0 1 1,0 1 65,0 5 0,0-5-43,0 5 0,-2-5 3,-4-1 0,4-1 35,-3 1 1,-3-1 20,2 1 0,-5 0-10,5-1 1,-2-7-5,2-4 1,5 2-44,-5-2 1,4 0 78,2-5-327,0-1 197,0 0 0,2-7-124,4-5 1,-3-3-53,9-2 0,5-2 188,6-3 0,8-13 0,-4-8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5:08.1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1661 8504,'-10'-17'-1774,"-3"5"2447,7 1-547,0 7-324,6-12 142,0 14 150,0-13 77,0 6 99,0-9-30,0 1-170,0 7 56,0-5 40,0 13-166,0-6-293,0 8 308,8 0 1,0 2-130,3 4 0,5-4 75,-5 4 0,5-4 21,1-2 1,0 5-28,0 1 0,1 0 34,-1-6 0,0 0 8,1 0 0,5 0 3,0 0 1,2 0 9,-2 0 1,-2 0-37,8 0 1,0 0-4,5 0 0,1 0-10,-1 0 30,1 0 1,1-6 0,3 0-66,1 3 1,2 1 49,-1 2 1,-5 0-4,5 0 1,-5 0 23,-1 0 1,-1 0 1,1 0 1,0 0-8,-1 0 1,1 0 6,-1 0 0,7 0-16,-1 0 1,2-2 8,-1-4 0,-3 4 12,8-4 1,-2-1-45,2 1 1,4-6-6,-3 7 0,1-7 16,-2 6 0,4 0-6,-4 6 0,-2 0 9,2 0 0,-2-5-1,2-1 1,2 0 53,-7 6 1,1 0-50,-2 0 1,-3 0 94,3 0-84,-3 8 28,-3-6 0,1 5 6,0-7 1,-1 0-9,1 0 1,1 2 4,5 4 0,-5-4-17,4 4 1,3-4 4,-3-2 0,8 0-76,-2 0 1,-2-6 68,2 0 1,-1 0-54,1 6 0,2-5 48,-8-1 0,2 0-4,-1 6 1,-5 0 5,5 0 1,-5 0 0,-1 0 1,-6 0-9,-1 0 1,1 0 1,6 0 1,-1 0-97,1 0 1,5 0 93,1 0 0,-1 0-19,-5 0 1,5-2 23,0-4 0,1 5 2,-7-5 0,7-2 11,-1 2 1,0 1 3,-5 5 0,-1-6 16,1 0 0,2-5 5,3 5 1,4-8 153,8 3 1,-4 3-158,4 2 0,-4-3-123,10-3 0,1 3 48,-1-3 0,5 6-17,-5-5 1,5-1 71,-5-5 1,1 5-24,-1 1 1,-8 5 28,8-5 0,-8 1-33,7-2 0,-9 5 176,-2 7 0,-1 0-93,1 0 1,4 0-56,-4 0 0,-2 0-40,2 0 0,0 0-17,6 0 1,0 0-11,0 0 0,0-2-23,0-4 1,1 4 26,5-4 0,-4 3 22,4-3 0,-10 4-2,-2-4 1,-6 4-6,6 2 1,-7-6 143,1 1 1,-9-1-24,-3 6 1,-4 0 85,4 0 0,-1 0-121,2 0 1,4 0-5,-4 0 1,3 6-36,3-1 0,-1 1-5,1-6 0,2 0-195,3 0 1,-2 0 126,8 0 0,-5 0-60,5 0 0,-8 0 111,3 0 0,1-6-9,-2 1 1,1-3-2,-7 2 0,3 4 13,3-3 1,-3-3 121,3 2 1,-4 0-57,-1 6 1,2 0 15,3 0 1,-4-2-47,5-3 1,-5 3-68,-1-4 0,5 4 11,1 2 0,5 0-110,-6 0 1,2-2 115,-1-4 0,-3 4-15,8-3 0,-5-3 13,5 2 0,-8-1 3,2 1 1,3 4 141,-3-4 0,0-2-140,-5 3 1,5-3 160,1 2 0,-7 4-49,-5-4 1,0 5-41,5 1 0,1 0-17,0 0 0,-1-2 0,1-4 1,5 4-37,1-4 1,5 4-14,-6 2 1,6 0-101,-6 0 1,12 0 117,-6 0 0,8 0-48,-8 0 0,2-2 35,-1-3 0,2 3 2,-2-4 1,-3 4-2,2 2 0,-2 0 1,2 0 1,4 0 17,-4 0 1,4 0-17,2 0 1,0 0 13,0 0 0,0 0-8,0 0 0,5 0-1,1 0 0,5-2 1,-5-4 0,7 4 0,-1-3 0,-3 3 0,3 2 0,-1 0 0,6 0 1,0-6-64,1 0 0,-7 0 21,0 6 0,1 0 7,5 0 1,0-5-99,0-1 0,0 0 121,1 6 0,-1 0-1,0 0 1,0 0-1,0 0 1,-5 0 10,-1 0 0,-5 0 11,5 0 1,2 0-1,10 0 1,-3 0-12,2 0 0,-1-6-57,2 1 0,-3-1 49,2 6 1,3-6 11,-2 0 1,0 0-11,-6 6 1,1-5-2,-1-1 1,-6 0 5,1 6 0,-1-6 5,6 1 1,-6-1 29,1 6 1,-6 0-35,5 0 1,0-2 18,7-4 0,-1 4-14,0-3 0,-6 3-8,1 2 1,-1-2 3,6-4 0,-5 4-1,-1-4 1,-5 4-14,5 2 0,-5 0-5,5 0 0,-5 0 15,5 0 0,-5 0-1,5 0 1,-5-5 34,5-1 0,-7 0-32,2 6 0,1 0 22,-1 0 0,1 0-17,-1 0 0,2 0 2,3 0 1,-1 0-4,-5 0 0,-1-2-7,7-4 1,-7 4-8,2-3 1,1 3 14,-1 2 0,5-6-11,-5 0 1,7 0 14,-1 6 0,-3-5 3,3-1 0,-7-2-10,7 2 0,-9 5 0,3-5 1,-2 2 13,1-2 1,-1 4 0,8-4 0,-9-1 16,3 1 0,-2-2-22,1 3 1,-3 1-26,4-8 0,-4 8 24,-3-1 0,7-3-56,0 2 1,-1-2 34,-5 3 0,0 1 109,0-8 1,0 8-91,0-1 0,0-3 12,-1 2 0,-4-5 69,-1 5 1,-2-2-86,2 3 0,-2 3 115,-3-4 1,-5-2-94,4 2 0,-3 1 27,-3 5 1,1-6-44,0 0 1,-7 0-6,1 6 0,-2 0 13,2 0 0,4 0-12,-4 0 0,1 0-54,-1 0 0,2 0 62,-8 0 0,6 0-101,-6 0 0,0 0 81,-6 0-16,0 0 110,1 0 12,-1 0-57,-7 0 31,5 0-127,-13 0 91,6 0-91,-8 0 21,0 0-12,-8 0 40,-2 0 0,-5 2 7,3 4 161,-3-4 1,11 6-140,-7-8 220,7 0-179,-4 0 28,0 0-7,7 0 1,-9-6 84,4 0 87,4 0-135,-13-1 0,13 3-22,-4-8 1,4 7-23,2-7 1,-6 6-128,1-5 0,-1 5 83,6-6 0,0 7 28,0-7-25,0 1 0,0-7-14,0 1 1,0 0 16,0-1 1,0 1 13,0 0 1,2-2-259,4-4 0,-3-2 147,9-4 1,-6-4-1320,5 4 1375,1-11 0,5-4 0,0-8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5:17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8406,'0'-31'0,"0"-3"0,0 3 11,0 8 1,10 9 126,7 3 0,10 5 245,14-6 1,10 7-338,13-7 0,3 6-138,2-5 0,4 7-164,-4-2 1,1-1 137,-19 1 0,-1 0-125,-9 6 1,-10 0 80,3 0 0,-17 2-609,1 4 44,-13-4 727,3 13 0,-16-13 0,-3 4 0,-4-4 0,-3 5 0,1 3 0</inkml:trace>
  <inkml:trace contextRef="#ctx0" brushRef="#br0" timeOffset="166">675 35 8406,'0'-17'799,"0"7"0,0 2-560,0 8 1,0 10 61,0 7 0,0 2-172,0 10 1,-6 2 91,0 9 1,-7 3-241,1 3 1,-3 4-137,-2-4 0,-6 4-123,0 2 1,-6-2-54,6-4 0,0-4-387,5-7 1,7-3-956,-1-3 1673,1 4 0,1-14 0,2 6 0</inkml:trace>
  <inkml:trace contextRef="#ctx0" brushRef="#br0" timeOffset="323">536 87 8474,'-26'4'1455,"3"7"1,11 8 16,6 16-924,12 7 1,11-3-1266,12 7 1,10 0 20,1 6 696,8-8 0,-4 6 0,8-6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8:47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10062,'-9'0'7450,"3"0"-8405,12 0 1,-4 2 270,3 4 31,5-4 22,-8 5 166,6-7-56,-8 0-1643,0 0 2164,0 16 0,0 3 0,0 16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5:16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0 620 8582,'0'-37'1046,"0"8"-523,0 16-488,8 5 0,11 2-358,16 1 0,7-9 85,10 3 1,-2-5-187,-4-1 1,8 0 363,-8-1 0,6 1 241,-12 0 1,1 5 34,-7 1-157,1-1 0,-8 3-177,-4 3 1,2 4 9,-2 2 1,0 0-964,-6 0 1071,0 0 0,1 0 0,-1 0 0</inkml:trace>
  <inkml:trace contextRef="#ctx0" brushRef="#br0" timeOffset="200">744 170 8420,'-25'-25'1936,"6"8"-290,-4-1 547,4 1-1874,9 15 0,-4 2-352,9 12 1,-3 3-982,2 2 0,-3 8 525,-9 4 0,5-2-219,-4 2 1,3 4 230,-9 1 0,4 8 25,2-13 0,5 8-26,1-8 0,5 1-627,-6-1 1105,8-4 0,-11-8 0,5 1 0</inkml:trace>
  <inkml:trace contextRef="#ctx0" brushRef="#br0" timeOffset="371">502 101 8420,'0'-35'1864,"-6"14"-1444,0 4 0,-1 9 1496,1-3-1293,4 7 1,-6 0-942,8 15 1,2 3-12,4 15 0,4 0-167,7 5 0,0 3-73,1 3 1,6 2-384,5 4 0,4 4 952,2-4 0,7 4 0,2 2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5:16.234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87 589 11779,'-25'-8'-772,"11"0"287,-3-3 1384,4-5-479,3 14-690,2-5 1,10 5 119,4-4 1,6 2 429,11-7 0,4 5-141,7-6 1,8 1 297,4-6 1,10-1-301,2 1 1,7 0-53,-1-1 1,-3 1-498,2 0 1,-7 5 236,2 1 0,-6 1-823,-6-1 0,-10 3 438,-7 8 1,-2 0 542,2 0 0,-4 8 0,-8 1 0</inkml:trace>
  <inkml:trace contextRef="#ctx0" brushRef="#br0" timeOffset="226">779 53 10888,'-12'-25'479,"0"7"-614,9 9 72,-5 9 1,8 7-76,0 5 1,0 5 132,0 6 1,0-2 46,0 8 0,-8 6 99,-3 5 1,-5 1-269,-1-7 0,6 6 25,-1 1 0,2 5-374,-1-6 1,-3 1 150,9-7 0,-1 1-487,6-1 0,0-7 776,0-4 0,8-3 1,1-3-1</inkml:trace>
  <inkml:trace contextRef="#ctx0" brushRef="#br1" timeOffset="467">640 104 8541,'-32'-23'831,"3"0"1,9 8 462,9 9-196,7-3-818,-4 7-429,8-6 0,2 18-2,4 7 1,4 2 118,7 10 0,2 0-32,4 5 1,4 7 120,8-1 1,-1 6-969,1-5 1,7 5 195,4-6 0,12 0 715,5-5 0,5 0 0,1-1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5:14.693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190 952 9651,'-9'-27'1916,"1"9"-1917,8 11 0,8 5 298,3-4 0,3 2-176,-3-7 0,8-1 271,-7-5 0,13-2-25,-8-4 1,1 3-180,-1-3 0,-4-2-65,10 2 1,-3-6-229,-3 6 0,6-7-131,0 1 0,0 2-166,-6-2 1,-5 2-108,-1-2 1,-7-3 174,2 3 1,-4-4-9,-2-1 0,-2-1 63,-4 0 0,-3-5 176,-9 0 0,1-3 61,0 3 1,-1 9 165,1-3 1,0 13-138,0 3 1,5 3 166,1 9 0,-1 0-386,-5 6 1,-1 2 176,1 4 1,0 6 83,0 11 0,-3 4 23,-3 7 1,8 8 50,-8 5 0,13 4 16,-7 7 1,3 0 166,-3 11 0,6-2-73,-1 14 0,6-6-93,-5 5 0,1 3 71,-1 9 0,-3-9 72,8 3 0,-5-11-217,5 0 1,-5-11 128,5-7 0,0-5-254,6-6 1,0-9 64,0-8 0,0-8-38,0 2 0,0-10 57,0-1-46,0-8 673,0 3 1,0-14-384,0-5 0,0-5-462,0-6 0,0-10 143,0-7 1,2-6-253,4 5 1,2-5-17,3 6 0,4-6-22,-3 5 1,9 1 128,2 5 0,2 3-186,-2 3 0,4-2 182,8 8 0,-3-6 50,-3 6 1,4 0 234,-4 6 1,3 0-19,3-1 1,-1 7 127,1-1 0,-8 7 1,-4-7 129,4 8 0,-8-4-189,4 8 0,-9 0-14,-3 0-182,-7 8 1,4 2 70,-8 7 0,-8 8-456,-4 4 294,-3-4 1,-4 8 11,-4-5 1,2 5-121,-8 2 0,2-3 246,-2-3 1,-2-4-52,8-8 0,-5-5 292,4-1 1,1-1-13,6 2 1,0-3-143,0-3 0,-1-4 52,1 4 1,7-3 415,5 3 235,-5-4-268,8 6-87,-6-8 1,10 0-96,4 0 1,4 6 300,7-1 0,0 7-137,1-6 1,5 7 53,0-1 1,2 3-174,-2 2 0,-2 1-60,8-1 0,-8-2-339,2-3 0,2 3 97,-2-3 1,0 3-394,-6 2 1,1-5 230,-1-1 0,0-1-2101,0 2 616,1 3 768,-1-6 1,0 1 13,1-4 0,-7 2 857,1-3 1,-9-14 0,5-11 0</inkml:trace>
  <inkml:trace contextRef="#ctx0" brushRef="#br1" timeOffset="270">969 969 8528,'1'-23'0,"5"0"460,4 0 0,9 11-231,4 1 0,-4 7 144,4-2 0,2-2 44,-2 3 0,6-3 131,-6 2 1,0 4-285,-5-4 0,-1 4-57,0 2 0,1 0-221,-1 0 0,0 0-618,0 0-499,1 0 1,-1 8 616,0 4 0,-7 3-689,-4 2 1203,-4 8 0,-10 10 0,-2 9 0</inkml:trace>
  <inkml:trace contextRef="#ctx0" brushRef="#br1" timeOffset="454">1003 1349 8458,'-17'-2'979,"0"-3"219,7 3 1,4-6-943,12 8 0,5-2-545,13-4 0,2 2 119,9-7 0,0 5 156,-1-5 1,1 1-8,-1-2 1,1-3-165,0 4 0,-1 3-319,1 2 1,-6-2-42,-1 3 1,-1-1-969,2 6 1513,4 0 0,-14-8 0,6-1 0</inkml:trace>
  <inkml:trace contextRef="#ctx0" brushRef="#br1" timeOffset="816">1920 623 8554,'0'-17'406,"0"7"0,7 2-200,5 8 1,3 0-64,3 0 1,-1 0-28,0 0 1,-5 2-180,-1 4 0,-1 4-169,1 7 1,-3 2 61,-8 4 0,0-2-142,0 8 0,0 0-78,0 6 1,0-7 183,0 1 0,0-6 111,0 6-92,0-8 1,2 4 628,4-7 0,5-7 77,12 1 0,-2-7 304,8 7 1,-2-6-249,2 5 0,2-5 285,-8 5 1,0-5-355,-6 6 1,-2-1-19,-3 7 0,-6-1-297,-12 0 0,-7 10 91,-16 8 0,-8 1-560,-15 10 1,-1 0-324,-5 6 1,4 0-693,-4 0 1,12-8 1292,6-3 0,3 3 0,3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5:22.738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311 174 10174,'0'-17'-792,"0"-1"939,8 1 1,-4 0 247,7-1 1,-5 7-1,4-1-116,-3-1 0,5 3-35,-6-1 0,0 5 715,-6-6-1144,7 9 95,-5-5-65,6 8 0,-8 2 114,0 4 0,-8 5 3,-3 12 0,-7 10 120,-5 7 0,2 6-150,-8-5 1,0 11-42,-5-6 1,-1 7-26,1-6 0,7 1 122,4-2 0,-2-4 34,2-7 0,2-3 161,9-3 0,-1 2-185,7-8 1,0 0 5,6-6 1,2-1 19,4-5 0,5 3 12,12-9 0,6 3 31,12-2 1,3-4 17,8 3 0,7-5-276,5-5 1,1 1 134,-2-8 1,-3 7-524,-8-7 0,-2 8 234,-4-2 0,-4 5-301,-7 1 0,-8 5 646,-4 1 0,-4 7 0,-2-3 0</inkml:trace>
  <inkml:trace contextRef="#ctx0" brushRef="#br1" timeOffset="186">623 468 8275,'-18'-27'1842,"1"10"0,7 11-1465,5 12 1,-3 5-324,2 12 1,-1 4 11,1 8 1,-2 7-203,-3 4 0,-3 6 236,8 6-100,1 11 0,-3 10 0,-2 7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5:24.021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346 70 8761,'-21'-12'-102,"6"-1"517,5-1 631,5 9-719,5-3-330,0 8 187,0 0 0,-2 8-129,-4 3 0,-4 10 621,-7 2 1,-2 14-145,-4-3 0,2 11 54,-8-5 1,6 8-360,-6-2 0,8-2-167,-2 2 0,4-7-55,1 1 0,3-3 123,3-3 0,5-1-850,7-4 0,0 1 372,0-7 1,2 1-852,3-7 0,13-8 178,10-3 1,7-4 1022,5-2 0,5-8 0,6-1 0</inkml:trace>
  <inkml:trace contextRef="#ctx0" brushRef="#br1" timeOffset="320">969 191 8375,'-10'-27'1217,"5"4"-505,-5 11-247,8 5-432,-6 7 1,8 7-20,0 5 0,0 3 124,0 2 0,0 1 128,0-1 1,0 6-24,0 0 1,6 6-79,0-6 1,9 2-215,3-2 0,-1-4 182,6 4 0,4-9-247,2-3 0,3-7 25,3 2 0,-6-4-136,0-2 1,-1 0 121,7 0 0,-8-8-12,-4-3 1,-4-5-36,-2-1 0,-7-2 93,-4-4 0,-4 2 100,-2-8 1,-4 2-111,-8-2 1,-3-4-76,-20 5 1,5-5 68,-11-2 0,5 8-7,1 4 1,-3 4-78,3 2 0,-3 7-398,9 4 555,4 5 0,-8 8 0,6 3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5:27.13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191 278 14605,'0'-18'276,"8"9"1,1-5 933,9 8 0,-1 1-906,0 5 1,-5 0-307,-1 0 0,-1 2-380,2 3 1,1-1 71,-7 8 1,-1-1 139,-5 7 1,0 7-166,0 3 1,-7 5-451,-5 2 1,-5 5-208,-6 0 0,4 1 562,-4-7 0,3-5 332,3 0 0,6-8 204,-1 2 1,8-4 364,-2-1 0,12-1-573,6 0 1,5-5 14,6-1 1,-2-1 106,8 1 0,-6 5 177,6-5 1,-8-1 125,2 1 0,-9-1-307,-3 2 0,-7 3 223,2-4 0,-4 7-107,-2 5 0,-14-4-106,-3 4 1,-12 4 197,0 2 1,-3-2-234,-3 2 0,0-8-539,1 2 1,-1-2 333,1 2 1,7-10-1332,4 5 1565,4-13 0,1-5 0,1-9 0</inkml:trace>
  <inkml:trace contextRef="#ctx0" brushRef="#br0" timeOffset="301">1039 53 11445,'-18'-17'-378,"1"-1"1967,7 9-1545,3 1 0,7 16 363,0 3 1,0 6-39,0 6 1,0 4 37,0 8 0,-6 5-15,0 1 1,0 7-158,6-2 1,0-2-127,0 2 0,2-6-233,4 7 0,-2-9 155,7 2 0,-7-5-213,2-6 0,2 2 100,-3-8 1,1 5-56,-6-5 0,0 2-9,0-1 0,0-5 53,0 4 1,-7-4 0,-5-2 0,-3 1-181,-3-1 0,-1 0 100,-4 0 0,4-1-209,-4-5 0,-2 5-276,2-5 1,0-3 651,5-2 0,-7-4 0,-1-2 0</inkml:trace>
  <inkml:trace contextRef="#ctx0" brushRef="#br0" timeOffset="434">1246 295 11563,'19'-29'1423,"4"0"1,-2 0 321,8 12 1,8-2-1130,9-4 1,2 6-311,-2-1 1,2 3-721,-8 9 1,7 2 322,-7 10 0,-7 4 1,-8 7-1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5:26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8522,'-9'-8'-163,"-7"4"285,5-7 0,3 5 267,2-6 1,-1 6-111,1-5 0,0 5 582,6-5-337,0 7-34,-7-4-101,5 8-306,-6 0 177,16 0-24,1 0 1,9 2-98,-1 4 1,2-2-59,4 7 0,4-7-164,8 2 0,-1 1 23,1-1 1,5 0-191,0-6 0,3 0-10,-3 0 1,-3 0-208,3 0 0,-9 8-142,-2 3 1,-10 5 197,-2 1 1,-7 2 68,-10 4 1,-10 4 75,-7 8 0,-8 5 182,-10 0 0,-5 6 101,-1-5 1,-7-1 241,2-5 1,-2-1 86,2 1 1,4-8 361,7-4 1,3-6-173,3-5 1,10 1 174,7-7-649,8 0 1,-2-6 144,12 0 0,6 0-402,11 0 0,6-8-86,11-4 0,4-3-34,8-2 0,2-2-64,4-4 1,3 3-245,8-3 0,0-2-93,1 2 0,-3 0 255,-4 6 0,3 0 461,-9-1 0,-3 5 0,-6-1 0,0 1 0,-6 5 0,-3 4 0</inkml:trace>
  <inkml:trace contextRef="#ctx0" brushRef="#br0" timeOffset="300">1125 225 8522,'-2'-10'-631,"-4"5"775,4-5 0,-7 6 1598,3-7-859,4 7-806,-13-4 31,13 16 0,-8-2 101,4 11 0,3-2 104,-9 14 1,6-6-348,-5 6 1,7-2 95,-2 2 0,4 1-183,2-7 1,6 0-23,0-5 0,7-7-37,-1 1 0,9-8 97,2 1 1,8-3-152,-2-2 1,5-7 38,6-5 0,-1-5 86,7-6 1,-6-4-210,6-8 0,-7 6 64,1 1 1,-11-1 75,-6-6 0,-9 1 35,-3-1 0,-9 0-8,-2 1 1,-4 7 44,-13 4 1,-4 4 30,-14 1 1,-7 9-116,-4 3 0,-4 12 69,-2 5 0,8 7 121,3 5 0,-3-4 0,0 6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5:42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226 692 9723,'0'-10'921,"0"2"-430,0 8-164,0 0 41,0-7-212,7 5 1,1-8 43,4 4 0,-3 5 157,-3-5 1,-2-2 63,7 2-253,1-7 1,5 3-89,0-7 0,1 0-257,-1-1 0,0-5 7,1 0 0,-7 0 140,1 6 1,-3-6-239,3 0 0,-3 0 35,-3 5 1,-4-5 14,4 0 0,-4 0 148,-2 6 0,0-6 0,0 0 1,-2 0-26,-4 6 0,2-1 27,-7 1 0,5 0-148,-6-1 99,9 1-358,-13 0 395,7-1 0,-3 3 71,1 4-36,7-5 0,-6 9 96,4-5 1,4 2-75,-3 5 0,1 3 259,-2-4-168,4 4 1,-8 2-38,5 0 9,3 0 0,-8 0-19,4 0 1,3 0-106,-9 0 0,6 2 76,-5 4 1,7-2-17,-2 7 26,-3 1 1,1 11 1,-4 0 0,-1 2 62,7-2 0,-2-2-71,3 8 0,3 7 172,-4 10 1,-2-1-75,3 1 1,-7 6 184,6 5 0,-1 7-25,1-7 0,4 1 4,-4-6 1,2 0-202,-2 0 0,5-1-1,-5 1 0,4-2-57,2-4 1,-2 2 122,-4-7 1,4-1-241,-3-5 1,3-3 80,2-3 1,-6 2-129,0-8 213,0 0 1,4-8 78,-3-3-44,3-4 1,-8-8 119,4 0-228,4 0 0,-11-2 85,7-4 0,0 2-231,6-7 1,-5 5 111,-1-6-189,0 1 1,4-7-74,-4 1 1,5 0-67,-5 0 0,4-1 114,2 1 1,6-6-76,-1 0 0,7-8-163,-6 2 0,7-3 88,-1-3 1,3 0 282,2 1 0,-1 1-152,-5 4 1,5-1 398,-5 7 1,10-2 88,2 2 0,2 3 71,-2-3 0,-3 4-114,3 2 0,2 5 44,-2 1 1,7 5 135,-1-6 1,-2 9-107,2-3 0,-8 4-97,2 2 1,2 0-1,-2 0 1,-2 8-197,-9 3 0,1 4 37,-7 3 0,2-1-90,-3 0 0,-3 3 98,4 3 1,-10-2-24,-1 8 0,-9-6-86,3 5 0,-7-6 54,-5 1 0,4-4-38,-4-2 1,-2-7 70,2-4 1,0-5-47,6-1 0,-3 0 52,-3 0 1,4 0-45,-4 0 38,4-7 10,2-3 271,7 1-282,-5 1 167,13 8 1,0 2-126,7 4 1,7 3 477,-6 8 0,7 1 9,-1-1 0,3 0 185,2 1 1,1-1-182,-1 0 1,0 0 29,1 1 0,-1-3 165,0-3 0,0 3-222,1-3 1,-1-5-252,0-1 0,1 2 84,-1-3 1,0 1-335,0-6 0,7 0-4,-1 0 0,0 0 26,-6 0 1,0 0-400,1 0 0,-1 0-656,0 0 0,-5 0-1101,-1 0 2174,1 0 0,-3-7 0,-1-3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5:44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8267,'0'-10'4935,"0"2"-4897,0 8-1873,0 0-513,8 0 2348,-7 8 0,7 2 0,-8 7 0</inkml:trace>
  <inkml:trace contextRef="#ctx0" brushRef="#br0" timeOffset="95">139 191 8216,'10'9'582,"-3"-1"1,-5-8-604,4 0 21,4 0 0,7 0 0,0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5:43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8293,'2'-15'509,"4"3"-318,4 4 1,13 3 351,0-1 1,2-6-182,-2 7 1,-2-3 40,8 2 0,-8 4-171,2-4 0,2 4-93,-2 2 1,0 0-191,-6 0 1,6 0-344,0 0 1,0 0-579,-5 0 0,-3 2 48,-3 4-28,3 4 1,-7 7 951,3 0 0,-3 1 0,-8-1 0</inkml:trace>
  <inkml:trace contextRef="#ctx0" brushRef="#br0" timeOffset="205">156 485 8882,'-17'0'634,"7"0"1,2 2-1393,8 3 829,0-3 0,2 6-19,4-8 1,4 0 707,7 0-350,0 0-243,1 0 0,5-6 354,0 0 1,7-5-421,-1 5 1,4-2-590,1 3 0,1 3-33,0-4 1,-7 4-408,1 2 0,0-6-548,6 0 1476,-1 1 0,1-3 0,-1-2 0</inkml:trace>
  <inkml:trace contextRef="#ctx0" brushRef="#br0" timeOffset="550">1142 52 8301,'-18'-17'2885,"9"0"-3038,-7 7-109,14 2 1,-7 8-310,3 0 0,2 8 1067,-7 4 1,1 3-226,-1 2 1,-3 6-113,8 0 0,1 6-137,5-6 0,0 6 81,0-6 0,0 0-46,0-5 1,5-1 44,1 0 0,8-5 141,-3-1-135,4-7 0,3 9-75,-1-7 1,0 0 8,1-6 1,-1-8-66,0-3 0,1-5 78,-1-1 1,-2 0-294,-3 0 1,1-1 14,-7 1 0,0-6-16,-6 0 1,0-2 139,0 2 1,-6 4-126,0-5 1,-7 7 249,1 6 1,-9 1-83,-2 4 0,0 4-200,6-3 1,-6 10 177,0 7 1,-1 3-505,7 3 0,6 1-11,-1 4 0,8-4 593,-1 4 0,-5-4 0,0-1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8:47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8099,'12'12'0,"-1"-1"0,-5-1 2200,6 1 0,-6 3-1886,5-8 1,1 5-2683,5-5 2368,0-8 0,8-15 0,2-10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5:45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7667,'0'-9'-1467,"0"-1"2363,0 4-247,0 4-360,0-5 191,0-1-266,0 6 487,0-6 43,0 8 580,0 0-1183,-8 0-228,6 0 0,-7 0 28,3 0 1,4 2-46,-4 4 210,-3-4 38,7 13-62,-14-5 0,13 5 161,-9-3-49,8 3-114,-4-5 1,8 7 33,0 0 1,0-5-39,0-1 1,0-5 55,0 6-68,0-1 1,6 6-10,0 1 0,6-7-19,-7 1 0,9-3 36,-3 3 0,-1 1-15,1-7 0,1 2 5,5-2 1,-5-4-40,-1 3 1,1-3 20,5-2 0,0 0-5,1 0 0,-1-7-31,0-5 0,1 2-5,-1-1 1,0-1-24,0-5 0,-5 0-118,0-1 1,-7 1-29,7 0 0,-8-6 86,1 0 0,-3 0 128,-2 5 0,0 1 6,0 0 117,-7 0 1,-3 5-106,-7 0 0,5 9 167,1-3 0,-1 4-526,-5 2 224,0 0 0,-1 2-804,1 4 1,5-3 420,1 9 0,5 0-622,-5 5 0,7 0-41,-2 0 1115,4 1 0,2-1 0,0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5:46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122 104 7909,'-8'-10'-578,"6"3"582,-6-1 335,8 6-257,0-13 0,0 11 711,0-8-145,0 8-326,0-3-167,0 7-200,-7 0 68,5 0 97,-14 0 1,13 0-97,-9 0 1,6 7 38,-5 5 0,7-2 83,-2 1-42,-3 1 1,1 5 115,-4 0 0,5-5-60,7-1 0,0 1 17,0 5 0,0 0-56,0 1 0,0-7 17,0 1 0,2-1-158,3 7 0,-1-3 276,8-4-360,-1 5 1,7-12 64,-1 7 0,0-7-56,0 2 1,3-4 121,3-2 0,-4-2-13,4-4 0,-4 2-52,-2-7 0,1-1 54,-1-5 0,-5 0-10,-1-1 0,-1 1 13,1 0 0,-3-6-24,-8 0 0,0-2-13,0 2 0,0 3-7,0-3 1,-8 4-37,-3 2 0,-5 1-9,-1 5 0,0 3-162,-1 8 1,1 0 63,0 0 1,0 8-757,-1 3 1,1 11 923,0 1 0,-1 7 0,1-3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5:47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 8105,'0'-9'-253,"0"1"1,0 6 944,0-4-301,-7 5-84,5-7 0,-6 6 204,8-4-6,0 4-170,0-5 51,0 7-171,0 0-44,-8 7-5,7 3 1,-9 11-211,4-4 0,4 4 41,-4-9 0,5 3 27,1 3 0,1-3-14,5-3 1,-2 1-103,8-7 1,-7 5 20,7-5 0,-1 0 59,7-6 0,-1 0-36,0 0 1,1-2 44,-1-4 1,6 2-21,0-7 0,0-1-8,-6-5 1,1 2-4,-1 3 0,-2-3-36,-3 3 1,1 3-100,-7-3 103,0 0 0,-6 1 1,0-1-103,0 9 1,-8-11 70,-3 8 0,-5 1-103,-1 5 1,0 0 55,-1 0 1,1-6-145,0 0-238,-1 0-354,1 6 880,0 0 0,7 8 0,3 2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5:48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69 8245,'-2'-9'-594,"-3"3"588,3-4 122,-6 9 0,6-13 228,-4 8-20,4 1-73,-5 5 65,7-8 63,0 6-81,0-6 8,0 8 115,0 0-470,-8 0 1,4 0 155,-7 0 1,5 6-24,-6 0 1,9 7 91,-3-1 0,-2 3-65,2 2 1,-5 1-5,5-1 0,-2 0-38,3 1 0,3 1 18,-4 4 1,4-8-29,2 8 1,0-13-105,0 7 0,2-5 138,4-1-203,3 5 0,9-14 5,-1 3 1,0-3 129,0-2 1,1-2-57,-1-3 1,6 1 26,0-8 1,0 6-9,-5-5 0,-7-1 7,1-5 0,-7 6 3,7-1 0,-8 0-11,1-5 0,-3 0-1,-2 0 0,-2-1-367,-3 1 0,-5 0 121,-7-1 1,-6 1 4,0 0 0,-2 5 21,2 1 0,3 7-269,-3-2 1,4 4 502,2 2 0,0 8 0,-1 2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5:54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8279,'-10'-9'-1001,"2"1"981,1 8 0,3 0 133,-8 0 0,9 2 165,-3 4 1,2-3 213,-2 9-279,4-8 0,-5 11-52,7-3 1,0-3-1,0 3 0,0-1 346,0 7-334,0-1 0,5 0 146,1 0-148,8 1 1,-5-3-207,8-3 0,1-3 6,-1-3 0,0-4-88,1 4 0,-1-4 196,0-2-418,1 0 216,-1-8 1,6-2-17,0-7 0,0 0 106,-6-1 1,-1 1 72,-5 0 1,3 0-83,-9-1 0,1 1 224,-6 0 0,-8-1-101,-3 1 0,-4 0-199,-3 0 0,-7 7 12,-4 4 1,3 4-214,-3 2 0,0 0 99,-6 0 0,8 10 220,4 7 0,4 0 0,2 8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5:56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8264,'0'-17'1935,"2"6"-1410,4-1 0,-3 8 1,9-2 197,1 5 0,9 1 135,1 0-818,0 0 0,-6 1 10,0 5 1,-7-2-167,-4 8 1,-4-1 50,-2 6 1,-2 6-304,-4 1 0,-4 6 37,-7-1 0,-6 4 140,0 1 0,0 1-85,6 0 1,-1-9 135,1-3 0,2-3 640,3-3 1,4 0-74,8 1 0,8-9 104,4-3 0,18-4-435,11-2 0,16 0-410,12 0 1,10-8-480,14-3 1,3-5 607,-45 8 0,1-1 1,0 0-1,0 1 1,0-1-1,0 0 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5:55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398 191 8268,'0'-10'-541,"0"-5"442,0 13-373,0-6 440,0 8 1044,0 0-322,-7 0-127,5 0 120,-6 0-404,8 0-292,0 0 132,0-8-7,0 7 58,0-7 251,0 8-349,0-8 0,-2 6 111,-4-4-113,4 5 6,-5 1 82,7 0-784,0 0 0,0 0 0</inkml:trace>
  <inkml:trace contextRef="#ctx0" brushRef="#br0" timeOffset="758">53 70 8240,'-8'-10'1072,"4"-3"-153,-8 7 45,9-8-330,-13 12 31,14-13 379,-5 13-255,7-6 1,2 8-131,3 0 0,3 8 136,4 4 0,3 5-561,-4 6 1,-1 2 15,2 4 1,-9 4-1073,3-5 0,-4 5 576,-2 2 0,0-1-434,0 1 0,0-1-460,0 1 1,2 0 1139,4-1 0,3 8 0,9 3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5:53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8254,'0'-10'-1158,"0"-5"1024,0 13 0,2-12 467,4 9-268,-5-9 0,7 10 206,-8-7 1,0 5-69,0-6 0,2 9-127,4-3 1,-4 2-1,4-2 11,-5 4 391,-1-5-172,0 7 115,0 0 0,-1 7-255,-5 5 0,4-1 18,-4 7 0,2-3 12,-2 14 1,5 0 99,-5 5 1,4 7-220,2-1 1,-2 6 80,-4-6 0,4 1-169,-3-7 1,3 1 110,2 0 1,0-1-180,0 1 0,2-6 62,3-1 1,-3-6-53,4 1 0,-4-4 76,-2-2-198,0-7 216,0-3-85,8 1 66,-7-6 472,7 6-154,-8-8-414,0-8 1,6-2-68,0-7 1,1-6-220,-1 0 0,-2-2 22,8 2 0,-7 2-197,7-8 0,-1 6 40,7-6 1,-7 2 21,1-2 1,-1-1 303,7 7 0,-1-6-73,0 6 1,0 0 195,1 5 0,-1 1 48,0 0 0,-5 5 279,-1 1 1,-5 7 262,6-2 40,-9-3 0,7 7-134,-4-4 1,-4 12 171,4 5 0,-5 6 512,-1 6-586,0 4-196,0 8 1,0-2 76,0-5 0,-1 5-191,-5-4 0,4 9-155,-4 3 1,-2-7-116,3-5 1,-1-2-396,6 2 0,0 2-1329,0-8 866,8 0 596,1-14 1,8 5-1864,1-8 2173,7-1 0,2 3 0,7 2 0</inkml:trace>
  <inkml:trace contextRef="#ctx0" brushRef="#br0" timeOffset="250">848 398 8292,'0'-9'1887,"0"1"-1575,0 0 1,8 7 65,3-5 0,5 4-56,1 2 0,0-6 101,0 0 1,6 1-563,1 5 0,-1 0 174,-6 0 0,6-6-715,0 0 0,0 0 409,-6 6 0,-1 2-375,-5 4 0,-1 2 111,-4 3 535,-4 12 0,-2-11 0,-10 13 0</inkml:trace>
  <inkml:trace contextRef="#ctx0" brushRef="#br0" timeOffset="417">865 762 8211,'-11'-6'1998,"-1"0"-1963,8 0 0,-1 6-611,10 0 0,-1 0 477,8 0 0,-1 0-3,7 0 1,1-2 376,4-3 0,-4 3-232,4-4 0,2 4-383,-2 2 0,8 0 122,-2 0 218,3 0 0,-5 0 0,-2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5:57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8338,'12'-2'706,"0"-4"0,-1 3-134,6-9 1,3 8-67,3-2 1,5 5-258,13 1 0,-5 0-19,5 0 0,-11 0-617,-1 0 450,-8 0-216,4 7 1,-15 3 155,-4 7 0,-4 0-84,-2 1 0,-8-1-91,-4 0 0,-3 1 8,-2-1 1,-1 0 118,1 0 1,6 1 73,-1-1 1,6 0 89,-5 1 1,7-1 132,-2 0 1,12-1 196,6-5 0,5 3-150,6-9 0,4 7 40,7-6 1,1 1-67,0-1 1,-7-2-282,1 7 1,-8-5 70,2 6 1,-9-1-235,-3 7 1,-7 7-171,2 3 0,-12 5-525,-5 2 0,-12 5-1788,-6 0 2654,4 8 0,-16-3 0,5 6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5:58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156 104 8082,'0'-17'-140,"0"7"-70,0-5 0,6 11 128,0-7 0,7 5-172,-1-6 0,-3 8 247,3-1 0,-7 3-4,7 2 357,-8-8-257,4 6 321,-8-6 81,0 8 415,0 0-1126,7 8 180,-5-6 42,13 6 0,-11-8 49,8 0 1,-6 5 186,5 1 0,-5 2 66,5-2-57,1-4 0,0 11 63,-1-7 209,-7 7-414,11-3 1,-13 7 33,4 0 1,-4-5 8,-2 0 1,-6-7-84,0 7 0,-5-6-6,5 5 1,-7-5-5,1 5 0,2-5-167,-1 6 0,-1-8-29,-5 1 0,-2-3 118,-4-2 0,4 0-157,-4 0 1,1 0 99,-1 0 0,4 0-62,-4 0 0,-2-6-51,2 1 1,0-9-198,6 3 0,7 1-467,4-1-316,4-1 1173,2-5 0,16-1 0,3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8:45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0 813 8246,'0'-10'1517,"0"2"-1114,8 8 0,-4 0-26,7 0-29,-7 0 1,6 0 239,-5 0 357,-3 0-535,14 0 0,-9-1-105,5-5 0,3 2-122,-3-8 1,-3 7 31,3-7 1,0 1-95,5-7 0,0 1-195,0 0 0,-5-1-244,-1 1 1,-5 0 197,6 0 1,-6 5-356,5 1 0,-7-1 200,2-5 1,-4-1-119,-2 1 0,0 0 107,0 0 1,-6 5 57,0 0 1,-2 1 199,3-6 0,1 5-130,-8 1 0,6 7 213,-5-2 1,5 4-13,-5 2 264,7 0-105,-12 0-37,7 8 0,-1 1-82,4 9 1,5-1-52,1 0 1,0 8 73,0 4 0,0 6-65,0 5 0,7 6 261,5 12 1,-3 5-85,3 12 1,-8 4-456,2 7 0,-5-7 98,-1-4 0,0-4-318,0-2 0,0-3 301,0-9 0,0-1 122,0-16 1,0-5-39,0-6 1,0-8-136,0 2 272,0-12-288,0-3 715,0-8 1,0-2-319,0-4 1,-5-9 1,-1-8 0,-6-13-64,7 1 1,-7-3-18,6 3 0,1-2-179,5-3 1,1 2 161,5-8 1,4 5-624,7-5 0,2-2 242,4-10 1,-1 3-335,6-9 0,-1 1 207,2-6 1,2-6-221,-8 0 1,6 0 320,-6 6 1,0 1 193,-6 5 1,2-2 206,4 7 1,-3 2-129,3 10 1,-6 4 382,-6 7 0,5 7 25,-5-1 782,5 8-116,1-4 283,-7 15-122,-3-5-707,-7 13 0,2-6-118,4 8 1,-4 2-107,4 4 1,-4-2-228,-2 7 0,5 6 79,1 6 1,0 6-332,-6-6 0,0 10 170,0 2 0,6 1-519,-1 10 1,1-4 199,-6 10 1,2-4 15,4 10 0,-2 3-59,7 3 1,-7 5 79,2 6 1,2 2 272,-3 4 0,1 1-220,-6-7 1,2-2 515,4-9 0,-4-1-67,3-11 0,-1 4 210,2-10 0,-4-2-189,4 2 0,-2-13 23,1 1 1,-3-5 9,4 0 1,-4-4-58,-2-8 0,2-1-64,4-5 1,-4-1 3,3-5-349,-3-3 159,-2 6 0,0-16 46,0-3 1,0-12-104,0-6 0,0-4-218,0-1 0,0-7-171,0 1 0,0-2 178,0 1 1,0-1-223,0-4 1,8-2 168,3 8 1,-1-8-114,2 1 1,-1 3 216,6-2 0,-5 2 311,-1-2 0,-1-2 0,2 7 0,1 1 0,-7 5 0,7 1 105,-1-1 0,-3 8-168,3 4 0,-2 4 862,1 2 1,4 0-357,-3-1 0,-2 3 670,1 3 0,-5-1 474,5 7-394,-7-7-705,12 11 0,-13-8 493,9 4-840,-8 4-6,11-5 1,-11 1-452,8 0 1,-7-5 275,7 5 1,-8-2-682,2 3 0,-5 1-331,-1-8-65,0 8 66,0-11-155,0 13 1179,0-13-184,-7 13 881,5-14-429,-14 14 1182,15-5-540,-7 7-510,8 0 0,0 7 41,0 5 1,0 11 119,0 6 0,0 4-390,0 1 0,0 3 69,0 3 0,0-2-481,0 8 1,0-7 202,0 1 1,0 3-588,0-3 1,6-6 169,-1-5 1,7-2-55,-6 2 1,5 2-635,-5-8-555,7 0 1397,-3-6 1,5-5 76,-3-1 0,-2-7 519,-5 2 0,-3 3-268,4 3 1,-4 3 739,-2 3 1,0 1-203,0 4 0,0 2 88,0 4 1,0 3 8,0-3 1,0 2 205,0-2 1,0-2-357,0-4-234,0-4 0,2 6-286,4-8 0,-3-7 123,9-4 0,-1-4-236,7-2 0,-7 0-2,1 0 0,-1-2-110,7-4 0,-1-2-210,0-3 1,1-7-451,-1 1 0,0 0-524,0-6 1,-1 2 156,-5-3 1287,5-2 0,-7-9 0,9 0 0</inkml:trace>
  <inkml:trace contextRef="#ctx0" brushRef="#br0" timeOffset="127">1643 1089 8085,'0'10'1866,"8"5"0,-6-11-262,3 8 138,-3-8-785,-2 11-418,0-13-157,0 13-2773,-7-13 2391,5 6 0,-6-16 0,8-1 0</inkml:trace>
  <inkml:trace contextRef="#ctx0" brushRef="#br0" timeOffset="584">2145 277 8127,'9'-8'458,"7"6"191,-5-4 1,-1 4 48,1 2 0,6 6 288,7 0 1,-1 7 258,-6-1 0,0 1-604,0-1 1,1 3-514,-1-3 1,0-3 88,1 3 1,-7-8-712,1 2-552,-8 3 16,11-7 1,-13 8 145,4-5 0,-4 1-2115,-2 11 2999,-8-3 0,-9 19 0,-10-6 0</inkml:trace>
  <inkml:trace contextRef="#ctx0" brushRef="#br0" timeOffset="854">2162 968 8127,'0'10'1763,"2"-2"-1706,4-8 1,-3 0 78,9 0 1,-6 0 39,5 0 532,1 0-57,5 0 0,0 5-349,1 1 1,-7 8-118,1-3 1,-3 5-211,3 1 0,-3 0 97,-3 0 0,-4 8 14,4 4 1,-4-2 90,-2 2 1,0-2-321,0 2 1,0-4-31,0-8 301,0 0-199,0 1-71,0-9 0,2-1 55,3-8 0,-1-8 124,8-3 0,-1-12-422,7-6 1,-1-12 154,0-5 1,6-19-1120,0-10 1,8-15 1063,-17 41 0,1 0 0,18-45 0,-16 47 0,0-1 0</inkml:trace>
  <inkml:trace contextRef="#ctx0" brushRef="#br0" timeOffset="1048">2957 138 8127,'8'-9'912,"2"1"1,-1 10 208,-3 4 0,-4-2-422,-2 7 1,0 1 157,0 5 0,0-6 48,0 1 0,0 0 158,0 5-145,0 0 1,2 0-362,4 1 0,-3-7-844,9 1 0,-6-8-182,5 1 1,3-3-376,9-2 0,-4-2 36,4-3 0,2 1-986,-2-8 0,0 8-2311,-6-1 2484,8 3 1621,-5 9 0,5 11 0,-8 9 0</inkml:trace>
  <inkml:trace contextRef="#ctx0" brushRef="#br0" timeOffset="1361">3269 571 8127,'-8'27'295,"6"-1"193,-4-2 0,4 1 185,2 3 0,0 3-239,0-8 0,0 0 446,0-6 1,-2 7-355,-3-1 0,1 0 571,-8-6 0,6 0-600,-5 1 0,5-3-490,-5-4 1,1 5-166,-1-5 0,-5 5-363,5 1 0,-5-5-1302,-1-1 1402,0-7 0,-1 4-765,1-8 658,0 0 1,1-8-290,5-4 0,3-9 315,8-2 1,0-6 127,0 6 1,10 0 177,7 6 1,0 5-31,6 1 0,2 7 176,-2-2 0,6 6-126,-6 6 0,-2 11 1137,-9 12 1,1-2-483,-7 2 1,0 0 1427,-6 5 1,0 1-378,0-1 0,0-5-68,0 0 0,6-6-1170,0 6 0,1-14-491,-1 3 0,-2-11-336,7 5 0,-5-8 402,6 1 0,5-10-1588,6-7 1,2-11 1720,-2-6 0,4-11 0,8-4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5:59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69 8215,'0'-17'-67,"0"6"139,0-1 1,2 8 383,4-1-417,-4 3-278,13-6 487,-13 6 24,6-6 0,-8 16 299,0 4-339,-8 11 0,-1-2-60,-9 8 1,1-1-34,0 7 0,-1 0 74,1-1 1,2 1-33,3-1 0,-1 1 1,7-1 0,0-1 10,6-4 1,8 4-357,3-5 1,7-3-86,5-2 0,4-3-70,7-3 0,1-5 41,-1-1 1,3-7-137,3 2 1,-3-4 40,3-2 0,-9 0 35,-2 0 1,-6 0-278,6 0 0,-8 0 615,2 0 0,-4-8 0,-2-2 0</inkml:trace>
  <inkml:trace contextRef="#ctx0" brushRef="#br0" timeOffset="195">363 277 8407,'-11'-6'1709,"-1"0"-814,8 1-276,-3 5 33,7 0 1,2 7-183,3 5 1,3 3-621,4 3 0,-3 1-110,-3 4 0,-4 4-132,4 7 1,-4 3 21,-2 3 0,0 6-676,0 12 1046,0-4 0,-8 13 0,-2-6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00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8119,'9'0'-1442,"-1"-8"1248,0 6 456,-7-13 17,15 5-74,-14-7 0,7 2 209,-3 3 1,-4-3 8,4 3 0,-4 2 98,-2-1 284,0 7-181,0-11 7,0 13-327,0-6-261,-8 8 57,-2 8 0,-5 1-177,4 9 0,3-1-93,8 0 0,-6 1 57,0-1 24,1 0 51,12 0 0,3-1-86,7-5 1,0-3 13,1-8 1,-1 0 54,0 0 1,6-8-21,0-3 1,0 1-240,-5-1-80,-1-1 272,0-5 0,-7 0-110,-4-1 1,-4 7-63,-2-1 1,-2 6-218,-4-5 1,-6 1-53,-11-1 563,-4-5 0,-7 7 0,-1-8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02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52 8132,'-9'-9'352,"-7"-7"193,14 14 0,-5-7-357,7 3 147,0 4-37,0-6 52,0 8-359,0 0 1,0 8 227,0 4 1,0 3-7,0 2 1,0 8-82,0 4 1,0 4 78,0 1 0,2 1-27,3 0 1,-1-1 6,8 1 0,-1-6-210,7-1 0,-7-5-23,1 6 1,-3-8-52,3 2 0,1-9 79,-7-3 1,6 1 5,-7 5 1,1-5-74,-6-1-219,8-7-272,-6 11 141,5-5-542,-14 0 466,-3 5 0,-7-13-134,-1 4 1,1-4 176,0-2 1,-6-6 463,0 0 0,-8-15 0,4 2 0</inkml:trace>
  <inkml:trace contextRef="#ctx0" brushRef="#br0" timeOffset="141">87 156 8132,'25'-25'1500,"-4"8"-1163,8 0 1,-6-1 317,5 7 1,3 3-228,10 2 1,1-1-1679,4 1 1,-2 0 1249,-4 6 0,-3 8 0,5 1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05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1 710 8327,'0'-18'323,"0"9"-56,0-7 1,2 9-130,3-5 0,-1-1 244,8 7 1,-7-8-62,7 3 0,-2 1-120,1-1 0,4 1-59,-3-1 1,1-5 19,-1 5 1,3-5-62,-3-1 1,1 5 16,-1 1 1,3-1-175,-3-5 0,-3 0 99,3 0 0,-6-1-206,5 1 0,-5 0 76,5-1 0,-7 1-114,2 0 1,-4-1-8,-2 1 1,0 0 118,0 0 1,0-1-52,0 1 1,-6 0-110,0-1 0,-7 1 78,1 0 1,-3 0 6,-2-1 0,0 1 175,-1 0 1,1 1-120,0 5 1,5-3 309,1 9-102,7-9-85,-4 12 99,0-5-43,6 7 0,-5 1 150,7 5 1,0-2 127,0 8-135,0-1 1,-6 6-82,0 1 0,0-1 77,6 0 0,0 6-53,0 0 0,-1 8-31,-5-2 1,4 9 6,-4 3 0,4 7-5,2-2 0,-2 8 63,-4-2 1,5 11-69,-5-5 1,4-1-155,2 1 1,0-4 96,0-2 0,0-2-101,0-4 1,6-4 12,-1-8 0,7-5-380,-6 0 311,-1-8 0,-3 2-55,4-11 1,-4-3 120,4-3 136,-4-4 1,-2 4-185,0-12 1,-6-3 70,0-9 1,0-7-117,6-4 1,-5-5 10,-1-6 1,-6 1-216,7-7 0,-1 8 49,6-3 1,2 10-211,4 3 0,3 6 81,8-1 1,3 4 107,3 2 1,-2 5 325,8 1 1,-6 7-90,6-2 1,-1 4 27,7 2 0,-6 0 33,0 0 0,-8 0 138,2 0 0,-4 6 19,-2 0 0,-5 5 139,-1-5 0,-7 2-173,2-2 1,-4-3-59,-2 9 1,0-6 95,0 5 1,-8-5-95,-3 6 0,-1-7-133,-5 7 0,7-8 33,-13 1 0,14-3-126,-9-2 1,5 0 126,-4 0 0,5 0-337,1 0 473,7 0 0,-6 0-81,4 0 173,4 0 0,-5 8-116,7 4 0,0-3 107,0 3 1,2-1 74,3 7 1,-1-1 123,8 0 1,-1 0 33,7 1 0,7-7 366,3 1 0,-1-8-183,2 1 1,2-3-171,9-2 0,-3 0-970,3 0 0,-2 0 421,3 0 0,-5 0-753,5 0 1,-3 6 864,2 0 0,-3 15 0,5-2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06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8203,'8'-9'3015,"1"-7"0,3 12-2423,-1-7 1,-5 7 57,6-2 0,-1-1-652,6 1 1,1 0 88,-1 6 1,-3 0-336,3 0 0,-4-6 240,10 0 0,-3 1-1214,-3 5 0,-6 2-859,1 3 796,-1-3 1,1 14 623,-1-5 0,-7 5 135,2 1 0,-4 0 130,-2 0 0,-2 1 211,-4-1 0,2 6 185,-7 0 0,-1 0 0,-5-5 0,0-1 0,0 0 0,1-5 128,5-1 1,-5-1 63,5 1 0,1-3 154,-1-8 0,5 6 1052,-6 0-927,8-1 1,-3-3 387,7 4-67,0-4-512,7 6 1,3-7 144,7 5 1,1-4-239,-1 4 1,6-4-165,0-2 0,6 0 39,-6 0 1,6 0-280,-6 0 1,6 0-191,-6 0 1,2 0 268,-2 0 0,-4 0-1801,4 0 1939,-4 0 0,-1 0 0,-1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06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8305,'0'-17'538,"2"7"-275,4 4 100,-4 5 460,5 1 364,-7 0-235,0 0-613,0 7 1,6 5 346,0 11 1,5-2-216,-5 8 1,6-6 97,-7 6 0,9 1-745,-3 11 0,5 3-731,1 8 0,0 7 907,1 5 0,-1 3 0,0 2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22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70 122 7894,'0'-10'906,"0"-5"-523,0 13-235,0-13-70,0 13 0,0-8 96,0 4 135,0 4-13,0-5 222,0 7-157,0 0-49,0-8-8,0 6-297,8-6 0,-7 7 224,5-5-158,4 4-24,-1-6-184,1 8 1,4-2 79,-9-4 0,3 5-201,-2-5 252,-4 4 1,7 2 1,-3 0 1,-2 0 231,7 0-184,-7 0 28,12 0-12,-7 0 1,9 0 64,-1 0-48,0 8-87,0-7 0,-1 9 73,-5-4-93,5-4 22,-7 13 0,3-11-1,-1 7 1,-5-5 30,6 6-8,-9-8 176,13 11-163,-14-5 75,5 7-43,1 0-52,-6 0-40,6 1-22,-8-1 16,0 0 1,-2-1-18,-4-5 1,4-1 38,-4-4 0,3-3-15,-3 9 43,4-8-37,-14 11 14,7-5 0,-8 1 7,-1 1 0,7-6 3,-1 5 3,1-7 0,-7 9-5,1-7 1,6 0 47,-1-6 1,6 2-49,-5 4 1,5-4 194,-6 3 0,7-3-108,-7-2 1,6 0 208,-5 0-38,7 0 175,-11 0-336,5-7 1,-5 3 77,3-8-68,-3 8 0,7-5-5,-3 3 0,-3 2-118,8-7 0,-1 5 58,1-6 1,4 7-68,-4-7 0,-1 6 99,1-5-47,0-1 1,0-5-13,0 0-18,1-1 0,5 1 90,0 0 1,0-1-53,0 1 0,0 6-34,0-1 85,0 1-510,7-7 0,3 9-403,7 3 0,1 4 829,-1 2 0,0 8 0,0 1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23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7341,'0'-9'289,"2"-5"160,4 9-287,-4-9 0,7 6 45,-3-3 0,-4 1-99,4 5 1,2 1 20,-3-8 1,3 8 3,-2-1-15,-4-5 21,13 8 0,-7-8-12,3 5 0,-1 3 178,-4-4-175,-4 4 0,7 2-48,-3 0-22,-4 0 1,7 0 15,-3 0 0,-2 0 49,8 0-203,-9 0 150,13 0-67,-7 8 1,3-6-105,-1 3 0,-5-1 130,6 2 1,-6-4 15,5 4-30,-7 3 1,9-5 96,-7 8 1,6-7-67,-7 7 0,3-8 67,-2 2-71,-4 3 1,7-1-1,-3 3 0,-4 5-28,4-5 1,-4-1 36,-2 1 1,0-5-94,0 6 1,0-7 70,0 7 0,0-6-43,0 5 0,-2-1 16,-4 1 0,2-1-4,-7-4 0,5 1 2,-6 5 0,7-2 1,-7-5 152,1-3 1,-7 6-136,1-8 1,5 0 269,1 0-231,-1 0 3,-5 0-8,0 0-25,0 0 1,1-2-26,5-4 0,1 4-135,4-3 0,2-3-80,-7 2 198,7-7 0,-6 5-85,5-3 72,3-5 0,-6 7 52,8-9 1,0 7-76,0-1 7,0 1 56,8-7 2,-6 1-448,13 7 1,-11 1 178,7 3 1,-5 4-1320,6-4 1063,-1 4 1,7 4 508,-1 4 0,0-4 0,0 6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24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87 7830,'-10'-2'-961,"4"-4"1156,4 4 522,-5-13-202,5 13 56,-6-13-156,8 13-166,0-14 95,0 14 110,0-5-193,0 7-309,0 0 86,0-8 0,2 6 100,4-4-164,-4 4 0,7 2 130,-3 0-75,-4 0 0,6 2 63,-8 4-32,7-4 1,-5 8 82,4-5-64,3-3 0,-5 12-20,8-8 1,-8 1 6,1-1 0,3-2-148,-2 7 1,2-7 149,-3 2-51,-3 4 1,8-3 103,-4 5-57,-4 3 0,5-5 30,-7 7 0,0-5 17,0-1 1,0-5 34,0 5 0,0 1-78,0 5 0,-6-5 25,1-1 1,-3-1 115,2 1-120,4 5-49,-13-7 1,7 3-2,-3-1 1,-5-7-39,5 2 0,1-4 56,-1-2 1,5 0 68,-6 0-76,1 0 0,-6 0 15,-1 0 1,7-6 0,-1 0-2,1-7-10,-7 3 0,7-5 59,-1 4-222,9-5 0,-7 7 150,4-9 0,4 7-331,-4-1 1,5 6-104,1-5-282,0 7-55,7-11 1,9 7-1351,7-4 2080,7 5 0,-3-1 0,8-2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26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8291,'0'-9'114,"0"1"255,0 8-309,0-7 15,0 5 163,0-14 1,2 12 189,4-7-336,-4 7-28,13-4 1,-11 3 74,8-1 0,-6-6-8,5 6 1,-5 1-78,5 5 60,1 0 0,5 0-117,0 0 88,1 0 0,-1 0-185,0 0 1,-5 0 62,-1 0 91,1 0 0,5 5-6,1 1 0,-7 6-7,1-6 0,-7 1-62,7-1 1,-6 2 92,5 3-112,-7 5 0,4-7 80,-8 8 1,0-5 142,0 0-140,0-1 1,0 6 0,0 1 0,-2-7-13,-4 1 0,-2-7 55,-3 7 33,-5-8 1,7 4-68,-8-8 1,5 0 56,0 0 1,1 0 22,-6 0-158,-1 0 0,1-2 48,0-4 1,5 2 29,1-8-100,7 1-139,-11-6 0,13-1 51,-4 1 1,4 6 60,2-1 0,2 6-336,4-5 0,-3 5 135,9-6 0,-1 9-478,7-3 1,-1 4 158,0 2 0,-5 0 595,-1 0 0,9-8 0,7-1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9:00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18 8204,'9'-8'2137,"7"6"-1425,-7-5 1,8 9 0,1 3 867,-1 7 0,0 3-984,1 3 0,-7 1 310,1 4-679,-8-4 0,3 6-14,-7-8 1,0-5-364,0-1 1,0-5 237,0 6-1937,0-8 1012,8 3 1,-4-7-446,7 0 1,1-7 533,5-5 1,6-3 153,0-3 0,0 1 279,-5 0 1,-1 5 177,0 1 1,-5 7 913,-1-2-704,1 12 0,-3 3 888,-3 9 0,-4 5-86,-2 0 0,0 2 240,0-2 0,0-4-454,0 4 1,0-4-156,0-1 0,-2-1-510,-4 0 0,4 1 95,-3-1 1,3 0-1373,2 0 1,-6-5 733,0-1 0,-1 1-1441,1 5 1,2 6 775,-8 0 1,-1 8 587,-10-2 1,2 9 327,-8 3 0,6 1 311,-6-2 1,8 3 196,-2 3 0,-2-2 413,2-4 0,2-3 741,9 3 0,-3-3-583,3-3 1,3-7 469,-3-4 1,8-4-613,-1-1 1,1-7-112,-2 1-382,4-8 1,2 1-199,12-10 0,3-7-126,2-11 1,2 2-389,4-8 0,2 0-715,4-5 1,4 1 539,-4 4 1,-4 6 411,-2 12 0,-4-3 460,-2 8 876,1 1-586,-1 5 82,0 7 1,-7 3 2055,-4 7-943,3 0-659,-7 1-649,13-1 0,-5-7-746,7-5 1,1-5-79,-1-5 0,8-5-395,4-7 0,-2-6 459,1 0 0,1-2-228,6 2 0,-6 9 64,-1-3 1,-4 5 167,4 1 0,-12 3 788,1 8 1,-4 2-310,5 4 1,-9 5 1037,-3 12 0,2-3-201,-2 3 0,-1-2 1256,-5 2-1578,0-4 1,2 6 166,4-8-643,-4-7 0,8 3-202,-5-7 1,-1-2-824,8-10 0,5-3 580,6-9 0,6-5-1025,-6 0 0,6 0 662,-6 6 0,0 2 618,-6 3 0,0-1 135,1 7 0,-3 2 345,-3 10 0,3-1 494,-3 13 1,-3-5 1142,3 10 0,-7-2-63,7 2 0,-6-3-1312,5 3 1,-5-4-1165,6-2-321,-1-7 1,12 3-940,0-7 1,10-10 846,1-13 0,11-10 953,12-13 0,5-5 0,7-6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28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8058,'0'-10'332,"0"-5"0,0 11-348,0-7 0,0 5 129,0-6 0,1 7-48,5-7 0,-2 6 125,8-5 0,-7 7 230,7-2-225,-1-3 1,7 7-1,-1-4 1,0 4-156,1 2 9,-1 0 1,0 6 1,0-1 1,1 9 30,-1-3 1,-2 5-169,-3 1 0,1 0 76,-7 1 1,6-1-82,-7 0 1,1 1 45,-6-1 0,0 0-132,0 0 1,0-5-44,0-1 156,0 1 307,0 5-219,-7-7 1,-3 3 117,-7-7 0,-1 0-81,1-6 1,6 0 24,-1 0 1,0-2-20,-5-4-48,0 4 0,0-11-70,-1 7 0,7-2 129,-1 3-260,8 3 182,-11-14 0,13 12-25,-4-7 44,4 7 1,2-11 8,0 3 0,0 3-27,0-3 1,0 6 6,0-5 1,0 5-701,0-6 465,8 9 0,2-11-614,7 8 1,-5 1 840,-1 5 0,1-8 0,5-2 0</inkml:trace>
  <inkml:trace contextRef="#ctx0" brushRef="#br0" timeOffset="492">865 104 8058,'12'2'-365,"-1"3"150,1-3 502,5 14 0,0-9-68,1 5 0,-9-2-319,-3-5 119,4 5 0,-7 7-10,9 1 1,-8-7 101,2 1-60,-4-1 1,-2 6 149,0 1 283,-8-1-293,-2 0 1,-7-1-63,0-5 1,5 3 117,1-9-141,-1 1 1,-5-6 30,-1 0-45,1 0 0,0 0-20,0 0 1,5-6-18,1 1 1,1-9-100,-2 3 1,3-3-101,3 3 1,4-5 118,-4 5 1,4-6-67,2-7 0,0 5 2,0-4 0,0 4-124,0 2 0,0-1 162,0 1 11,0 0 1,0 0 96,0-1 0,2 7-104,4-1 0,-4 6 190,4-5-159,3 7 1,-1-6-45,4 5 1,3 3-35,-3-4 1,3 4-145,2 2 0,0 0-222,1 0-359,-1 0 418,8 8 0,-2 1 401,0 9 0,8-1 0,-12 0 0</inkml:trace>
  <inkml:trace contextRef="#ctx0" brushRef="#br0" timeOffset="934">1591 190 7501,'10'0'407,"-2"0"336,-8 0-296,7 0-109,-5 8-373,14-6 1,-12 6 137,7-8-98,-7 7 0,4-3 162,-8 8-266,0-1 0,0 6-21,0 1 1,-8-7-23,-4 1 0,3-3 220,-3 3 1,1 1-2,-7-7 1,1 6 6,0-7 0,5 3 175,1-2 1,-1-4-104,-5 4 0,0-5 21,-1-1 79,1 0-169,0 0 1,0-5-3,-1-1 0,7-7-25,-1 1 0,8 2-143,-1-1 1,-3-1-2,2-5 118,0 0 4,-1-1 1,5 1-162,-4 0 1,4 0 136,2-1 1,0-1-352,0-4 1,0 10-65,0-5 1,8 5-53,3-4 0,5 7-18,1 4 0,0-2-169,1 3 1,5-1 639,0 6 0,7-8 0,-3-1 0</inkml:trace>
  <inkml:trace contextRef="#ctx0" brushRef="#br0" timeOffset="1384">2179 138 8314,'10'2'417,"-4"4"1,-2-4-613,1 4 274,5-4 1,5 0 63,-3 3-463,3-3 271,-5 14 0,0-13 184,-5 9 0,-3-6-124,-2 5 0,0-5-195,0 6 1,-6-7 162,1 7 1,-9-6 132,3 5 0,-5-5 81,-1 5 0,5-5-59,1 6 152,-1-8 1,-5 3-99,0-7 0,5 2-199,1 4 159,-1-4-75,-5 6 0,0-8 34,-1 0 0,1-6-24,0 0 0,5-2 244,1 3-251,-1 3 0,-5-12 216,0 8-68,7-7-17,-5 3-214,13-7-363,-6 0 106,8 0 1,8 1-354,3 5 1,7-3 616,5 8 0,11-7 0,10 3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26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8226,'10'0'495,"-1"2"-231,-3 4 1,-2-4-586,7 4 1,-7-3-111,2 3 184,4-4 1,-9 8 317,5-5 448,-4-3-348,-2 14 1,0-12-119,0 7 1,0-5-62,0 5 0,0-5 60,0 6 1,-6-7-58,1 7 59,-9-8-174,5 11 1,-3-13 75,1 4-14,7-4 327,-12-2-262,14 0 0,-7-2 186,3-4 1,4 2-92,-4-7 1,4 5 15,2-6 1,0 7-19,0-7 0,0 6-5,0-5 1,0 5-3,0-5 0,0 5 83,0-6-202,0 8 176,0-11-256,0 13 112,0-13 1,6 11-62,0-8-1,7 9-280,-3-5 309,7 8 0,1 0-5,-1 0 1,0 0 208,0 0-192,1 0 1,-1 0 124,0 0 0,3 2-103,3 4 1,-10-3 22,4 9 0,-3-6 53,3 5 0,-5-5-8,-1 5 1,-5-5 20,5 6 1,-7-6 140,2 5-256,-4 1 1,-2 5 63,0 0 0,0-5-67,0-1 1,0-5 66,0 6 1,-2-7-12,-4 7 0,2-8 8,-7 1 0,1-1-4,-1 2 1,-5-4 36,5 4 1,-5-4 99,-1-2 0,0 0-2,0 0 1,-1 0-62,1 0 1,0 0-6,-1 0 1,7 0 76,-1 0-318,1 0 97,-6 0 0,5 0-302,1 0 249,7 0-114,-4-8 1,8 4-378,0-7 0,0 5 231,0-6 0,0 1-65,0-7 0,2 7 82,4-1 0,3 1-687,9-6 1020,-1-1 0,0-7 0,0-2 0</inkml:trace>
  <inkml:trace contextRef="#ctx0" brushRef="#br0" timeOffset="504">709 35 8181,'10'0'-293,"-2"0"0,-3-1 286,1-5 645,0 4-366,2-14 1,-4 15 162,7-5-168,-7 4 0,11 2-111,-3 0 1,-3 0-20,3 0 1,-6 0-116,5 0 0,-5 0 104,6 0 1,-7 2-193,7 4 0,-3-3 1,3 9 0,-2-6 89,-5 5 1,-3 1 104,4 5 0,2-5 5,-3-1 0,1 1 4,-6 5 1,0 0-55,0 0 0,0-5-43,0 0 0,0-1 69,0 6 0,0-5-137,0-1 1,0-5 12,0 6 0,-7-3 16,-5 3 1,2-3 79,-1-3 1,-1-4-7,-5 4 1,0-4 95,-1-2 0,7 0-116,-1 0 0,1 0 74,-6 0 1,1-2-39,5-4 1,-5-3-168,5-9 0,1 7 40,-1-1 1,7 1-196,-2-7 89,4 1 1,2 0-263,0-1 1,2 3-30,4 4 1,3-5 81,9 5 1,5 3 349,0 2 0,8-3 0,-5-1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30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8007,'0'-18'-919,"0"9"919,0 1 0,8 8 0,2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36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8327,'0'-9'2981,"0"1"-2083,0 8 18,0 0-630,7 0-125,3 0 1,7 0 2,1 0 0,-1 2-171,0 4 1,-5 1-310,-1 5 1,-5 3 194,5-3 0,-7 3-376,2 2 1,-4 6 106,-2 0 0,0 2-92,0-2 1,-8-1 241,-3 6 1,1-6 249,-1 1 0,1-2-15,-1 2 1,3-10 234,8 5 0,0-11 1969,0 5-1597,0-8 0,15 3 835,8-7 1,10-7-857,7-5 0,12-5-728,12-6 0,5-4 340,6-8-545,3 8 1,9-5-1,-1 5 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35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52 554 8720,'0'-9'1881,"0"1"-1105,0 0 394,0 6-777,8-13 2,1 13-188,1-13 1,3 11 15,-7-8 1,6 7-147,-7-7 1,7 6 118,-6-5 0,1 1-283,-1-1 0,2-5 88,3 5 1,3-5-370,-8-1 0,5-2 156,-5-4 0,5 4 5,-5-4 0,0-2 28,-6 2 0,0-2-61,0 2 1,0 3-115,0-3 0,0-2 85,0 2 0,-6 0 110,0 6 0,-5 5 13,5 1 1,-5 5 15,5-5-87,-8 7 128,5-4 1,-3 8 37,1 0 0,5 0 19,-6 0 1,7 6 98,-7 0-134,8 7 1,-9-3 225,7 7 1,-5-6-68,5 1 1,0-1 155,6 7 0,-6 1-36,1 4 0,-1-2 30,6 8 1,-6 6-45,0 5 0,0 8 175,6-2 1,0 6-108,0 6 1,0-3-85,0 9 0,0-9-209,0 3 1,0-10 113,0-2 1,2-7-169,4 1 1,-4-9 5,4-2 1,-4-6 85,-2 5 71,0-6 0,0 3 139,0-8 144,0-8-151,0-1 27,0-8 0,0-2-73,0-4 1,-6 3-511,0-9 1,0-5 129,6-6 0,-5-2-69,-1 2 0,0 2-23,6-8 0,0 6-242,0-6 0,2 8-23,4-2 1,3-2 139,9 2 0,-1-2 207,0 2 1,3 3-57,3-3 1,-2 4 249,8 2 0,-6 0 5,5-1 1,-4 1 228,4 0 1,-7 5-73,3 1 1,1 1 142,-2-2 0,-6 3 102,-6 3-210,1 4-417,5-6 1,-7 10 51,-4 4 1,-5-2 13,-1 8 1,0-1 28,0 6 1,-5 1-146,-1-1 0,-7-2 133,1-3 0,-3 3 179,-3-3 1,7 1 88,-1-1 1,1 1-134,-7-7 1,7 5 191,-1-5 1,3 8-101,-3-3 1,-3-1 42,3 1 0,3-5 13,-3 6 0,6-7 131,-5 7 0,7-1-110,-2 7 0,-1-7 12,1 1 1,0-1 81,6 7 1,-2-7 96,-4 1 179,4-1 1,-5 1 195,7-1-121,7-7 0,3 4 99,7-8 1,3 6 214,3-1 0,-2 1-283,8-6 0,-2 0-20,1 0 1,5 0-587,-4 0 1,3 0 74,3 0 1,-6 0-1108,0 0 1,-8 2 207,2 4 0,2 3-265,-2 9 0,-6-1 45,-5 0 1035,-1-7 0,7 13 0,-1-4 0</inkml:trace>
  <inkml:trace contextRef="#ctx0" brushRef="#br0" timeOffset="370">1211 537 12334,'7'-10'1634,"3"3"1,7 1-1059,1 0-628,-1 0 1,0 6-450,0 0 0,1 2-639,-1 4 1,-5-4 670,-1 4 0,-1-2-1272,1 1 981,5-3 0,-13 12-129,9-8 1,-8 7 888,2-1 0,-5 3 0,-1 2 0</inkml:trace>
  <inkml:trace contextRef="#ctx0" brushRef="#br0" timeOffset="591">1245 866 8245,'-17'9'1520,"0"-1"-381,-1-8-260,9 0-248,1 0 145,8 0 0,2 0-300,4 0 0,3-2-61,9-4 0,-1 4-326,0-3 1,6-3-272,0 2 1,2 0-259,-2 6 0,-1 0 392,6 0 0,-6 0-1477,1 0 0,2 0 640,-2 0 1,2-5-1286,-2-1 2170,-4 0 0,14-2 0,-7-1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40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294 139 8297,'0'-10'311,"0"-5"-126,0 13 0,0-8-181,0 5 273,0 3 0,-2-12 150,-3 8-63,3 1 122,-6-3-242,8 6 0,0-8 140,0 5-170,-8 3 0,4-6-145,-7 8 0,5 6 79,-5 0 0,-1 5-173,-5-5 0,-1 7 116,1-1 0,0 3-20,0 3 1,-1-3 141,1-4 0,0 5-5,-1-5 1,7 3-44,-1-3 1,3 5 138,-3-5 1,5-1-121,7 1 0,-6 1 22,0 5 1,0 0 14,6 1 0,6-1-22,0 0 0,7-1-165,-1-5 1,3 5 7,2-5 0,3-3-151,3-2 1,-2 1 165,8-1 0,-6 0 41,6-6 0,-6-2-293,5-4 0,-6 2 61,1-7 1,2-1-97,-2-5 1,-2 0 55,-10-1 1,5-1 123,-5-4 0,-3 4-307,-2-4 0,-4-4-434,-2-2 1,-2-2 366,-4 3 1,-9-5-86,-9 4 0,-1 4 218,2 2 0,4 6 29,-4 5 0,2 5 262,-2 7 0,-4 15 0,-8 4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42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6506,'0'-10'1374,"0"-5"-1057,0 13 22,0-13-127,0 13 0,0-8 80,0 4 283,0 5-190,0-7 99,0 8-201,0 0 48,-8 0-124,6 0-116,-13 0 0,11 0 55,-8 0 122,9 8-338,-13 1 0,14 8 114,-4 1 1,-1-7 81,1 1 0,0-1 4,6 7 0,0-1 104,0 0 0,2-1-125,4-5 1,-4 4 12,4-3 0,3-2-42,3 1 0,-3-7 193,3 2-275,-1 3 1,7-7 149,-1 4 80,0-4-161,1-2-156,-1-8 1,-2-1 28,-3-9 0,1 7-209,-7-1 1,0 1 42,-6-6 1,0-1 86,0 1 0,-2 0-265,-4-1 1,2 7 54,-7-1 0,5 3-76,-6-3 30,1-3 0,-6 13-276,-1-4 1,7 12 11,-1 5 659,1 5 0,-7 9 0,1 2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43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8651,'-9'0'1072,"-1"0"-591,4 0 62,4 0 211,-13 0-509,13 0 0,-7 0-147,3 0 1,4 8 194,-4 3-166,4 5 1,0 7 42,-3 0 1,3 0-131,-4-6 1,4 0 69,2 1 1,2-1 10,4 0 0,-4-5-189,3-1 0,5-1 48,1 1 0,-1 3-67,2-8 0,-1-1 38,6-5 1,1 0-46,-1 0 1,0 0 39,1 0 1,-1-1 29,0-5 0,0 2-20,1-8 1,-7 3 13,1-3 1,-3-3 7,3 3 1,-4 3 9,-8-3-241,0 1 0,0-7 81,0 1 0,-6 6-350,0-1 1,-13 8 149,2-2 0,-5 5 52,5 1 0,0 0-67,0 0 0,5 1-167,1 5 1,7-2-561,-2 8 1114,4-1 0,-6-1 0,-1-3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43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9479,'0'-10'2320,"0"2"-1452,0 8-156,0 0-524,0 8 1,0-4-67,0 7 0,0 1 24,0 5-291,8 1 0,-6-1 11,4 0 1,1 0-128,-1 1 0,2-7 55,-2 1 0,-3-6-79,9 5 552,-8-7-319,11 4 243,-5-8 0,7-2 9,0-4 0,-5-4 133,-1-7 0,-1 0-177,2-1 0,1 1-143,-7 0 0,0 0-193,-6-1 0,0 1 106,0 0 1,0-1-491,0 1 0,-8 2 222,-4 3 1,-11 4 341,-5 8 0,-5 8 0,-2 2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47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52 120 8238,'-9'0'-813,"1"0"1061,8-8-145,0 6-17,0-13-43,0 13 1,0-8 87,0 4-17,8 4 262,-6-5-162,5 7 240,-7 0-113,-7 0 313,5 0-388,-14 0 49,14 0-309,-5 0 1,7 2 287,0 3-378,0-3 0,0 8 35,0-4 1,0-2 96,0 7 1,0-5 70,0 5 0,0 1 100,0 5 1,0 1-103,0-1 0,0-6 138,0 1 0,2-1-121,3 7 0,-1-3 16,8-3 0,-8 3-190,1-3 120,5-5 0,0 1-109,7-8 1,-6 0 61,1 0 1,-1 0 27,7 0 1,-7-2-48,1-4 1,-1-1-6,7-5 1,-7-3-223,1 3 0,-3-3 83,3-3 0,1-1-69,-7-4 1,0 4 63,-6-4 0,0-2 91,0 2 1,-2 0-45,-4 5 0,2 1 6,-7 0 1,-3 7-105,-9 5 1,2 5-190,-8 5 0,4 13 375,-9 10 0,-5 5 0,-13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9:00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381 364 8004,'-7'9'767,"5"-1"1,-4-8-954,12 0 0,3 0 158,9 0 0,-1 0 24,0 0 0,6 0 152,0 0 1,2-2 222,-2-4 1,-2 4-65,8-3 0,-6 3-29,6 2 0,0 0-155,6 0 1,1 0-186,4 0 1,5-6-192,7 0 0,-4 0 213,3 6 1,-3-1-240,10-5 0,-6 4 137,-6-4 1,4 4-194,-4 2 0,-2-6 73,3 1 0,-7-1-27,6 6 0,-8 0 31,3 0 1,-5 0-47,-1 0 0,-8 0 46,-4 0 1,-4 6 74,-2-1 1,-5 3-44,-1-2 1,-7-2 225,2 7 0,-12-7 0,-11 11 0,-10-5 0</inkml:trace>
  <inkml:trace contextRef="#ctx0" brushRef="#br0" timeOffset="334">1 848 8066,'17'0'-228,"0"0"-57,1 0 1,7 0 273,4 0 1,3 0 76,3 0 1,-1-2 341,1-4 1,7 4-98,4-3 1,4 1 126,2-2 0,6 4-34,-1-4 0,11-1-149,1 1 0,2-2-199,10 2 1,-6 3 21,5-9 0,1 6-223,6-5 1,-1 5 7,0-6 0,-7 3-394,-4-3 1,0-1 210,-6 7 0,-3 0-147,-15 6 0,-6-5 122,-5-1 0,-5 0-449,-7 6 418,-3 0-77,-7 0 0,-11 0 971,-7 0-518,-7 0 0,-18 0 0,-2 0 0</inkml:trace>
  <inkml:trace contextRef="#ctx0" brushRef="#br0" timeOffset="726">1142 1 8036,'-11'0'2512,"-1"0"-2625,8 0 157,-3 0 0,9 0 9,3 0 210,5 0 0,7 0 146,1 0 0,-1 0-121,0 0 1,6 2 144,0 3 1,8-1-345,-2 8 1,11-1 123,6 6 0,4-5-128,2 0 1,10-1-46,7 6 0,0 1-174,6-1 1,0 0 149,-6 1 1,4 5 43,-10 0 1,-3 5 80,-2-4 1,-12 6 137,-6-1 1,-5 2 13,-7-2 1,-4 3-42,-13-3 0,-3 4-32,-8 1 1,-12 1-174,-11 0 1,-13 7-174,-22 4 0,-7 4-419,-16 2 0,39-25 0,-1 0-121,-8 2 1,-1-1 0,1 0 0,0 0-45,-7 4 1,1-1-1,3-5 1,2-2-376,-1 3 0,2-2 1,-39 16-67,9-1 1151,16 4 0,-6-7 0,19 3 0,8-4 0,5-1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47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35 102 6522,'-10'0'1630,"3"0"-1109,7 0-366,0 0 178,-8 0 232,6 0-75,-6 0-87,8 8-145,0 2 1,0 7-111,0 0 1,0-5 4,0-1 0,0-5-15,0 6 0,6-7 97,0 7-125,7-8 0,-3 3-138,7-7 1,0 0-108,1 0 168,-1 0 0,0-1 36,1-5 0,3-4-164,-4-7 1,4 0-186,-9-1 1,1 7 171,-1-1 1,-5 1 11,-7-7 55,0 1 0,0 0 3,0 0 1,-7 5-124,-5 1 0,-3 5 121,-2-6 0,-1 8-395,1-1 0,0 5 10,-1 5 1,7-1-551,-1 8 975,8-1 0,-11 7 0,5-1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48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6614,'8'-9'-327,"-6"-1"1441,3 4-331,-3 4-646,-2-5-18,0 7 539,0 0-356,0 7 1,-5-3 13,-1 8-281,0-1 1,6 7 110,0-1 0,0 0-126,0 1 1,0-1 93,0 0 1,6 0-116,0 1 1,7-7 94,-1 1 0,3-3-20,2 3 1,0 1 35,1-7 0,-1 0 15,0-6 0,1 0 63,-1 0 1,0 0-62,1 0 1,-7-2-117,1-4 14,-1-3 0,4-9-129,-3 1 0,-4 0-11,-8-1 0,0 1-143,0 0 0,-2-6-117,-4 0 0,-6 0-197,-11 5 1,4 1-536,-4 0 1,2 1 1106,-2 5 0,-4 3 0,-8 8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49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69 104 8445,'-17'0'1277,"7"-2"-691,5-3-233,-5 3 1,8-8 138,-4 4 187,4 4-186,-5-5-497,5 7 1,-6 2 49,8 3 0,0-1-80,0 8 150,0-1 1,6 7-17,0-1 1,1 0-22,-1 1 1,-2-3-24,7-4 1,-5 3-96,6-8 1,-6 5 95,5-5 0,1 0-161,5-6 0,2 0 2,4 0 1,-2-8-173,8-4 1,0-3 118,5-2 0,-5 0-130,0-1 0,-8 1 99,2 0 0,-3-1 73,-3 1 0,-6 0-45,1-1 1,-8 7 27,2-1 0,-5 7-7,-1-7 0,-7 8-73,-5-2 1,-3 5-121,-2 1 0,-1 0-47,1 0 0,0 1-241,-1 5 0,7 2 618,-1 3 0,1 13 0,-7-5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49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9017,'-10'0'351,"3"0"303,7 0 1137,0 0-1864,0-8-12,0 6-56,0-6 276,0 8-28,0 8 1,1-4 58,5 7 1,-4-5-97,4 6 1,-4-7 128,-2 7 1,0-6-106,0 5 1,0-5-186,0 6 108,8-9 0,1 11-106,8-8 1,1-1 118,-1-5 1,0 0-43,1 0 1,-1 0-168,0 0 0,6-2 91,0-3 1,0 1-239,-5-8 240,-1 8 99,0-11-93,-7 5 1,-2-7 2,-8 0 1,-2 5-55,-4 1 0,-6 1-131,-11-1 1,2-5-207,-8 5 1,6 3 123,-6 2 1,8-1-190,-2 1 135,4 0 398,2 6 0,-1 8 0,1 1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50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53 8014,'0'-10'-496,"0"-5"1,-2 13 887,-4-4 558,4-4-507,-13 8 0,11-5 219,-8 7-650,8 0 0,-5 0 122,3 0 0,2 0-85,-7 0 1,5 2 58,-6 3 1,7-1-126,-7 8 0,1-1 115,-7 7 0,7-7-30,-1 1 1,3-1 218,-3 6 0,-1 3-115,7 3 0,-6-4-20,7 4 1,-1-4 166,6-2-230,0 1 1,0-1 15,0 0 1,8-5-133,3-1 1,4-7 108,3 2 1,-1 2-114,0-3 1,1 1-17,-1-6 1,6-7 54,0-5 0,0 2-97,-6-1 1,-1-1 127,-5-5 0,3 6-200,-9-1 0,1 0-225,-6-5 1,0 0-973,0 0 1358,-15-1 0,-4-7 0,-16-2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53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8008,'0'-9'0,"0"-1"0,0 4-523,0 4 374,0-13 0,2 13 221,4-4-15,-4 4-30,6-5 126,-8 5-75,0-6 1,0 6 333,0-4 111,0 4 168,0-5-224,0 7-113,-8 0 7,6 0-196,-13 0 1,11 0 40,-8 0-270,8 7 1,-5 3-18,3 7 1,4 1 104,-4-1 1,4 0 178,2 1 0,0-1 34,0 0-118,0 0 0,2 1-45,4-1 1,-2-2 21,7-3 1,1-2-26,5-5 1,1-3-119,-1 4 0,6-4-67,0-2 1,0-2 46,-6-4 1,1 2-249,-1-7 0,0 5 117,1-5 0,-3-1-146,-4-5 0,-3-1-60,-8 1 1,0 6-178,0-1 1,-2 1 159,-4-7 1,-3 1-361,-8 0 781,-8 7 0,-2-5 0,-8 5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54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87 122 8037,'-10'-8'1021,"1"6"-69,3-4-435,4-3-421,-6 7 272,8-6-262,0 8 105,0 0-154,-7 0 0,5 8 205,-4 3 0,4 5-87,2 1 1,0 0-61,0 0 0,0-5 235,0-1-308,0 1 0,2 3 108,4-3 1,-2 1-322,7-7 6,1 0 0,5-6-75,0 0 0,1-8-33,-1-3 0,0-3-193,1 3 1,-3-7 126,-4 1 0,-3 0-26,-8-6 1,0 4 256,0 1 0,0 1-322,0 0 347,-15-8 0,-3 7-80,-10 1 1,3 7-27,7 10 1,5 0-187,-4 0 0,9 10 375,-9 7 0,-5 1 0,-4 7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54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8050,'0'-9'-965,"7"-7"1307,-5 7 0,8-1 863,-4 4-523,-5 4 290,7 2-302,-8 0-300,0 0-210,-8 0 1,7 8 33,-5 4 0,-2 3 4,2 2 1,1-5-93,5-1-225,0 1 0,1 3 74,5-3 0,-2 1-53,8-7 1,-1 0 42,6-6 0,7 0 45,-1 0 0,0-8-46,-6-4 0,0 3-326,1-3 275,-9 1 1,5-6-68,-9-1 0,1 7-233,-6-1 1,-8 3 104,-3-3 1,-12-1-1254,-6 7 1555,-4 0 0,-1 6 0,-1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55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87 121 7945,'-17'0'148,"7"0"1,0-6 83,5 1-61,3-1-113,-6 6 838,0 0-101,6 0-596,-5 0 1,1 2-11,0 4-211,0 3 1,6 9 96,0-1 1,6 0 28,0 0 1,7-5-10,-1-1 0,3-7 6,3 2 1,-1-2-195,0 2 1,1-4 58,-1 3 0,6-10 55,0-7 0,0-3-73,-6-3 1,4 1-235,-3 0 1,3 0 42,-10-1 0,-3 7-146,-2-1 0,2 1 78,-3-7 1,1 1 105,-6 0 1,-6 5-332,1 1 241,-9 7 1,10-4-325,-7 8 619,7 0 0,-12 8 0,7 1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55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51 7979,'-7'9'253,"-5"-3"1,2-4 1083,-1-2-958,7 0 0,-4 2 84,8 4 169,0-4-394,0 13 1,0-11-180,0 7 0,8-5 104,4 6 1,-3-9-95,3 3 0,-7-4 10,7-2 0,-1 0-129,7 0 0,-7 0 27,1 0 1,-6-2-134,5-4 1,-5 5-215,5-5 274,-7-4 1,6 2-220,-4-3 162,-4-4 5,5 5 1,-9-5-11,-3 3 0,1-1-44,-8 7 0,1-2-3,-7 2 105,1 4 0,0-3-501,-1 10 1,7-1 19,-1 8 581,9-1 0,-5 7 0,8-1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8:56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240 121 8128,'-17'0'0</inkml:trace>
  <inkml:trace contextRef="#ctx0" brushRef="#br0" timeOffset="1286">275 0 13190,'0'17'1024,"0"1"1,-8-1 0,-3 2-522,-5 4 1,-3-2-322,-4 8 1,2 2-98,-8 9 1,6-3-155,-6 3 0,8-3-141,-2-3 1,4-5 239,1 0 0,9-8-398,3 2 0,6-10 153,6-1 1,11-8-52,12 2 0,11-6 111,6-6 1,6-4 103,6-7 1,-2 0 33,7-1 1,-7 1 121,1 0 0,-11-1-37,-5 1 1,-5 2-86,-1 3 1,-8 3-992,-4 3-237,-4 4-761,-2-6 1397,-7 8 1,-4 2-15,-12 4 1,-6 4 31,-11 7 0,2 2-729,-8 4 1320,1 4 0,-15 0 0,-1-2 0</inkml:trace>
  <inkml:trace contextRef="#ctx0" brushRef="#br0" timeOffset="1463">361 657 8324,'8'10'1090,"-6"-3"1,6-5-625,-8 4 1,0-2 767,0 7 0,0 1-333,0 5 0,-2 8 0,-4 4 1,2 6-203,-8 5 0,7-2 59,-7 9 0,6-7-708,-5 6 0,7-8-640,-2 3 0,4-5-1140,2-1 1,-5-6 1080,-1 0 1,0-8-3349,6 2 3997,8-4 0,9-2 0,10 1 0</inkml:trace>
  <inkml:trace contextRef="#ctx0" brushRef="#br0" timeOffset="2945">1433 277 8181,'0'-18'3679,"0"9"-2917,-7 1 1,3 16 127,-8 3 1,7 10-95,-7 3 1,2 4 136,-1-5 0,-3 6-417,9-6 1,-1 0-197,6-5 0,0-1-274,0 0 0,13-7-199,5-4 0,12-6-253,5-6 1,7-6-28,10-11 1,-6-4-452,0-7 1,-7-1 263,1 1 1,-5 1-296,-6 4 1,-4-2 430,-8 8 1,-8 0 186,-3 6 0,-4 0 246,-2-1 0,-2 1 66,-4 0 1,3 5 211,-9 1 1,6 7 146,-5-2-4,-1 4 0,-5 10-140,0 3 0,5 14 2,1 10 1,5 7 59,-6 10-166,1 8-180,1 1 1,-3 14 154,7 0 0,-7 2 120,1-2 1,-1 0 198,1 0 0,-1-2-390,7-16 0,-6-7-195,7-9 1,-1-7 123,6-5 0,-2-4-277,-4-8 232,4-7 1,-7-2 111,3-8 1,4-2-211,-4-4 1,-2-4 112,3-7 1,-7-8-130,6-4 0,-1-11 85,1-6 0,4-4-89,-4-2 0,6 2-10,6 4 1,11-4-217,12 4 1,4-2-294,1 2 0,3-4 232,3 4 0,4 3 69,8 3 0,0-2 281,0 1 0,-2 9 163,-4 9 1,2 5 4,-8 7 1,1-3 209,-7 9 1,-5-1 55,0 6 1,-8 2 358,2 4 1,2 1-86,-2 5 0,0 3-185,-5-3 1,-1 9 218,0 2 1,1 2-149,-1-2 1,0-4-89,0 4 1,1 2-119,-1-2 1,6 2 29,0-2 0,0-4-95,-6 4 0,3-1-109,3 1 1,-6-2-32,0 8 0,1-6 8,-7 5 0,-3-1-248,-2 2 1,-4 4-59,-2-4 0,0 3-71,0 3 1,-2 0 129,-4-1 0,-6 1 87,-11-1 0,4-1 62,-4-4 0,2-4 13,-2-8 0,2-2 30,-8-3 1,8-4-35,-2-8 0,-2-2-360,2-4 0,0-6-281,5-11 0,1-7-360,0-16 0,1-1 514,5-10 1,1 3-15,4 2 1,4 8 432,-3 4 0,3 11 456,2 6-227,0 3-188,0 11 1,0 3 902,0 12 0,-2 2-23,-4 3 1,2 10 328,-7-4 1,-1 5-523,-5-5 1,2 0-83,3 0 1,-3 1-100,3-1-112,-3 0-314,-3 1 145,1-9-1178,8-1 0,3-8 49,12 0 0,5-8-385,12-3 1,4-3 796,8 3 0,-7 3 281,1 8 0,-2 0 414,2 0 0,-4 2 460,-8 4 1,-1 9 185,-5 8 1,-3 6-423,-8-6 1,0 6 1780,0-6 0,-2 6-886,-4-6 1,2-2-583,-7-10 1,5 3-425,-6-8-561,9 7 0,-7-11-529,4 4 1,4-12-956,-3-5 1,10-7-1420,7-5 3214,3-4 0,10-15 0,2-2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56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16 12479,'0'12'-27,"0"-1"1,0-5 58,0 6 0,0-1 71,0 6 1,0-5-243,0 0 1,0-7-16,0 7 0,6-6-12,0 5 228,7-7 1,-3 4-30,7-8 1,-5 0 40,-1 0 1,1-2-59,5-4 1,-5-2-2,-1-3 0,-5-3-2,5 9-89,-7-9 0,4 4-269,-8-7 0,-2 2 147,-4 3 0,-3-1-160,-9 7 0,-1-5 76,-4 5 1,-4 2 281,-7 10 0,-9 3 0,-1 9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56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104 191 8017,'-9'-17'-1269,"-7"-1"1884,14 1 0,-5 6 134,7-1 68,0 8-403,-8-3 1,4 7-159,-7 0 0,7 1-195,-2 5 1,-2 4 124,2 7 0,-1 0 57,1 1 0,4-1-80,-4 0 1,4-5-7,2-1 1,2-1-23,4 2 0,-2-3-93,7-3 1,1-4-91,5 4 0,1-5 112,-1-1 0,0-7-153,0-5 0,1 1-176,-1-7 1,-5 11-654,-1-11 556,1-3 1,-3 2-253,-3-4 0,-4 4 254,-2 2 0,0-1-89,0 1 1,-8 0-47,-3-1 1,-5 7 203,-1-1 0,0 8 291,-1-1 0,1 3 0,0 2 0,0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57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8873,'-10'-2'1848,"4"-4"-1045,5 4-285,1-5-35,-8 7-277,6 7-303,-6 3 1,8 7-19,0 0 1,0-5 138,0-1-144,0 1 0,6 0-20,0-1 0,1-7 22,-1 2 0,-2-4 108,8-2 0,-7 0-14,7 0 1,-1 0-39,7 0 0,-1-8-70,0-4-16,1-3 1,-7-2-10,1-1 178,-8 1 1,1 0-87,-10 0 1,1 5-4,-8 1 0,1 7 35,-7-2 1,1 4 10,0 2 0,-1 0-248,1 0 0,6 8-748,-1 3 1018,8 5 0,-11 9 0,5 1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57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8181,'-10'0'2340,"2"-7"-1196,1 5-270,5-6 107,-14 8-817,15 0 65,-7 0-268,8 0 0,0 8 27,0 3 0,0-1 27,0 1 0,0 1-143,0 5 0,2-5-224,4-1 0,-3-5 74,9 5 1,-6-7-120,5 2 1,-5-4-85,5-2 327,1 0 0,5 0 197,1 0 1,-7-6-55,1 0 0,-3-7 113,3 2-66,3-5 1,-13-1 191,4 0 0,-4-1 112,-2 1-216,0 0 0,-2 1-115,-4 5 0,2-3 48,-7 9 0,-1-1-129,-5 6 1,0 0-169,-1 0 0,1 0-405,0 0 1,5 7 216,1 5 428,-1 3 0,3 3 0,1-1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6:58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10173,'0'-10'-484,"0"3"1406,0 7 0,-2 0 92,-4 0-302,4 0-445,-13 7 0,11 3-14,-8 7 1,7 1 22,-7-1 1,8 6-20,-2 0 1,4 0-6,2-6 0,0 1-82,0-1 0,2 0-142,4 1 1,-2-7 1,8 1 1,-1-7 167,6 7 1,1-8-165,-1 2 1,2-6 57,4-6 0,-2-4-125,8-7 0,-8 0-7,2-1 0,-3-1-233,-3-4 1,-8 2-22,-3-8 1,-4 6-207,-2-6 1,-8 8-325,-3-2 0,-16 6 824,-13 5 0,-12-3 0,-17 5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7:04.9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8094,'0'-17'107,"0"0"1,8 7 171,3 4 0,7-1 669,5 1 1,-4-2-481,4 2 0,-2 5 556,2-5-732,-4 4 1,6 4-42,-7 4 0,-3-3-509,-4 9 0,3-1 229,-8 7 0,-1 5-721,-5 0 0,-2 8 170,-3-3 0,-5 5-173,-7 2 1,-6-7 486,0 1 1,0-8 226,5 2 0,3-3 113,3-3 1,-1-5-116,7-1 0,0-5 402,6 5 0,2-7 171,4 2 1,10 2 385,7-3 0,7 7-257,-1-6 0,4 5 234,1-5 0,-1 2-335,-4-3 1,2 5-89,-8 7 0,-6-5-198,-5-1 0,-9 3-24,3 9 1,-6-2-576,-6 8 0,-11 0-149,-12 5 0,-3 1-475,-3-1 0,-5 7 47,-1-1 0,1-5-1893,5-6 2795,1-1 0,-1-1 0,1-2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7:03.9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1 865 8754,'0'-10'39,"0"-5"43,0 3 0,2 3 182,3-3 0,-3 6 267,4-5 1,-2 1-129,2-1 1,-2-5-107,7 5 0,-1-5-82,1-1 1,5 2-128,-5 3 1,-1-3 75,1 3 1,-1-3 19,1-2 0,3-1-44,-8 1 1,7 0-4,-1 0 0,-3-1-88,3 1 1,-7-6-156,7 0 0,-2-8-196,1 2 1,4 2 61,-3-1 1,-4 4-150,-3-4 0,-3 1 141,-2-2-89,0-4 126,0 14 0,0-12 75,0 8 0,-7 0-22,-5 6 0,3 0 136,-3-1 0,6 3-120,-5 3 1,5-1 322,-6 7-175,9-7-79,-5 11-28,0-6-161,6 8-12,-5 0 0,7 8 288,0 3 1,0 5-29,0 1 0,0 2 84,0 4 0,0-2 36,0 8 0,0 0 103,0 6 0,0-1-67,0 1 0,-2 9 140,-4 8 0,4 2-31,-4 9 1,-1-5-147,1 5 1,0-5-49,6 5 0,-6-7-119,1 2 1,-1-5-131,6-1 1,0-2 79,0-4 0,0-3-100,0-9 1,-6-1 90,0-4 1,0-4 57,6-8 0,0-6 24,0 1 85,0-8 59,0 4 1,-1-10 285,-5-4 1,4-6-434,-4-11 1,2-4 59,-2-7 0,5-1-52,-5 1 0,4 5 77,2 0 0,0 6-273,0-6 1,6 6-25,-1-6 0,9 14-26,-3-2 1,7 5-3,5 0 1,-4-3-63,4 4 1,2 1 121,-2-2 1,6 3 39,-6-3 0,2-1 238,-2 7 1,-4-7-77,4 1 1,-4 4 99,-1 3 1,-1-3 51,0 2 480,1-7-240,-1 11 60,-8-6-47,-1 8-294,-8 0 1,0 2-164,0 4 0,-2-2 100,-4 7 1,3-1-19,-9 1 1,6 5-50,-5-5-118,-1 5 1,-5 1 95,0 0 1,5-5-302,1-1 247,-1-7 1,-5 10 60,0-9 0,5 1 71,0-6 0,7 6-118,-7 0 106,8-1 0,-5-3 37,3 4 281,4-4-139,-6 6 19,8-8 2894,0 0-2548,0 7-197,0 3 0,2 5 77,4-3 1,4 3 215,7-3 1,6-5 181,0-1 1,6 2-306,-6-2 0,2 1 125,-2-1 1,-4-4-170,4 4 0,2-4-178,-2-2 0,-2 2-257,-9 3 0,3-3-307,-3 4 1,3 2-229,3-2 1,-1 5-713,0-5 1,0 7-833,1-1 1,-1-3 922,0 3 1,1-2-1502,-1 1 2614,8-3 0,2-1 0,7 3 0</inkml:trace>
  <inkml:trace contextRef="#ctx0" brushRef="#br0" timeOffset="292">1471 726 9392,'0'-9'5622,"0"1"-5252,7 8 1,3 0-208,7 0 1,0 0-114,1 0 1,-1 0-317,0 0 1,1 0-596,-1 0 0,0 2-380,1 4 59,-1 3 0,-2 9-62,-3-1 0,-5 0 69,-7 1 1175,0 7 0,0-6 0,0 6 0</inkml:trace>
  <inkml:trace contextRef="#ctx0" brushRef="#br0" timeOffset="487">1419 1159 8285,'-8'9'2933,"-4"-3"-2271,5-4-369,-1-2 1,8-2-73,0-4 954,8 4-697,1-5 1,11 1 29,3 0 0,-4-1-156,4 1 1,4 4-532,2-4 1,-2-2-362,1 3 0,1-3-673,6 2 0,-6 4 385,-1-3 0,-6 3-638,1 2 1,-4 0 1465,-2 0 0,0 7 0,1 3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7:12.3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1 138 6620,'0'-9'70,"2"1"135,3 8-93,-3 0 1,6-2-179,-8-4 202,0 5-247,0-7 158,8 8 1,-6-2 50,3-4 9,-3 4-18,6-5 74,-6 7 51,13-8 185,-13 6-246,14-13-42,-15 13 0,9-8 71,-4 4-152,-4 4 0,7-5 19,-3 7 1,-4-2-190,4-4 165,3 4-180,-7-6 285,14 8-100,-14 0 104,13 0 0,-13-2-99,4-3 12,3 3 24,-7-6-6,14 8 1,-14 0-16,13 0-110,-13 0 1,7 2 95,-3 4-111,-4-4 90,6 5 20,-8-7-21,0 8-4,8-6-38,-7 6 3,7-1 11,-8-5 20,0 6 163,0 0-163,0-6 1,0 7 46,0-3-49,0-4 0,0 7 8,0-3 50,0-4 1,0 14-18,0-15 1,0 9-5,0-4 47,0-4-62,0 5 1,-2-5 35,-4 4 18,5-4-45,-7 6 1,6-3 37,-4 1 0,4 2 230,-4-2-222,-3-4 1,5 7 41,-8-3-168,9-4 0,-7 6 153,4-8-204,4 7 69,-5-5-40,7 6 79,-8-8 1,4 0-29,-7 0 0,7 2 317,-2 4-238,-4-5 1,7 7 257,-9-8-261,8 0 0,-5 0 103,3 0-58,4 0-48,-14 0 112,7 0-18,-1 0-41,-5 0-62,13 0 1,-8-2 344,5-4-240,3 5 0,-6-9 100,8 4-88,0 4 1,-2-11 143,-4 7 13,4-7 176,-5 3-447,7-7 1,0-1 88,0 1 1,2 6-183,3-1 0,-1 2 104,8-1 1,-6-3-1017,5 9 0,1-1 131,5 6 823,0 0 0,8 0 0,2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7:14.7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554 52 6680,'9'0'-631,"-1"0"680,-8 0 1203,0 0-1373,0-7 311,0 5-247,0-6 0,0 6 214,0-4-110,0 5 2,0-7 4,0 8 909,0 0-654,0-8-126,0 6-22,0-5-79,0 7-209,0 0 196,8 0-298,-6 0 141,13 0 0,-11 0 122,7 0 82,-7 0 0,6 0-102,-5 0 175,-3 0-127,14 0 1,-12 0 97,7 0-79,-7 0 2,11 0-43,-5 0 0,2 0 17,-1 0 1,-5 0 37,5 0-84,-7 0-7,12 0 1,-13 2-21,9 3-8,-8-3 17,11 6-23,-13-8-10,13 0 1,-13 2 47,4 4-28,-4-5 11,-2 7 7,0 0 1,0-4-41,0 7-3,0-7 39,0 11 1,0-11-9,0 8 201,0-8-189,0 11 0,0-11 59,0 7-45,0-7 7,-8 12-26,6-14 1,-7 5-4,3-7-7,4 8 1,-6-6 0,7 7-64,-5-3 65,4-4 9,-14 6 0,13-2-5,-9-1 1,6 3 33,-5-2-19,7-4 1,-11 5 0,11-7 16,-8 0 5,8 8 71,-11-6-90,13 6 0,-8-8 52,5 0-47,3-8 1,-12 4 115,9-7 1,-1 5-108,6-6 0,0 7 7,0-7 0,-2 6-174,-4-5 1,4 5-247,-4-6 0,5 7-43,1-7 1,1 8 435,5-1 0,-4 3 0,6 2 0</inkml:trace>
  <inkml:trace contextRef="#ctx0" brushRef="#br0" timeOffset="1236">35 796 8111,'-10'0'-221,"1"-6"290,3 1 0,4-3-171,-4 2 21,4 4 0,4-6 158,4 8-130,-4-7 137,13 5 58,-13-14-59,14 15 1,-15-9 23,5 4 1,-2 4 65,2-3-46,-4 3 0,7 2-146,-3 0 193,-4 0-292,13 0 77,-5 0 47,7-8 0,1 6 1,-1-6-6,0 8 1,-5 0 122,-1 0 54,-7 0-31,11 0 1,-11 0-48,8 0-116,-8 0 1,5 6 71,-3 0-32,-4 7 0,6-9 7,-8 8-52,0-9 13,0 13 1,-2-8-7,-4 3-19,4 4 1,-11-11 46,7 8-41,-8-8 70,5 11-2,-9-13 56,1 6 8,0-1 6,0-5 30,-1 6-128,1-16 0,5 4 24,1-7 0,7 5-315,-2-5 0,4 5-310,2-6 266,0 8 0,8-9 322,4 7 0,11-7 0,4 3 0</inkml:trace>
  <inkml:trace contextRef="#ctx0" brushRef="#br0" timeOffset="1999">1297 658 7096,'0'-10'264,"0"2"-125,0 1 275,0 5-214,0-6 1,0 6 500,0-4-350,0 5-101,0-7-154,0 8-315,0 0 93,8 0 164,-6 0 0,7 2-69,-3 4 0,-2-5 150,8 5 1,-7 2 92,7-2-58,-8 7 53,11-3-180,-5 7 0,-1 0 0,-3 1 1,-4-7 22,-2 1 1,0-7 25,0 7 1,-2-2-85,-4 1 1,-3 4-12,-9-3 0,1-2-8,0 1 0,0-1 109,-1 1 0,1-1 4,0-4 1,-1-4 64,1 3 0,6-3 188,-1-2 0,8-2-53,-2-3 0,4 1-159,2-8 1,0 6-117,0-5 1,2-3-117,4-9 0,6 4-217,11-4 0,0 4-193,11 2 0,-1-5-1258,13 5 1773,-7-4 0,11 11 0,-6-7 0</inkml:trace>
  <inkml:trace contextRef="#ctx0" brushRef="#br0" timeOffset="2648">588 692 8207,'0'-11'-82,"0"-1"0,2 6 305,4-5 0,-2 5 239,7-5 0,-5 7 386,6-2-559,-1-4 1,6 3-51,1-5 1,-1-1-18,0 7 0,1-6 14,-1 7 1,0-7-111,0 6 1,1 1-185,-1 5 0,0-6-681,1 0 1,-1 0 450,0 6 0,0 0-804,1 0 1,-7 0 35,1 0 1056,-8 0 0,11 0 0,-5 0 0</inkml:trace>
  <inkml:trace contextRef="#ctx0" brushRef="#br0" timeOffset="2890">934 433 8207,'-8'10'522,"-1"-3"-406,-1-7 232,2 0-376,1 0 314,5 0-103,-6 0 1,2 2-48,1 4 0,-3 2 16,2 3 1,2 6-76,-7 1 1,1-1-234,-1 6 1,-5-2-170,5 2 1,1-4 204,-1 5 1,5-5-968,-6-2 697,9 8 0,-11-6-50,8 4 0,1-9-102,5-3 542,-8-7 0,-2 4 0,-7-8 0</inkml:trace>
  <inkml:trace contextRef="#ctx0" brushRef="#br0" timeOffset="3098">657 554 8207,'-5'-12'962,"-1"1"-567,0 7 0,8-4 347,4 8 1,-2 0-178,7 0 0,1 2-179,5 4 1,0 9-783,1 8 0,7 8 252,3-2 144,13 11 0,3 5 0,8 6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7:30.8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1 467 8422,'0'-35'-881,"0"9"660,0 2 1,0 5-30,0 2 232,0 0 1,2 5-122,4 1 1,3-1 87,8-5 1,-3 0 112,3-1 1,-9-1-100,9-4 0,0 4 198,1-4 1,3 2-62,-10-3 1,5 5 48,1-4 0,-5 10-52,-1 1 0,-5 3 29,5-3 1,-5 3 4,6 3 39,-8 4-140,11-6 35,-5 8 0,1 6 9,1 0 1,-7 9 0,7 2 0,-6 6 2,5 6 0,-1 10-66,1-5 1,-1 12-11,-4 0 1,-2 6-96,7 6 1,-7 2 141,2 3 0,-4 6-351,-2 0 1,0 2-245,0 10 1,0-6 141,0 6 1,-2-1 404,-4 7 0,-2 1 0,-3 1 0,1 1 0,-3 0 0,-7 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8:51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1 468 8078,'0'-10'1456,"0"3"-816,0-1-254,0 6-431,0-6 124,0 1-213,0 5 242,0-6 136,0 8 3064,0 0-3139,0 8 1,0-4-164,0 7 1,2-1 72,4 1 0,-5 5 43,5-5 1,-4 6-21,-2 6 0,0-1-37,0 6 1,0-5 48,0 6 0,0-2-3,0 2 1,0 2-146,0-8 0,0 2 91,0-2 0,0-4 21,0 4 51,0-4 0,0-1 96,0-1-7,0-7 6,0 5 55,0-13 45,0 6-207,0-8 208,0 0-598,0-8 1,0-2-87,0-7 0,6-6-299,0 0 1,7-10 147,-1-1 0,3 1-372,2-2 0,1 1 439,-1 5 1,0 4 158,0 2 1,-1 4 110,-5 1 0,5 1 32,-5 0 0,-1 1 155,1 5-335,-7-4 944,12 5-431,-14 0 47,13 3 0,-11 7 213,7 0 0,-5 0 369,6 0-389,-9 0-212,13 7 1,-12 3 450,7 7-304,-7 0-8,11 1 1,-13 1 147,4 4 0,-4-2-77,-2 8 0,6-6-74,0 6 1,-1-6-184,-5 6 1,0-8 232,0 2-376,0-4 1,0-2 138,0 1 1,6-7-70,0 1-726,0-8-87,-6 3 0,1-7 17,5 0 1,-2 0-620,8 0 1,-7 0 189,7 0 1,-1-7 1124,7-5 0,7-11 0,2-4 0</inkml:trace>
  <inkml:trace contextRef="#ctx0" brushRef="#br0" timeOffset="1196">1194 399 10995,'0'-18'1767,"0"1"-1563,0 0 0,2 0-188,4-1 0,1 1 292,5 0-656,3-1 303,-13 1 1,12 0 305,-9 0-470,9-1 0,-12 1 1,4 0 25,-4-1 0,-2 1 3,0 0 81,0 7 0,-2-5 0,-4 3 80,-6-3 1,3 3 13,-3 1-10,1 7 56,-7-11-38,1 13-242,0-6 234,-1 8 0,3 2-6,4 4 10,-5-4-17,7 13 4,-1-5 0,-5 7 256,3 0-255,4 8 3,-7-6 340,5 6-156,1 0-76,-7-5 1,15 5 282,-5-8-168,-4 8-60,8-14 1,-5 12-103,7-11 1,0 3-12,0 3 1,1-7-32,5 1 83,-4-9 0,14 11-839,-5-8 394,4 7 0,8-11-143,1 4 1,-1-4 190,-6-2 0,0 0 22,0 0 0,1 0 154,-1 0 0,-5 0 10,-1 0 0,-5 2 407,5 3 0,-7 5 81,2 7 1,-4 8 806,-2 4-893,-8 11 0,-1 5 0,-9 7 516,1-1 1,0 1-293,-1 0 1,1 6-19,0-1 0,5 1-279,1-6 1,7 0 13,-2 0 1,-1-2-258,1-4 1,0 4 129,6-4 1,0-8-418,0 3 1,6-14-39,0 7 0,5-11-210,-5 0 0,7-4-132,-1-1 211,3-9 1,2-1 76,1-8 0,-1-2 52,0-4 1,1-5 236,-1-12 1,-2-4-140,-3-8 0,1 1 163,-7-1 0,6 1-39,-7-1 0,1 2 151,-6 4 0,0-1-78,0 7 1,0-6 162,0 6 1,0 6-20,0 5 0,0 6-104,0-5 1,-8 7 174,-3-2 1,1-2-72,-1 3 438,7-1-343,-11 6 1,5-2 169,-7-4 0,5 4 181,1-4 0,1 3-34,-2-3 1402,5 4-839,7-6-814,0 8 0,2-5 90,3-1 0,7-6-75,11 6 1,-4-5 25,4 5 0,-3-5-264,-3 5 1,0-2-302,0 2 0,1 5-532,-1-5 1,0-2-1110,1 2 1,-1 1 837,0 5 1087,0 0 0,1 0 0,-1 0 0</inkml:trace>
  <inkml:trace contextRef="#ctx0" brushRef="#br0" timeOffset="3005">2059 693 7968,'0'-10'1900,"0"2"-1441,0 8 0,0-1 430,0-5-227,-8 4 330,6-6-261,-6 8-129,8-8-162,8 7 0,2-7-131,7 8 1,0 2-50,1 4 0,1-5-76,4 5 1,-2-2-122,8 2 0,-6-4 167,6 4 0,0-5 14,5-1 1,1 0-702,-1 0 1,1 0 233,-1 0 0,-5 0-1241,0 0 0,-8 0-123,2 0 1587,-11 0 0,3 8 0,-5 2 0</inkml:trace>
  <inkml:trace contextRef="#ctx0" brushRef="#br0" timeOffset="3596">3010 399 8414,'6'-12'806,"-1"1"0,3 7-566,-2-2 0,-4 2 316,3-2-119,5 5 341,-8-7-135,6 8 0,-6 0 444,3 0-437,-3 0 1,6 8-236,-8 3 0,6 4-32,0 3 1,-1 5-270,-5 0 0,0 8 73,0-3 1,0 3-115,0-2 1,-5 4 14,-1-5 0,0 3-150,6-2 1,-2 2-20,-4-8 0,4 0-366,-3-6 41,3 0-120,2-7 298,0 5 186,0-13 1,2 0 32,3-7 0,-3-9-38,4 3 1,2 1 9,-2-2 0,5 1-126,-5-6 1,7-1-211,-1 1 0,3-2-8,2-4 1,1-2-303,-1-4 0,0-4-382,1 4 506,-1-3 259,0-3 1,6 6 138,0 1 0,-2 4 22,-9-4 0,3 12 227,-3-1 1,-3 5 18,3 1 0,-6 3 351,5 8 0,-5 0 36,6 0 1,-7 8 536,7 3 0,-6 7 266,5 5 1,-7-2-609,2 8 1,1 0-188,-1 5 1,0 1-242,-6-1 1,0 1-201,0 0 1,2-9-99,4-2 1,-4-5-764,3-2-619,-3 0-1686,6 1-1032,2-9 4137,7-1 0,8-16 0,2-1 0</inkml:trace>
  <inkml:trace contextRef="#ctx0" brushRef="#br0" timeOffset="3966">4341 485 8034,'-17'2'-1431,"0"4"1258,7-4 1238,3 5-180,-1-7 183,6 0-666,10 0 1,-3-1 128,13-5 1,1 2-111,4-8 0,6 9-191,-6-3 0,6-2-26,-6 2 1,2 1-99,-2 5 1,-4 0-185,4 0 1,-4 0-195,-2 0 0,-5 0-630,0 0 1,-1 0 104,6 0 1,-5 0-559,-1 0 0,-5 5 1355,6 1 0,-1 0 0,7-6 0</inkml:trace>
  <inkml:trace contextRef="#ctx0" brushRef="#br0" timeOffset="4238">5102 295 7239,'8'-10'1037,"-6"3"0,7 1 248,-3 0-4,-4 0 278,6 6-888,-8 0 1,2 10 168,4 7 0,-5 3-297,5 8 1,-4 7-165,-2 5 1,-6 8-692,1-2 1,-3-3-546,2-3 0,4 2-909,-4-1 0,-1-7 996,1-5 770,0-8 0,6 12 0,0-6 0</inkml:trace>
  <inkml:trace contextRef="#ctx0" brushRef="#br0" timeOffset="5367">4462 381 8104,'0'-9'606,"0"-7"1,0 7-27,0-8 1,2 5-156,4 1 0,-4 5 72,4-6 1,-2 8 679,1-1-417,-3 3-436,14 2 0,-9 2 882,5 3-559,3 13-315,-5 1 0,0 14 296,-5-5 0,3 3-475,-2-2 0,-1 4-578,-5-5 0,0-1-203,0 2 1,2-8-687,4 2 1,-4 2 503,4-2 0,3-1 810,3-11 0,-4 4 0,-1-5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7:31.0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18 8433,'-8'-10'226,"6"2"1,-5 10-663,7 4 1,2 2-95,3 3 1,13-3-31,11-8 560,11 0 0,12 0 0,9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0:07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9090,'17'0'-263,"0"0"1,1 0 282,-1 0 0,0 0-22,0 0 0,3 0-185,3 0 0,-8 0 81,8 0 0,-13 0-97,7 0 1,-4 0-107,5 0 1,5 0 308,0 0 0,8 7 0,-5 3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0:07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8046,'17'0'1069,"0"2"-657,0 3 0,-5-3-434,-1 4 1,1 2-84,5-3 0,2 1-102,5-6 0,-3 0 74,7 0 1,-1-6-193,2 1 1,2-1-371,-8 6 1,6 0 83,-6 0 611,0 0 0,-6 0 0,1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0:07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8046,'34'0'327,"1"0"169,0 0 0,-3 0-277,-3 0 1,4 0-223,-4 0 0,1 0 104,-1 0 0,2 0-55,-8 0 1,0 0-290,-6 0 0,1 0 206,-1 0 1,-8 8-256,-3 3 1,-2 5 291,2 1 0,3 0 0,9 1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0:08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761 468 8044,'-9'-10'98,"1"-5"30,8 3 1,0 2-119,0-1 1,2-6-1,4-6 0,-2-2-147,7 1 1,-1 5 80,1-4 1,3-2-57,-8 2 1,-1 0 82,-5 6 1,0 0 3,0-1 0,-2 1 40,-3 0 1,-3-1 102,-4 1 1,-9 2-110,4 3 1,-4-3 106,4 3 0,-8 5 105,-4 1 0,2-2-40,-2 2 0,2 1-2,-2 5 0,-1 2-92,6 3 0,-4-1 8,5 8 1,-6-1-64,6 6 1,-2 1-22,2-1 1,2 0 49,-8 1 1,8 7 1,-2 3-1,1 7 193,-1 5 1,4-1-61,-4 7 0,4 6 287,2 5 1,-1 9-102,1-3 1,0 4 44,-1 3 0,3-9-291,3-3 1,-1-1-278,7-5 1,1-4-36,5-13 0,7-8 154,5-4 1,5-6-408,6-5 0,4-5 171,8-7 0,1-9-190,4-9 0,5-14 66,7-14 1,-1-6-93,1-6 1,0-3-164,0-8 0,0-3 307,0-3 1,-2 6 240,-4 0 0,-2 6-110,-4 5 1,-9 14 440,4 4 1,-14 11-171,-4 11 916,0 1-480,-15 8 0,6 10 298,-8 17 0,-6 14 55,1 15 0,-9 2-48,3 3 0,-7 8-216,-5 3 1,10 3-204,-5-3 0,7-3-52,-1-8 0,-1-3-48,7-2 0,2-7-1193,10-11 1,11 0-139,12-12 1,12 2-2100,5-13 3137,4 0 0,9-6 0,3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0:05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761 624 8087,'-17'7'1193,"7"-5"-601,-5 6 375,13-8 16,-6-8-437,8-1 0,0-11-10,0-3 1,0 2-177,0-8 1,6 0-62,0-5 0,5-1 113,-5 1-287,8-1 1,-12 1-77,3-1 112,5 0 1,-8 1 88,4-1 0,-6 6 102,-6 1-169,4 6-7,-13-3 1,11 8-28,-8 0 1,1 1 16,-7 5 1,1-2-224,0 7 0,0 0 105,-1 6 0,-7 2-180,-4 4 1,3 3-11,-3 9 1,0 1 28,-6 4 1,1 4 32,-1 7 0,1-3 36,-1 4 0,0-5 72,1 11 0,5-3-46,0 3 0,6-3 304,-6 8 1,8 0 107,-2 6-365,4 0 60,2 0 161,-1 0 0,7 0 144,-1-1-260,8-6 0,-9-1 2,7-4 1,0-5-93,6-1 0,0-1-390,0-10 0,6 6 196,0-6 1,7-2-432,-1-9 1,-3 3 229,3-3 0,0-5 223,5-1 0,0-2-144,0 2 1,1-4 82,-1 3 0,0-12 22,1-11 0,1-7 6,4-9 0,-2-10-214,8-8 0,0-6 149,5-5 1,1-3-102,-1 9 0,1-1 77,0 6 1,-7 8 69,1 4 0,-8 3-17,2 2 0,-5 7 3,-7-1 1,5 8-169,-5-2 324,-3 3-42,7 3 1,-11 0 116,8 0 0,-9 5-25,3 0 1,2 7 71,-2-7-127,-1 8 0,-3-3 367,4 7 124,-4 0-32,6 0-294,-8 0 1,5 7 280,1 5-218,0 11 0,-6 4 723,0 7 0,0 9-373,0 3 0,0 6 512,0 5 0,0 3-452,0 3 1,0 5-82,0-5 1,0-3-363,0-3 1,0-5-447,0-6 1,2-4 108,4-7 1,3-2-102,9-4 0,1-5-1644,4-6 0,6-3 869,11-3 1,4-5-2214,8-7 3274,0 0 0,8-15 0,1-4 0</inkml:trace>
  <inkml:trace contextRef="#ctx0" brushRef="#br0" timeOffset="1183">1557 1298 8041,'0'10'333,"0"-3"0,0-5 197,0 4 98,0-4 246,7 6-569,3-8 1,7 0 0,1 0 0,1-14-428,4-3 0,-2-14 155,8-4 1,0 1-297,5-6 1,-7 1 207,-4-1 0,-4 3-123,-1-3 1,-3 5-15,-3 6 1,-5-3-36,-7 3 1,0-2 130,0 2 0,-2-1 34,-3 7 0,1 0 203,-8 5 1,3 1-47,-3 0 1,-3 7-34,3 4 1,3 4-45,-3 2 1,6-5 3,-5-1 0,5 0-25,-6 6 1,7 0-9,-7 0 1,8 2-4,-1 4 0,-3-2-13,2 7 0,-2-5 56,3 5 0,1-1-35,-8 2 0,7 5 107,-7 0 1,8 2-94,-2 10 0,-1-6 206,1 6 0,-2 2 60,3 9 1,1-1 90,-8 7 1,8 2-86,-1 9 0,-3-3 150,2 4 0,-2-4-385,3-2 1,3-1 91,-4 1 1,4-8-122,2-3 1,0-7 207,0-5-514,0 4 0,0-14-121,0 4-93,0-11 358,0-5 417,0-7-219,0 0 0,0-7-63,0-5 1,0-11-72,0-6 1,-6-5 113,1-7 1,1 3-403,9-8 1,5 7 59,7-1 0,1 5-69,-1 7 0,8-3 81,4 8 0,-2 2 54,1 9 1,-1-1 128,2 7 1,2 0-116,-8 6 1,6 0 274,-6 0 0,0 2-36,-6 4 0,0 2 47,1 3 1,-3 4-42,-3-3 1,-3-2 44,-3 1 0,-4 1-71,4 5 0,-6 0 111,-6 1 0,-4-1 79,-7 0 1,0-2-65,-1-3 1,1 1 108,0-7 0,0 0-44,-1-6 1,1 0 833,0 0-246,-1 0 42,1 0-383,8 0-405,1 0 30,8 0 139,0 0-141,0 8 1,6 1 130,-1 9-145,9-1 1,-5 0-77,9 0 1,-7-5-189,1 0 1,-1-3-261,7 3 1,-1 1-641,0-7 1,2 5-685,4-5 1812,4 0 0,8 2 0,0 1 0</inkml:trace>
  <inkml:trace contextRef="#ctx0" brushRef="#br0" timeOffset="1559">2871 1471 7967,'-10'-8'-206,"3"6"1,5-5 689,-4 7-2,4 0 46,-6 0 230,8 0 979,0 0-1500,8 0 1,0 7 256,3 5 0,5 9-32,-5 2 0,3 14-13,-3-3 0,3 12-149,-9 0 0,7-1-56,-6 1 0,-1-8-286,-5 2 0,0 1 111,0-7 1,0 9-326,0-15 1,0 7 191,0-12 1,-7 6-730,-5-6 0,-3 2 139,-2-2 0,-3-6-102,-3 1 0,2-3 256,-8-9 1,1 5-23,-7-5 1,-2-2-925,-3-10 1446,4-11 0,-14-10 0,5-8 0</inkml:trace>
  <inkml:trace contextRef="#ctx0" brushRef="#br0" timeOffset="1817">2992 1073 7964,'12'2'1592,"-1"4"1,-5-4-749,5 4 0,-5-3 414,6 3 42,-8-4 516,11 13-761,-13-5-2322,6 0 1105,-1 5 0,-3-13-3243,8 4 3405,-9 3 0,13-7 0,-7 6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0:18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70 675 11205,'11'0'1426,"1"0"-1045,-1-7 1,6-3-263,1-7 1,-1-6 67,0 0 0,1-6-199,-1 6 1,6-6 100,0 6 1,-2-6-94,-9 6 0,3-6-21,-3 6 0,-5-6-209,-1 6 0,-4-8 72,-2 3 1,0 1-59,0-2 1,-2 2 42,-4-2 1,-3-2 128,-9 8 1,7-2 0,-1 2 0,3 10 3,-3-4 0,-3 9-24,3-4 0,3 9-4,-3-3 28,8 4 54,-11 2 0,7 8 3,-3 3 0,-3 4 83,8 3 0,-5 5-75,5 0 1,-5 8 97,5-3 1,-6 7-65,7 5 1,-7-1 275,6 7 1,-5 6 6,5 5 0,-2 7 41,3-7 1,1 9-157,-8-3 0,8-3-40,-1-3 1,-3-5-287,2-6 0,0-3 100,6-9 0,0-1-14,0-4 1,0-4 51,0-8 0,0-5-200,0-1 276,0-7 267,0 4-330,0-8 1,0-8 43,0-4 1,0-3-389,0-2 0,0-8 131,0-4 1,0-2-5,0 2 0,6-3 88,0 3 1,7-4-327,-1-1 0,3 5-26,3 0 1,1 8-131,4-2 0,-2-2 153,8 2 1,-2 0 49,2 5 1,3 3 331,-3 4 1,-2-3-79,2 8 1,-8 1 28,2 5 1,-4 0-222,-2 0 452,1 0 1,-9 7-51,-3 5 1,-4 3 77,-2 2 0,-8 6-55,-3 1 1,-5 4-86,-1-5 1,-2 6-26,-4-6 0,-2 0-15,-4-5 1,-2-7 229,8 1 1,0-8-74,6 1 0,5-3 72,1-2 1,5 0 134,-5 0 127,7 0-440,-4 0 1,8 2-195,0 4 364,8 4 1,1 9-80,9 4 0,-1-4 268,0 4 0,6-4-106,0-1 0,0 5 272,-5 0 1,5 0-126,0-6 1,0 0-36,-6 1 1,0-3-464,1-3 0,-1 1-353,0-7 1,-5-1-769,-1-5 725,1 0-1330,5 0 0,-1-1 1771,-5-5 0,4-11 0,-5-10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0:18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8200,'0'-17'260,"0"7"0,0 0 280,0 5 890,7 3-213,-5-6-798,14 8 1,-12 0 34,7 0 1,-5 0-36,5 0 1,-5 0 26,6 0 0,-1 10-67,6 7 1,1 8 99,-1 9 0,-5 9-164,-1 3 1,-7 4-281,2 2 0,-4 2-100,-2 3 0,-2-9-188,-4 4 0,2-10 131,-7 4 1,1-13-140,-2 2 1,-3-12-525,4 0 0,-5-4 293,-1-2 1,5-5-705,1-1 1,-1-7 510,-5 2 1,2-8-1225,3-9 1909,-3-9 0,5-22 0,-7-2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0:18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8021,'0'-17'1525,"0"7"-1085,7 3 0,3 7 601,7 0 0,1 6-259,-1-1 1,-6 9 18,1-3 1,0-1-406,5 1 1,-6-5-324,1 6 0,-6-8-843,5 1 0,-5-1 386,5 2-1315,-7-4 0,10 7 1699,-8-3 0,7 4 0,-3 7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0:19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8059,'0'-9'607,"0"1"302,0 8 299,8 0-784,2 0 1,7 0 40,0 0 0,1 0-149,-1 0 1,2 0 124,4 0 1,-2 0-440,8 0 1,-2 0 97,2 0 1,2 0-411,-8 0 1,5-6 269,-4 1 1,4-1-1252,-5 6 666,0-8-159,-13 6-299,5-5-62,-5 7 438,0 7 1,-3 3 214,-7 7 0,-5-5 492,-1-1 0,-8 1 0,5 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5:34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1172 7953,'7'-17'310,"-5"0"0,6-1 498,-8 1 0,6 0-86,-1 0 1,1-1-290,-6 1 1,0-8 63,0-3 1,0 1-131,0-2 1,0 0 6,0-5 1,-8-1-48,-3 1 1,-4 5 30,-3 1 0,1 12-102,0-1 1,-2 11 13,-4 0 1,2 6-415,-8 6 0,0 6 176,-5 11 0,7 4-218,4 7 0,-2 6-8,2 0 0,6 1-156,5-7 1,9-1 132,-3-5 1,4-3-127,2-8 1,0 1-57,0-1 0,8-7-213,3-5 1,10-3 54,2-2 0,8-7 140,-3-5 1,5-3 156,1-3 1,-1 1 23,-4 0 1,-4 2 1061,-8 3-593,0 5 0,-2 8 80,-3 5 0,-6 13 273,-12 16 1,-6 1 674,-11 10 0,2 2-325,-7 9 0,1-3-414,-2 4 0,-2-7-308,9-5 1,0 0 21,11-11 0,3 1-337,8-13 0,0 0 5,0-6 1,2-5-14,4-1 0,5-7-285,12 2 1,2-4-30,4-2 1,4 0-139,-5 0 1,3-8 167,-2-3 1,3-5-118,-3-1 0,-4 0 127,-2 0 0,-4-6 49,-2 0 0,-1 0 146,-5 5 0,2-1 0,-7-4 1,-2 2 261,-10-8 0,-3 8 121,-9-2 0,1 10 1309,0 1 0,5 9 3,1-3 1352,0 4-2124,-7 2 1,7 2 278,-1 4-307,8-4-518,-3 13 0,9-13-313,3 4 0,-1-5 166,8-1 0,-1 0-747,7 0 0,-1-1 371,0-5 1,6 2-2080,0-8 1,6 3 225,-6-3 2187,7-3 0,-11 6 0,6-9 0</inkml:trace>
  <inkml:trace contextRef="#ctx0" brushRef="#br0" timeOffset="249">1104 1396 7901,'0'-9'3305,"0"-7"-1892,0 14 144,-8-5 75,6 7 0,-5 2-779,7 3 0,0 5 897,0 7 0,-6 6-874,0 0 0,-1 2-1151,1-2 1,4-10-408,-4 5 0,2-7-1863,-1 1 1233,3 3-914,-6-13 2226,8 6 0,15-16 0,4-2 0</inkml:trace>
  <inkml:trace contextRef="#ctx0" brushRef="#br0" timeOffset="428">1914 1637 8731,'0'18'2153,"-2"-3"-1872,-4-4 1,2-1 581,-7-4 0,-1-4-451,-5 3 0,0-1-1218,0 2 0,-6-2 806,0 7 0,0 1 0,6 5 0</inkml:trace>
  <inkml:trace contextRef="#ctx0" brushRef="#br0" timeOffset="1137">2913 1017 7927,'0'-17'0,"0"0"452,0-1 0,2 1 688,4 0 1,-4 0-497,4-1 0,1-5 84,-1 0 0,0 0-82,-6 6 0,0-2 90,0-4 1,-2 4-238,-4-4-143,-3 4-36,-9 2-248,-6-1-187,-3 1 0,-2 9 139,0 8 1,8 4-254,-2 14 0,4 3 104,2 13 0,-6 1 56,0-1 0,6 0-34,5 1 0,3-3 42,-3-3 1,5 2-97,7-8 1,1 0-217,5-6 1,4-7-449,7-5 0,8-3 367,4-2 1,3-2-336,3-3 0,-1-11 265,1-7 1,-3 0-185,-3 6 726,3 0 518,-12 0-352,-3 7 0,-10 4 156,-7 12 0,-9 11 1056,-8 12 1,-1 11-610,-5 6 1,-1 4 203,1 2 0,0 5-423,5 1 0,7-1-252,-1-5 0,3-8-97,-3-4 1,5-4-192,7-1 1,0-8-81,0-4 0,0-4-44,0-2 0,5-6-443,1 1 1,8-8 251,-3 2 0,4-5-484,3-1 1,-1-7 284,0-5 0,6-5-146,0-6 0,6 2 297,-6-8 0,2 1 227,-2-7 0,-10 6-43,4 1 1,-11 1 103,0-2 0,-4 4 1456,-2 8-1126,0 0 0,-2 1 2559,-4 5-2010,-4 3 0,-7 8 563,0 0 0,5 0-604,1 0 0,5 2-226,-5 4 1,7-2-111,-2 7-403,4-7 0,2 6-447,0-5 389,0-3-785,0 6 0,8-8 432,3 0 1,5-2-1391,1-4 1,0 3 463,0-9 1,6 6 192,0-5 1,0 7 1091,-5-2 0,6 4 0,3 2 0</inkml:trace>
  <inkml:trace contextRef="#ctx0" brushRef="#br0" timeOffset="1503">3861 1293 12312,'10'0'3108,"5"7"1,-11-5-1908,8 4 220,-9 4-1636,13-8 255,-7 5 340,1 1-152,-2-6 1,-8 13-1106,0-3 0,-2 5-120,-4 6 1,-6-2-298,-11 8 0,4-1 1051,-4 7 0,10-6 552,1-1 0,9-7 288,-3 2 1,4-9-26,2-3-754,0 1 0,9 3 219,9-4 0,1-3-1747,10-8 1,1-8 345,10-3 0,-1-10 1364,7-2 0,7-8 0,9 5 0</inkml:trace>
  <inkml:trace contextRef="#ctx0" brushRef="#br0" timeOffset="1687">5206 1379 8729,'0'11'3273,"0"1"-2927,0-8 0,-2 5 414,-4-3 1,2-2-739,-7 7 1,-7-5-1373,-5 6 1350,-7-1 0,3 14 0,-7 2 0</inkml:trace>
  <inkml:trace contextRef="#ctx0" brushRef="#br0" timeOffset="1891">6171 1207 7901,'17'0'150,"0"0"1,-1 2 199,-5 3 0,4-3 709,-3 4-740,3-4 1,2-2 396,1 0-689,-1 7 0,0-5 68,0 4 0,1-4-95,-1-2 0,8 8 0,2 1 0</inkml:trace>
  <inkml:trace contextRef="#ctx0" brushRef="#br0" timeOffset="2031">7412 1138 7900,'0'17'1263,"2"0"194,3 0 0,5-5-1588,7-1 1,0-7-1112,1 2 1,5-4 506,0-2 0,7 0 735,-1 0 0,11 0 0,4 0 0</inkml:trace>
  <inkml:trace contextRef="#ctx0" brushRef="#br0" timeOffset="2148">8428 1207 7900,'18'0'1516,"-1"0"0,-6 5-808,1 1-1370,-1 7 1,7-11-70,-1 4 1,0-4 730,0-2 0,1 0 0,-1 0 0</inkml:trace>
  <inkml:trace contextRef="#ctx0" brushRef="#br0" timeOffset="2891">9652 1017 7915,'0'-17'536,"2"0"-432,4-1 1,-2 1 102,7 0 0,1-8 20,5-4 0,-6 2-66,1-1 0,-8-1 497,1-5 1,3-1-223,-2 1 1,0-1-101,-6 1 0,-2 1 15,-4 4 0,2 4 165,-7 8 1,-1 0-170,-5 0 1,5 7-60,1 4 0,-1 5-139,-5 1 69,0 0-41,-8 0 0,4 7-346,-8 5 0,6 9 39,-6 2 1,7 7-114,-7-1 1,8-2 65,-2 2 1,4-1-80,1 7 1,9-6 17,3-1 0,4-7-65,2 2 0,0-4-36,0-1 0,10-7 92,7 1 1,8-9-404,9 3 1,7-6 152,-1-6 0,6-3 0,-6-8 0,0 5 309,-5 1 1,-3 7 237,-3-2 39,-4 4 0,-16 10 311,-3 3 0,-6 12 248,-6 6 1,-11 6-319,-12 5 1,-3 6 855,-3 11 1,1-1-373,-1 7 0,1-2-214,-1 2 0,9 2-287,3-7 1,0-3-138,5-9 1,-3 2-73,10-8 0,3 1-191,3-7 1,-3-1 4,2-5 1,0 3 115,6-8 1,6 0-695,0-6 1,7-5 105,-1-1 0,3-7-97,2 2 0,1-6 271,-1-6 1,8-5-19,3-12 0,-1 2 177,2-8 0,-2-2 185,1-9 0,-3 2 88,-7-8 0,-3 2-89,-4-2 0,-3-2 975,-8 8 1,-2 1 110,-4 11 0,-3 3 541,-8 7 1,5 3-58,1 4-117,7 3-725,-12 8-662,15 0 0,-7 2-351,8 4 0,2-3 297,4 9 0,-3-8-1234,9 2 1,1 1-226,10-1 0,-2 0-781,8-6 0,-6 0 2265,6 0 0,-1 0 0,7 0 0</inkml:trace>
  <inkml:trace contextRef="#ctx0" brushRef="#br0" timeOffset="3432">10410 1482 13045,'0'18'1743,"-7"1"-877,-5 4 0,3 4 967,-3 7 0,1 0-916,-7 1 1,1-3-593,0-3 1,6 2-410,-1-8 1,8 0-863,-2-6 84,5-7-29,1-3 0,1-7 342,5 0 1,10-9-607,7-9 1,7-1 31,-1-9 0,-4 1 579,-2-2 0,2-2 400,-2 8 1,0 0 177,-6 6 1,-6 8 248,1 3 1,-6 4 124,5 2 1,-7 4 478,2 7 1,1 3 181,-1 14 0,0 1-384,-6 6 0,0-1-109,0 1 1,0-3-204,0-3 1,0 1-540,0-7-716,0 0-909,0-5 843,7-9 1,3-11-1009,7-15 1,2-2 1955,4-10 0,4-7 0,8-8 0</inkml:trace>
  <inkml:trace contextRef="#ctx0" brushRef="#br0" timeOffset="4510">11841 121 8069,'9'-8'2485,"7"6"-1987,-14-5 1,5 9-19,-7 3 1,0-1 247,0 8 1,0-1-374,0 6 0,-5 1-247,-1-1 1,-2 0-84,2 0-335,5 0 0,-9-1-191,4-5-582,4 5 457,-5-14-203,7 5 341,0-7 1,2-4 91,3-7 0,5-1 134,7-11 0,6 4 185,0 2 1,0 6 459,-6-1 122,1 8 15,-1-3 0,-2 8-213,-3 5 0,-5 4 161,-7 7 1,0 0 409,0 0 1,0 1-300,0-1 0,-6 0-152,1 0 1,-7 1-214,6-1 1,1-6-182,5 1 1,-6-6-314,0 5-230,1-7 1,5 5-425,0-3 437,0-4 310,0 6 1,0-6-740,0 3 1,0-1 325,0 8 1,0-1 188,0 7 0,-2 6 175,-4 5 0,-6 4 167,-11 1 1,2 6-69,-7 1 1,-1 5 146,-6-6 0,-3 0-29,4-6 0,-5 1 192,11-1 1,-3-1 457,2-4 1,-1 1-154,7-7 0,0-5 566,5-7-544,9 0-473,1-1-84,8-2 1,10-10-369,7-4 0,8-4 141,9-7 0,1-2-124,-1-4 0,1 6-72,-1 0 0,-5 7 453,0 10 1,-14 0 484,2 0 1,-11 4 111,0 7 0,-4 3 601,-2 15 0,0-1-375,0 7 0,-6-3 301,0-3 0,0 4-654,6-5 1,0-3-209,0-2 0,2-9-349,4-3 1,6-7 156,11 2 0,-2-4-491,7-2 1,-5-2-93,6-4 0,-2-4-531,2-7 1,1 0 377,-7 0 1,-2-1-163,-9 1 0,1 0 444,-7 0 1,0 5 21,-6 1 1,0 5 73,0-6 95,0 9 1,-8-5 135,-4 8 1,-3 0 119,-2 0 1,-6 2 266,0 4 1,-8-3 86,3 9 0,-7-1 483,-5 7 1,2-1-383,-8 0 1,0 2 166,-6 4 1,0-2-46,1 8 1,-1-6-295,0 6 0,8-8-295,4 2 0,5 2 30,7-2 0,3-2-143,8-10 0,5 5 21,1-5 0,7-1-207,-2 1 0,14-5 269,9 5 0,8-1-39,9 1 0,3 3 551,3-8 0,6 5-2,11-5 1,-1 0 190,7-6 1,-7 5-344,1 1 0,2 0-111,-1-6 0,5 2-116,-6 3 0,-1-3-185,-10 4 0,2-4-349,-8-2 0,0 0 315,-5 0 0,-3 0-2537,-3 0 1,-4-6 2630,-8 0 0,-7-7 0,-3 4 0</inkml:trace>
  <inkml:trace contextRef="#ctx0" brushRef="#br0" timeOffset="5159">13409 965 7953,'-17'0'0,"2"-7"0,3-5 0,-1 3 1610,7-3 0,8 6-711,9-5 0,12-1-453,6-5 0,4 0-174,1 0 1,3-1 151,3 1 1,-4 2-185,4 3 1,-9 5-222,-2 7 1,-8 0 103,2 0 1,-4 2-82,-2 3 1,-7 11 105,-5 7 1,-3 7 7,-2-1 0,6-2 162,0 2 1,0-3-142,-6 3 1,5 2-175,1-8 0,7 0-108,-1-6 1,3-6-545,3 1 469,-1-8 0,0 3-393,0-7-209,0 0 0,-1-1 278,-5-5 0,-3 2 72,-8-8 1,-2 3 205,-4-3 1,-3 5 274,-9 7 0,-1 0 46,-4 0 1,-3 2 320,-9 3 0,1 7-116,-1 11 0,-5 6 262,0 11 0,-1-2 381,7 8 0,7-8-369,4 3 0,-2 1-34,2-2 1,6 0-109,6-5 0,7-7-173,-2 1 1,4-8-174,2 2 0,2-4-186,4-2 0,3-7 205,9-4 0,6 1-73,5-1 0,11-4-519,6-13 1,6-1 222,6-11 1,5-9-725,11-3 0,5-3-239,7 3 1,0-5-3,0 0 1,-1-6 333,-5 6 1,-3-6-356,-8 6 0,-14-8 642,-3 2 1,-12 2 50,0-2 0,-5 6 557,-6-6 0,-7 7 0,-6-5 0,1-4 0,4-5 0</inkml:trace>
  <inkml:trace contextRef="#ctx0" brushRef="#br0" timeOffset="6874">15098 224 7893,'-17'-9'3404,"7"1"-2505,3 8-287,7-8-323,0 6 1,7-7-81,5 3 0,5 4 0,6-4 0,4-1-516,7 1 0,-1 0 248,-4 6 0,1 0-382,-7 0 1,-2 8 90,-9 3 1,-5 12 92,-7 6 0,-13 11 214,-4 6 1,-18 6 263,1 5 1,-10-3-219,4 4 0,-8-5 133,2-1 0,6-8 133,5-4 0,3-5-41,9-7 0,5-5-59,7-11-300,7 3-250,-4-13 1,24-2-105,7-11 0,15-12-390,8-6 0,11-6 392,7-5 0,3 4-214,2-4 1,-8 11 297,-4 6 1,-7 6 182,-10 5 0,-1 4 712,-16 8 0,-1 2-28,-4 4 1,-9 4 353,-3 7 1,-6 0-373,-6 0 0,-3 1 215,-9-1 0,-1 0-148,-4 0 0,-2-5-290,-3-1 0,-3-7-398,8 2 0,-6-4 180,6-2 0,0 0-822,6 0 1,2-8 237,3-3 0,-1-5-33,7-1 1,1-6 250,5 0 0,0-8-15,0 3 1,0-12 181,0-6 1,0-4 100,0-2 0,1-3 478,5 3 1,-4 4-107,4 14 420,-4-1 0,3 8-214,1 4 0,2 12-72,-2 5 1,-3 4-85,9 2 1,-8 10 105,2 7 1,1 2-167,-1 10 0,0 7-62,-6 10 0,-2 6 218,-4 5 1,-4 3-147,-7 3 0,0 2 196,0-8 1,5 1-368,1-6 1,1-8-499,-1-4 0,3-6 309,8-5-1332,0-4 595,0-8 22,0 0-555,0-7-38,0-2 979,0-8 1,0-2 902,0-4 454,0 4 19,-8 2 1,-1 10-419,-8 7 0,-1 6 286,1 0 1,6 0-328,-1-6 0,6-5-79,-5-1 0,5-5 255,-5 5-179,7-7-488,-4 4-280,8-8-46,0-8 0,0-2 41,0-7 0,0-2-296,0-4 1,2 2 225,4-8 1,3-7-142,9-10 1,7-4-287,3-1 1,11-9 270,1-3 0,8-2 222,-2 2 1,1-2 63,-1 7 0,4 1 13,-4 5 1,2 8 114,-2 4 0,-6 5 190,-11 6 1,2 3 48,-8 3 235,0 4 386,-6-6 0,-6 9 69,1 5 811,-8 3-785,3 8 1,-7 8-76,0 3 0,0 5-293,0 1 0,6 0-67,0 0 0,1 1-267,-1-1 1,-2-2-152,7-3 0,1 1-552,5-7 1,0 0 420,1-6 0,-1 0-790,0 0 0,0 0-704,1 0-384,-1 0 513,-8 0 642,-1 0 0,-8 7 320,0 5 1,-10 5-87,-7 6 1,0 4 56,-6 7 1,4 1 152,2-1 0,1-1 619,5-5 1,-3 5 189,9-4 1,-1-3 369,6 3 1,0-8-113,0 2 1,0-4 807,0-1 0,0-7 152,0 1-217,0-9-392,0 5-303,0-8-768,0 0-258,-8 0 0,4 0-287,-7 0 1,-1 0 261,-5 0 1,6 0-492,-1 0 1,7 0-46,-7 0-110,8 0 849,-3 0 0,7-2-98,0-4 0,9-1 190,8-5 1,1-1 197,5 7 0,-4-5 264,-2 5 0,6 0-205,0 6 0,-6 0 556,-5 0-346,-1 0 0,1 6 295,-1 0 0,-7 7-581,2-1 1,-12 3 91,-6 2 0,-11 2-803,-5 4 1,-7 2-71,-5 4 0,-2 3-398,-4-3 1,-2-4 451,8-2 1,-6 2-174,6-2 1,7 0 331,10-6 0,4 0 124,2 1 1,5-3 564,1-4-315,7 5 0,-4-12 496,8 7 0,2-7-60,4 2 1,9-5 161,8-1 1,6-5-208,-6-1 1,8-5 86,-3 5 0,-3-6-8,-2 7 0,2-7 56,-2 6 0,-6 1-39,-5 5 1,-6 0-113,5 0 0,-7 7 75,2 5 0,-10 9-63,-2 2 1,-7 7-96,1-1 0,-3 2-58,-2-3 0,5 3-82,1-8 0,7 0 42,-2-6 0,4 1-112,2-1 0,2-8-163,4-3 0,5-4 121,12-2 1,-2-2-394,8-4 1,0-9 115,5-8 0,1 0-23,-1 6 1,-1-6 105,-5 0 0,-3 6-45,-7 5 0,-3 1 54,-4-7 0,-3 7-109,-8-1 261,0 1 0,-2-4-96,-4 3 1,-3-1-373,-8 7 1,-3 0 273,-3 6 1,4 0 246,-4 0 0,4 0-157,2 0 0,-2 0 95,-4 0 1,2 8-88,-8 3 1,6-1 135,-6 1 0,1 7 695,-7 5 0,1 5-346,-1-5 0,-3 12 776,3-6 1,-1 13-211,13-8 1,-6 4-18,6-3 1,6-3-417,6-3 0,7 2 3,-2-8 0,4 2-76,2-2 0,8-10-190,3 4 1,12-5-176,6-1 0,11-3 121,6-8 1,12-2-377,5-4 1,17-5-461,6-12 1,10-2-506,-4-4 1,-43 13 0,0 0 150,43-13 1,0 4-429,-6 2 1,-13 4 548,-5 2 896,-10-1 0,3-3 0,-7 4 0,-3 8 0,-3 5 0</inkml:trace>
  <inkml:trace contextRef="#ctx0" brushRef="#br0" timeOffset="7943">16822 759 7931,'0'-8'1182,"0"8"0,0 8-24,0 9 1,0 8-587,0 3 1,0 5-208,0 1 0,0-5-146,0 0 1,0-6-2,0 6 0,5-8 26,1 2 0,0-10-28,-6-2 0,6-5-1750,-1 6 90,9-8 1,-3 1 850,12-10 0,-2-7-29,8-11 1,0 2 202,5-8 0,3-1 157,3-11 0,-2 3 210,8-8 0,-2 10-73,2 1 1,2 3 209,-8 9 1,6 7 110,-6 11 1,2 3 292,-1 2 0,-7 7-231,1 5 1,-9 11 117,-8 6 0,-3 1 33,-4-1 1,-3 9 227,-8-3 0,-9 3-240,-9-3 0,-1-3-163,-10-3 1,-5 3-468,-6-3 0,-2-2 107,1 2 1,5-14-71,-4 2 1,3-5 87,3-1 1,7-3-87,4-8 353,4 0 0,7-8-154,1-3 1,9-10 8,2-2 1,8-6 20,9 6 1,0 0-15,0 6 1,6 5-20,0 1 0,6 5-130,-6-5 0,6 7 122,-6-2 1,2 2-19,-2-2 0,-4 4-35,4-3 0,-10-3-10,-1 2 1,-8-1-267,1 1 0,3 2 95,-2-7 1,-1 5-448,-5-6 1,-7 1 89,-5-6 1,1-1-39,-6 1 0,3-6 316,-9 0 1,4-13 122,2 1 1,1-3 4,5 4 295,-4 7 0,13 2 1215,-4 8-1079,4 7 1,0 10 648,-4 12 0,5 9-185,-5 2 1,-4 9 34,-1 3 1,-1 1-253,-5 10 1,4-8 46,-10 2 1,3 3 48,3-3 0,0 0-191,0-6 0,7-5-527,4 0 0,5-8 183,1 2 0,0-4-1136,0-2 1,1-1 161,5-5 0,4-3-284,7-8 0,8-8 536,4-3 0,9-14 70,2-10 1,10-3 135,2-14 0,1-5 99,10-18 0,-5-3 208,-27 35 1,1 0-1,-1-1 1,-1 1 178,2 0 1,0 0 0,1 3 0,1 2-31,29-37 1,-4 18 83,-1 5 0,-14 17 23,-10 1 0,-1 19 456,-10 3 0,0 2 793,-6 5 1,-6-1 757,1 6-860,-8 8 1,9 1 329,-7 8 1,0-5-761,-6-1 0,5-5-60,1 6 0,2-7-287,-3 7 1,-1-8-118,8 1 0,-7-3-349,7-2 1,-1 0-245,7 0 1,-1 0-939,0 0 1,6 0 713,0 0 1,0 0-2348,-6 0 0,-5 0 2816,-1 0 0,1 8 0,5 2 0</inkml:trace>
  <inkml:trace contextRef="#ctx0" brushRef="#br0" timeOffset="8268">18287 879 7818,'-18'10'2802,"1"-5"0,7 5-2514,5 2 1,3 3-839,2 2 0,0 0 428,0 1 0,0-1-8,0 0 1,0 0 533,0 0 1,0 1 518,0-1 0,0 6-719,0 0 0,-6 2-33,0-2 1,-5-4-511,5 4 1,-7 2 122,1-2 1,-3 0 156,-2-6 1,-3 0-49,-2 0 1,2-1-412,-3-5 1,2-3-103,-2-8 1,4 0 177,-4 0 1,4-4 294,2-7 1,-4-1-26,4-11 0,-3 4 347,15 2 1,-3 1 59,2 5-32,4-4 0,2 13-108,12-4 1,5 6 37,6 6 0,4 3 264,7 9 1,8 1-129,4 4 1,16-4 41,1 4 1,13-4-110,-7-2 1,2-2-1064,-8-3 1,1 3 109,-13-3 1,-5 1 750,-17-1 0,4 3 0,-7-5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9:02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1 132 8034,'9'-8'2258,"-1"6"-1612,-8-6-322,8 16 1,-5 7 170,9 8 0,-8 2-168,2-2 1,-5-1-48,-1 6 0,0-6-94,0 1 1,0 2-138,0-2 1,0 0-36,0-6 0,0 0 383,0 1-1228,0-1 95,0 0-260,0-7 328,0-3 201,0-7 1,2-15-130,4-8 0,11-10-239,12-7 0,4-4 370,2-8 0,7 0 151,4 0 0,-2 8 413,2 4 0,-5 11 30,5 6 1,-8 6-23,2 5 0,-9 12 143,-2 12 0,-8 5 414,2 6 1,-9 4-94,-3 7 1,-7 3 455,2 3 1,-4-3-378,-2 3 1,0-3-206,0-3 1,0-7-339,0-4-235,0 4 1,2-8-794,3 4 466,-3-11 0,14-5-632,-5-7 1,-1-1 1086,1-5 0,9-11 0,7-10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0:19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8059,'-17'0'616,"5"6"981,1-1-670,7 1-568,-4 2 1,3-4 589,-1 7-565,0-7 0,6 11 50,0-3 1,0-3-106,0 3 0,2 0-141,4 5 1,-4 0-173,4 0 1,-3 1-243,3-1 1,-4 0-98,4 1 0,-4-7-1210,-2 1 522,0-1 0,0 1-159,0-1 388,0-7 0,2 4 233,3-8 1,-1 0-126,8 0 674,-8 0 0,11-8 0,-5-2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0:19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8982,'0'-10'2823,"0"2"-1735,0 8-716,8 0 0,0 2 166,3 4 1,-3 11 79,-8 12 0,6 6 4,-1 5 1,1 6-454,-6 12 0,2 3-343,4 8 1,5 1-963,12-1 873,4 0 0,16-8 0,1-1 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0:43.1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1038 35 8102,'-11'-6'-170,"-1"1"367,9-1-77,-13 6 0,12-2 61,-7-4-227,7 4 0,-6-5 20,5 7 1,1 0 214,-8 0-221,8 0 1,-11 0 110,3 0 1,3 0-10,-3 0 0,1 0 8,-6 0 0,-3 0 3,-3 0 1,-4 7-67,-7 5 1,-1 3 8,1 2 0,-7 1-81,1-1 1,-2 6 104,1 0 1,5 2-113,-5-2 0,5-4 91,1 4 1,1-3-10,-1-3 0,1-2 22,-1-3 0,6 3 10,0-3 1,6 1 18,-6-1 1,8 3 18,-2-3 0,4-3-46,2 3 0,5-8 5,1 1 1,5 3-53,-6-2 47,9 0-17,-5-6-45,8 0-45,0 0 70,0 7 87,8-5 0,-5 6-80,9-8 1,-6 6 26,5-1 1,-5 1 72,6-6-55,-1 8 1,6-4 14,1 7 0,-1-7 17,0 2 1,1-2 1,-1 1 0,0-1-43,0 8 0,3-8 57,3 1 0,-2 3-47,8-2 0,-6 5-30,5-5 1,1 6 40,6-7 0,-4 7-15,3-6 0,-3 5 47,9-5 1,-1 2 6,1-3 1,-3-3 103,3 4 1,2 2-136,-1-2 0,5 1 85,-6-1 1,2-2-67,-1 7 1,-5-7 25,5 2 1,-5 2-7,-1-3 0,-7 7-25,1-6 0,-8 0 12,2-6 0,-3 5-7,-3 1 1,0 0-131,1-6 1,-7 0 129,1 0-122,-9 8 1,7-7 68,-4 5-124,-4-4 0,7-2 87,-3 0 0,-4-2-20,4-4 0,1 3-37,-1-9 0,2 8-139,-2-2 1,-2-1-363,7 1 1,-7-2-117,2 3-428,-4 3 1096,-2-6 0,-23 31 0,-6 6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0:52.7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3200 6243,'0'0'0</inkml:trace>
  <inkml:trace contextRef="#ctx0" brushRef="#br0" timeOffset="1160">208 3183 8161,'0'-10'-1390,"0"1"1058,0 3 341,-8 4-176,6-6 0,-6 6 69,8-3-124,0 3 209,0-6 22,-7 8 0,3-2 61,-8-4 0,6 4 317,-5-3-292,7 3 0,-6-4 299,5 0-371,3 0 48,-6-1 1,8 3-77,0-8 1,2 3 82,4-3 1,-4-3-214,3 3 1,5-3 63,2-2 0,-3-3 30,3-3 0,-6 4 77,5-4 0,-1-2 6,1 2 1,5-8-4,-5 3 1,4 1-28,3-2 1,-1 2 6,0-2 1,1 2 10,-1 4 1,0 4-33,1-4 0,-1 4 18,0 1 0,0 7-9,1-1 0,-1 1-5,0-7 0,2 1-3,5 0 1,-5 0 20,4-1 1,-2 7-9,2-1 0,2 1-13,4-7 1,2 1 11,-8 0 1,5 1-29,-5 5 1,8-4 27,-2 3 0,2-3-3,-2-3 1,3 3 26,-3 3 1,4-3 3,1 4 1,1 3-23,0 2 1,-1-2-8,1 3 0,-1-7-8,1 6 1,-1 1 16,1 5 1,2-6-34,3 0 0,-4-2 44,5 3 0,-5 3-4,-1-4 1,1-2-6,5 2 1,-5 1 1,5 5 1,1 0-23,-2 0 0,8 0 18,-2 0 0,-1 0-37,1 0 1,-6 2 33,6 3 0,-6-3-4,7 4 1,-3-4 1,2-2 0,4 0-2,-4 0 1,4 0 33,2 0 0,0 8 5,0 3 1,-1 5-38,1 1 1,0 2 11,0 4 0,-2-2-48,-4 8 1,8-2 43,-8 2 1,8 4-81,-8-5 0,4-1 24,2 2 1,2-2-10,3 2 0,-3 2 36,4-8 1,-5 7-8,-1-1 0,-2 4 11,-4 1 0,2 1-12,-7 0 1,1-1 2,-2 1 1,-3 5 0,3 0 0,-9 3 27,-2-3 1,0-2-14,5 9 0,-1-1 2,-4 6 0,3-1-7,-3 1 0,-2 0-2,2 0 0,-2 2 2,2 4 0,-4-5-2,-8 5 0,0-4 4,1-2 1,-1 5-5,0 1 1,0 0 1,1-7 1,-7 7 24,1 0 0,-3 5 2,3-5 1,-4 7-26,-8-1 0,0 3 2,0 2 0,0 0-118,0 0 1,0 0 122,0 1 1,-8-1-19,-4 0 1,-5-6 14,-6 1 1,-4-1-28,-7 6 1,-3-5 31,-3-1 0,-10 1-2,-8 5 1,-7-2-198,1-4 0,-3 3 222,-2-9 1,0 7 12,0-7 1,-6-5-31,0-6 0,-8-7 50,2 1 0,-3-5-38,-3-6 1,7-4-32,-1-8 1,0 0 61,-5 1 0,-6-1 1,-1 0 0,-5-5-17,6-1 1,-2-7-1,2 2 0,-2-4-243,-4-2 0,47 0 0,0 0 239,-47 0 1,4-10-46,1-7 0,5-2 48,2-10 0,1 0-89,4-6 0,4 7-47,8-1 0,0 0 161,0-6 0,6 6-58,-1 1 1,14-1 66,-2-6 0,4 1-126,-4-1 0,2 0 74,4 1 0,2-8-165,4-4 1,1-4 93,-7-2 0,8-2-82,-3-4 1,5 4 103,1-3 0,1 3 29,-1 2 1,1 0-25,-1 0 1,8 0 19,4 1 1,4-7 128,2 0 1,-1-1-126,1 1 1,2 4 123,3-3 1,4-3-84,8 2 1,-5 1 416,-1 5 1,0 0-221,6 0 1,8 0 260,3 0 1,7-1-432,5-5 0,4-2 12,7-3 0,8-4-142,4 3 0,6-3 98,6-2 1,11 0-480,-29 34 1,1 1 0,1-1 0,0 0 302,1 0 1,1 1 0,3 2 0,2 1 136,2-1 0,2 0 0,1 1 0,1-1 0,4-2 0,1-1 0,1 0 0,-1 1 0,3-1 0</inkml:trace>
  <inkml:trace contextRef="#ctx0" brushRef="#br0" timeOffset="2690">4116 2837 7109,'-10'-10'-1002,"-3"1"1256,7 3 0,-2 4-317,3-4 120,3 4 0,-6 1 108,8-5-121,0 4-31,0-6 1,0 6-8,0-4-11,0 5 1,0-9 208,0 4-1,0 4-27,0-5 0,-6 5 23,0-4 132,1 4-66,5-6 40,0 1-245,0-3 1,2-7-115,3-1 0,-1 7 77,8-1 0,-1 1-167,7-6 0,-1 1 53,0 5 0,0-5 97,1 5 1,-1-5-146,0-1 0,2 0 105,5-1 0,-5-1-4,4-4 1,4 4 14,2-4 1,-3 2 6,3-2 1,0 2 32,6-8 0,-1 2-22,1-2 1,-1-4 13,1 5 0,0-5-15,-1-2 1,7 3 31,-1 3 0,0-4 25,-5 4 1,3-3 7,-3-3 0,7 6-53,-13 0 1,13 1 2,-7-7 1,3 6-9,-3 0 1,-1 1-1,1-7 1,0 6-5,-1 0 0,1 1 14,-1-7 1,1 2-34,-1 4 1,1-3 7,0 3 1,1-4-5,5-1 0,-3-1 15,8 1 1,-8-1 0,3 0 1,-3 7 29,3-1 1,-5 6 2,4-6 1,-3 6-10,-2-6 1,-1 6-16,1-6 0,-1 8 20,1-2 1,1-4 5,5-2 1,1 2 4,4-2 1,4 6 11,-4-5 1,-2 5 1,3-6 0,-1 0 8,6-6 0,-3 3 9,-2 3 1,1-2-1,-8 8 0,2-6-24,-1 6 0,-5-6 55,4 6 0,3 0-41,-3 6 0,0-6 1,-5 0 1,5 0-28,1 5 0,-7 1-9,-5 0 1,-2 5-22,2 1 0,2 1 47,-8-1 0,0-3-13,-6 8 1,-5-5-2,-1 5 0,-5 0 7,5 6 10,-7 0 1,4-2 59,-8-3-295,0 3 1,-8-6-307,-3 8 0,-10 8 130,-3 3 358,-6 5 0,3 9 0,-8 2 0</inkml:trace>
  <inkml:trace contextRef="#ctx0" brushRef="#br0" timeOffset="3360">6883 243 8551,'0'-11'-300,"0"-1"1,2 6 349,3-5 1,-1 5 8,8-6 0,1 3-76,10-3 49,-4-3 0,12 7 34,-8-3 0,2-3 2,-2 8 0,-3-5 106,3 5 0,3-5-123,3 5 0,4-6 5,2 7 1,-1-7 14,1 6 0,1-5-90,5 5 1,-5-6 24,4 7 1,-3-1-3,-2 6 0,5 0 11,0 0 0,1 0-17,-7 0 1,-1 0-23,-4 0 0,1 6-8,-7-1 1,2 9 9,-2-3 1,-9 5 24,3 1 1,-11 0 150,0 1 1,-4-1-206,-2 0 1,-10 8 2,-7 4 0,-18 11-52,-17 7 0,-7 10-97,-10 7 0,31-31 1,1 1 47,-1 0 0,1 1 0,-1 3 1,1 1-1,2 0 0,1 1 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0:57.4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53 8519,'-9'-8'-364,"1"4"415,8-7 230,0 7 0,2-6-54,4 4 0,-3 4 196,9-3 1,-6 3 218,5 2-4,1 0-555,5 0 1,-2 2 124,-3 3 0,1-1 4,-7 8 0,2-6 28,-2 5 0,-2 1 8,7 5 0,-7 0-75,2 1 1,-4-1 137,-2 0-230,0 0 1,0 1-226,0-1-114,0 0 1,5 1 38,1-1-776,0-8 222,-6 7-128,0-14-176,0 5 313,0-7 0,2 0 764,4 0 0,3-7 0,8-3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0:57.6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8350,'0'-10'408,"0"-5"0,2 11-38,4-7-605,-5 7-255,7-4 1,-6 8-286,4 0 290,-4 0 367,5 0 0,-7 2-9,0 4-120,0-4-149,0 5 396,0 1 0,-7 2 0,-3 7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0:58.2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8470,'0'-10'1348,"0"3"0,0 5-636,0-4 830,0 4-1047,0-6 1,2 8 160,4 0-364,-5 0-332,15 8 0,-14-4 49,4 7-302,-5 1 0,-1 5-652,0 1 467,0-9-1317,0 6 252,0-5-266,0 0 573,8-3 419,-6-7 817,6 0 0,-1-7 0,3-3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0:58.5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52 8431,'0'-17'847,"0"5"1258,0 1-1315,0 7-303,0-4-337,0 8 0,-8 14 72,-3 3 0,1 6-506,-1 0 0,7 2 233,-2 4 1,-2 4-478,3-4 1,-1-3 249,6 3 1,0-8-3,0 2 1,2-3 129,4-3 0,3 0 219,8 1 1,1-1 76,-1 0 0,0 0-57,1 1 0,-7-3 490,1-3 0,-3 3-224,3-4 1,-4 11 44,-8 1 0,0 0-115,0-6 1,-8 2-231,-4 4 0,-3-2-80,-2 8 1,-1-8-318,1 2 1,-2-5-191,-4-7 0,4 5 261,-4-5 1,3-1 270,3 1 0,-8-7 0,-2 4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0:59.2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277 363 7936,'12'0'810,"-1"0"0,-1-7 1,3-5-118,-1-3 0,-1-2-386,7-1 1,-7 1-49,1 0 0,-1-1-410,6 1 0,-7 0-12,-4-1 1,1 7-276,-1-1 1,0-1 301,-6-10 0,-2 4-23,-4-4 1,-3 3-118,-9 3 0,1 2 59,0 3 0,0-1 140,-1 7 1,1 0-42,0 6 0,-6 0 136,0 0 1,0 8-28,5 3 1,-5 5 33,0 1 0,-2 2 82,2 4 1,6-3 193,-1 3 1,1 2 114,6-2 1,-3 7-143,3-1 0,-3-2 117,8 2 0,-1 0-51,1 5 1,4 1-59,-4 0 0,4-7-82,2 1 0,0-2-130,0 2 0,2 2-33,4-8 1,-2 0-439,7-6 64,1 0 0,5-5 35,1-1 0,-7-7-129,1 2 1,1-6 139,10-6 0,-4-9-341,4-8 1,2-8 169,-2 2 1,1-1 16,-7 1 1,4-2 174,-4 8 0,4 0 244,-9 6 0,3 1 304,3 5 0,-7-3-187,1 8 843,-9 1 0,11 12-480,-8 5 0,-1 5 903,-5 6 0,2-2-437,4 8 0,-4-6-302,4 6 1,3-6-431,3 6 1,3-8-310,3 2 1,5-6-769,0-5 1,6 3 682,-6-3 1,7-4-3044,-1-3 3249,12 5 0,3-8 0,8 6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00.1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18 553 8244,'-9'0'2808,"1"0"-2011,8 0 0,0-2-496,0-3 1,8-5-86,3-7 0,4-2-19,3-4 0,1 1-1080,4-6 613,-4 6 0,8-10-222,-4 3 0,-7 2-367,7-2 1,-14 0 213,9-5 0,-13-1 144,1 1 0,-4 5 397,-2 0 0,-2 8-80,-4-2 0,2 4 131,-7 1 0,5 9 176,-5 3 0,5 4 634,-6 2-527,1 0 1,-5 2 120,5 4 0,-3 3 94,9 9 0,-7-1-139,6 0 1,-5 0 65,5 1 1,0 1-149,6 4 1,0-2 143,0 8 1,0 0-67,0 5 1,-5 3-54,-1 3 0,0-3-73,6 3 1,-6 2-262,1-1 0,-1-1-229,6-5 0,0-1 218,0 1 0,-2-6-126,-4-1 19,4-6-148,-6 3 462,8-16 142,0-1 0,0-10-288,0-4 1,0-5-22,0-12 0,0-4-170,0-8 1,0 2 167,0 5 0,2-3-174,4 8 0,4-6 11,7 6 0,0 0-176,1 6 1,-1 1 260,0 5 1,1-3 16,-1 9 1,6-7 41,0 6 1,0 0 265,-6 6 0,1 0-14,-1 0 1,-6 0-152,1 0 116,-8 0-100,11 8 1,-13 2-41,4 7 1,-10 0-46,-2 1 1,-7-7-145,1 1 1,-3-3 287,-2 3 1,-1-3 181,1-3 1,0-4 844,-1 4-491,1-4-294,0 5 1,1-3-27,5 8 1,1-6 295,5 5 1,3-5-121,-4 5 1,4 1 198,2 5-384,0 1 0,0-1-16,0 0 0,8-1-209,3-5 0,-1 2 124,1-7 0,1 6-937,5-6 1,2-1-330,4-5 1,-1 6-806,6 0 1,1 0 1865,6-6 0,-1 7 0,1 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9:02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406 0 7942,'-18'8'3937,"-1"4"-3701,-4 11 1,2 4-544,-8 7 1,8-7 238,-2-4 0,4 2-16,1-2 0,-1 6-128,-4-6 1,2 6 172,-8-6 0,6 6 31,-6-6 0,8 6 9,-2-6 0,11 0-93,7-6-35,-5 0 0,10 1 186,0-1 0,14-6-21,9 1 0,13-8-4,-1 2 1,3-5 124,-3-1 0,-1 0-93,1 0 0,-1 0 84,1 0 0,-6 0-139,0 0 0,-8 0-159,2 0 1,-4 0-217,-2 0-462,1 0 515,-1 0 0,-5 0-520,-1 0-25,-7 8 0,4 2-1,-8 7 857,-8 0 0,-2 1 0,-7-1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00.6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18 8299,'-9'0'0,"1"-8"0,8-1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01.0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52 8064,'0'-17'673,"0"5"272,0 1 156,7 7-635,-5-4 0,8 8-157,-4 0 0,-2 8 21,7 4 1,-1 11 116,1 5 0,-1 5-31,-4 2 0,-4 1 254,3 5 0,-3 1-252,-2 4 0,0 2-162,0-8 1,0 6-383,0-5 0,0-1-169,0-5 0,-6-3-237,1-3 0,-7-4 226,6-8 0,-1 1-293,1-1 1,2-7-171,-7-5 0,-1-3-1498,-5-2 2267,-8 0 0,-2-15 0,-8-4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01.2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8294,'2'-10'1740,"4"4"1,-3 4-567,9 2-794,-8 0 1,5 0 40,-3 0 0,-4 2-300,4 4 1,1 4-203,-1 7 0,2-4-319,-2 5 0,-2-3-1736,7 14 2136,-7 0 0,11 5 0,-5 1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01.4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36 104 8102,'-18'-8'0,"9"5"696,3-9-343,4 8 0,10-9 361,3 7 0,5-6-250,1 7 1,2-7 249,4 6 1,-4-5-417,4 5 1,2 0-272,-2 6 1,8 0-659,-2 0 1,-4 0 373,-2 0 1,2 0-578,-2 0 1,0 0 285,-6 0 0,1 2-54,-1 4 0,-6-4 602,1 4 0,0 3 0,5 1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01.6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18 8102,'-17'0'2188,"-1"0"-635,1 0-564,7-8-1143,3 6 458,7-6 327,0 8 0,5 8-247,1 4 1,0 3-142,-6 2 1,6 8-593,0 4 0,-1 4 281,-5 1 0,2 1-846,4-1 0,-4 3 490,4 3 1,-4-9-335,-2 4 0,5-12-55,1 0 1,2-6-103,-2-5 0,-3-5 87,9-7 828,-8 0 0,11-15 0,-5-4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01.8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0 8151,'-17'0'3890,"-1"0"-2840,9 0 1,1 2-393,8 4 1,2-2-299,4 8 1,-2 5-312,7 6 1,-1 8-163,1-3 0,3 11-479,-9 1 1,3 10 591,-2 2 0,4 0 0,7 8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02.5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8292,'0'-17'1486,"0"0"0,2 7-781,3 4 0,-1 4-53,8 2 0,5 0-3,6 0 0,2 0-376,-2 0 0,4 0-60,8 0 0,-1 0-222,1 0 1,-1 6 95,1 0 1,5 6-988,1-7 0,-7 9 485,-5-3 0,-2 7-1294,2 5 0,-4-2 65,-8 8 1644,-7-1 0,-10 15 0,-10 1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03.0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35 208 8140,'-15'-2'807,"3"-3"100,5 3 1,10-6-913,9 8 1,1-2 187,16-4 0,-6 3 424,6-9 1,0 8-427,5-2 1,1-1-331,0 1 0,-1 0 45,1 6 1,-1-2-200,1-3 1,0 3-640,-1-4 0,-1 4 483,-4 2 0,-4 0-1286,-8 0 792,-7-8 953,-3 6 0,-9-7 0,-3 3 0,-5 4 0,-7-4 0,-1 4 0,1 2 0,-6 0 0,0 0 0,0-2-24,6-3 1,5 3 97,1-4 1388,-1-4-1040,-5 1 1,5-3 393,1 1 0,7 5 643,-2-6-82,4 9-474,2-5-448,0 8 1,-2 0-432,-4 0 1,5 9 86,-5 9 1,4 7-42,2 9 1,-6 3 50,0 3 0,-5-1-612,5 7 0,0-2-78,6 2 1,0-2-373,0-3 0,0-5 433,0 4 1,2-11-112,4-6 1,-2-3 12,7-3 1,-5-8 169,6-3 0,-7-4 253,7-2 1,-1-8-179,7-3 361,-9-12 0,14-12 0,-3-9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03.2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18 8140,'-12'-10'1548,"1"5"-459,7 3-130,-11 2 1,13 2-671,-4 3 0,4 7-49,2 11 1,0 6 217,0 11 1,0 4-156,0 8 1,0 0-277,0 0 0,0 2-371,0 3 0,6-7-555,-1 8 0,1-14 170,-6 8 0,6-12-663,0 1 1,5-12 383,-5-6 1,7-12 1007,-1-5 0,11-12 0,4-3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03.5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18 8304,'0'-10'5139,"0"3"-4710,8 22 1,-6-3-309,3 11 0,-3 4-259,-2 1 0,-7 13 118,-5 5 0,-3 4-229,-3 2 1,-5 5-109,0 1 1,2 7 208,10-1 1,3-10-122,8-3 1,0-4 83,0-1 1,2-10 132,4-7 1,9-8 115,8 2 0,8-5 288,-2-7 0,3 2-108,3-7 1,3 0 185,-3-6 1,7 0-280,-13 0 1,6 0-5,-12 0 0,5-2-1526,-4-4 696,-1 4-771,-6-5 710,-8-1 744,-1-2 0,-16-15 0,-1-1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9:02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7942,'-10'17'-107,"1"3"-55,3 3 1,4-2 1281,-4 8 1,4 0-483,2 5 0,-5 1 23,-1-1 1,0 1-214,6-1 0,0 1-186,0 0 1,2-3-43,4-3 1,-2-2 27,7-4 1,-7-4-559,2 4 0,-2-9-683,1-3 0,-3-5-485,4 6 0,-2-9 1478,2 3 0,3-4 0,9-2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04.5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485 347 8423,'0'11'3486,"0"1"-2507,-8-1 0,6 7-567,-4-1 0,4 8-294,2 4 0,-7-2-168,-5 1 0,-3 3-66,-2 10 0,-3-3-395,-3 8 0,4 0-117,-4 6 1,-4 0-530,-2 0 0,2-2-161,-1-4 0,4-4 700,-4-7 0,7-14 618,-3-4 0,-1-11 0,2 0 0,0-18 0,6-5 0,6-12 36,-1 0 1,8-3 11,-2-3 0,4 6 170,2 0 1,0 2 568,0-1 0,8 1-172,4 4 0,3 2-129,2-8 1,6 8-132,0-2 0,8-2-168,-2 2 0,6-8-179,5 2 1,-2-2-120,9 2 0,-1-9-273,6 3 1,1-3 96,5 3 0,-6-5-258,0 0 1,-2-1 209,-10 7 0,0-1 106,-5 1 0,-8 1 173,-4 4 0,-4 4 79,-2 8 1,-1-1 715,-5 1 101,-3 8 464,-8 1-351,0 8-49,0 0 1,6 2-824,0 4 1,-1-3 109,-5 9-351,8-1 1,0 7-81,3-1 0,5-5-200,-5-1 1,4-7 158,3 2 1,1-4-62,4-2 0,-10 0 179,5 0 1,-5 0 1,5 0 0,-9 2 212,-3 3 1,-4-1-14,-2 8 0,0-1 420,0 7 1,-2 1-233,-4 4 1,-3 4 47,-9 7 0,1 1-172,0-1 0,-6 1-37,0 0 1,-1 5-194,7 0 1,2 1 75,3-7 0,-3 5-380,3-5 0,3 3 167,-3-14 0,6-2-180,-5-9 342,7 3 285,-4-5-235,8-1 375,0-1 47,0-1 0,0-5 246,0 14 0,0-12 30,0 7 0,0-5 242,0 5 1,-5-5 148,-1 6-490,-8-1 1,11 5-285,-9-5 0,8-1-168,-2-4 0,3-5 15,-3 5 173,4-4-1514,-6-2 296,8 0-187,0 0 470,0 8-122,0-6 312,0 5 561,0-7 356,0 0-466,8-7 0,-4 3-375,7-8 0,1-5 56,5-6 0,2 0-270,4 6 0,2-6 199,4 0 0,2 5 99,-8 7 1,2 1 241,-2-1 1,-4 1-163,4 4 0,-9 4 1290,-3-3-598,1 3 0,-1 7 905,1 1-1065,-8 8 1,3-5 74,-7 9 1,0 1-235,0 4 0,-7-2-136,-5 8 0,-3-8-481,-2 2 0,1 2 37,5-2 255,-5 0 1,9-6 217,-5 1 1,4-7 515,8 1-32,0-8 626,0 3-755,0-7 0,8 0 32,4 0 0,11 0-415,5 0 1,5-7 106,2-5 0,7-1-122,4 1 0,4-11 0,2 4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08.3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8860,'9'17'1687,"7"1"572,-5-1-1508,5 0 0,1 0-339,0 1 1,1 1-384,-1 4 0,-8-4-604,-3 4 1,2 2 388,-2-2 1,-1 6-221,-5-6 1,0 0 256,0-5 0,0-7-2023,0 1 1278,0-9 0,10-3 173,7-11 0,3-14 232,8-10 0,-5-1 489,6-10 0,-2 7 102,2-1 1,2 9-178,-8 2 1,-2 14 317,-10-2 0,5 11 156,-5 0 1,-3 8 574,-2 10 0,-6 1-369,-6 16 0,-6 6 320,-11 5 0,-3 8-504,-9-2 1,0 2-311,1-2 1,-1 4-458,1-4 0,-1 2 322,0-2 0,9 2-268,2-7 0,5-1-144,2-5 1,7-6-471,5-1 1,3-12-111,2 1 312,0-4 1,2-3 379,3-4 0,-1 2 524,8-3 636,-8 9 0,9-3-545,-7 12 1,0-2 264,-6 8 1,0 8 59,0 9 1,-6-2 346,0 2 1,-6 2-387,7 10 1,-1-4-65,6 3 1,2-9-202,4-2 1,3-7-86,9 1 1,5-5-126,0-6 0,7 1 165,-1-7 1,10-7-381,1-10 0,6-4-177,-6-2 1,7 0-246,-7 0 0,6-14 181,-6-3 0,5-12-234,-11 0 0,5-4 141,-11-1 1,-3-8-157,-2-4 1,-5-3 303,-7 3 0,-3-2 9,-8 8 1,-8 2 739,-3 9 1,-10 4 92,-2 7 0,-8 9 431,2 3 0,2 6-226,-2 6 0,8 3 1718,-2 9-2017,4-1 0,9 0-402,4 1 0,8-3 17,10-3 1,1 1 124,16-7 1,0 5-944,6-5 1,7 0-423,4-6 1,4 0-1046,2 0 0,5-6 2221,1 0 0,7-15 0,-3 2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09.4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114 0 8279,'9'8'4280,"7"2"-3507,-5 7 0,4-5 0,3-1-483,-1 3 0,0 1-219,1 2 1,-7 0-412,1 1-742,-8-1 1,3 0 600,-7 1 1,6-7-836,0 1 1,1-8 412,-1 1 1,4-7 116,7-9 0,2-3 786,4-14 0,-1 6 0,6-1 0,-7 6 0,3 6 0,-5-3 0,-2 8 664,0 1 0,-1 7-293,-5 3 1,-3 5 887,-8 7 1,-2 2-553,-4 4 1,-5 4-469,-12 8 0,2 0-301,-8-1 0,0 1-355,-6-1 1,1 1 215,-1-1 0,2-7-78,5-4 1,3 0-549,7-5 1,7 1-330,-1-13 95,8 7 558,-3-11 624,14 6 0,9-8-153,7 0 1,8 0 152,-3 0 1,-3-6 143,-2 0 0,2 1 263,-1 5 0,-7 0 122,-6 0 1,-5 0-251,6 0 0,-9 7 29,3 5 1,-12 3-169,-5 2 0,-4 3-278,-3 3 0,-7-2 105,-4 8 1,3-2-113,-3 1 1,2-3 25,-2-7 0,4 3-531,8-4-506,7 4 751,-5-11 1,15 5-112,0-3 0,7-5 208,11-7 0,5 0 240,0 0 1,6 0-95,-6 0 1,0 0 296,-6 0 485,0 0-555,1 0 0,-9 4 389,-3 8 1,-12-1-182,-5 12 0,-7 2 96,-5-2 0,-3 6-125,-9-6 1,-2 8-177,-3-2 1,6-2 9,-1 2 0,2-14-95,10 2 55,0-3-468,6 3-453,7-7 1,10-3 383,12-7 0,5-7-61,6-5 1,10-3 122,7-3 0,10 1 26,2 0 1,0-1 117,5 1 0,1 2 107,-6 3 0,8-1 185,-14 7 1,6 0 507,-12 6 1,-5 2 238,-7 4 0,-7 4-391,3 7 1,-13 0-276,-5 0 0,-4 7-64,-2-1 1,-2 5-217,-4-5 0,-5 6-108,-13-6 0,3 0-586,-7-5 0,-1-1-232,-6 0 1,6-1 393,0-5 1,6-3-133,-5-8 0,6-2 275,-1-4 0,4-3 151,2-9 0,0-5 317,-1 0 0,3-8 0,3 3 0,-1-5 0,7-2 0,0 8 0,6 4 0,0 4-10,0 2 1,6 0 33,0-1 0,2 9 1340,-3 3-601,-3 4-101,6 2 1,-8 2-175,0 4 0,0 5-50,0 12 1,0-2-72,0 8 0,0 0 32,0 6 0,0 7-100,0 4 0,0 10 15,0 1 0,0 9-466,0-3 1,0 10 183,0 2 1,6 0-1045,0-6 0,1-7 401,-1-5 0,-4-11 80,4-5 1,1-7 25,-1-5 1,0-4-922,-6-8 580,0 1 629,0-9 1,0-3 216,0-12 0,0-11 0,-8-10 0,-1-7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09.6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0 8061,'-17'10'948,"-6"-2"118,0-8 1,0 7-443,5 5 1,1 3 347,0 3 1,0 1-1336,-1 4 1,1-2-137,0 8 1,-3-6-834,-3 6 1,10-8 614,-4 2 0,3-6 717,-3-5 0,0 3 0,-1-5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09.8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154 0 8073,'-44'18'0,"3"-1"1,12 2 1094,6 4 0,12 4-419,5 8 1,12 5-29,5 1 0,7 1-230,5-2 0,9-3 193,9 3 1,9-5-141,2-7 1,7-3-187,10-7 0,8-3-720,4-3 1,0-5-546,5-7 1,-3 0 662,9 0 0,-11-7 0,-5-3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10.3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66 414 8032,'-25'1'4082,"6"-2"-3430,2-9 0,13 2 0,14 6-1117,7-3 1,12-5-23,0-7 1,-3-6-623,3 0 0,-8-2 287,2 1 1,-5 3 409,-7-7 0,3 4-229,-9-4 0,1 7 550,-6-3 1,0-1 90,0 2 0,-2 0 70,-3 6-48,-5 0 1,-7 7 540,-1 4 1,7 6-290,-1 6 0,1 11 194,-7 12 0,1 12-127,0 5 1,5 2 341,1-2 1,7 4-71,-2-4 1,4 2 38,2-2 0,0 0-221,0-11 0,2 3-49,4-9 1,4-4-260,7-2 60,0-4 0,0-9-442,1-4 1,5-6 272,0-6 1,2-4-691,-2-7 1,2-10-21,4-7 1,3-3-337,-3-9 0,4-8 244,1-9 1,-1-10 787,-4-2 0,4-8 0,-7 4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10.5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10 8096,'-10'-9'4227,"4"9"-2508,12 11-1151,4 5 1,13 1-277,0 0 0,0-5-443,-6-1 1,-1 1-222,-5 5 0,4 0 230,-3 1 0,-4-1-1005,-3 0 0,5-1 555,2-5 0,-3 3-813,3-9 0,7 1 1405,10-6 0,3-15 0,3-4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10.6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416 18 8096,'27'-8'0,"-2"6"1586,-8-5 1,-7 14-665,-5 5 1,-3 3-351,-2 3 0,-4 1-357,-7 4 0,-3 4-185,-14 7 0,-3 3-958,-10 3 0,3-1 601,-8 7 0,-6-6-2085,-6 6 2143,-7-7 1,11 11 0,-5-6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11.6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35 119 8096,'-2'18'0,"-4"-1"0,2 0 1745,-7 1 0,7 1-795,-2 4 0,4-2-130,2 8 0,0-8-393,0 2 1,0-2-203,0 2 0,2-4-103,4 4 0,-4-9-191,4-3-163,-4 1 1,0-1-489,3 1 0,-1-8-1032,8 2 0,1-14 774,10-9 1,4-8 68,8-10 1,-1-1 462,1-5 0,1-1 326,5-4 0,1-2-22,4 7 0,10 7 115,-4 5 0,3 8 612,-3-2 1,0 9-437,0 3 0,-6 7 904,0-2 1,-7 6-297,1 6 1,-5 4-115,-7 7 0,3 2-340,-8 4 0,-2-4-379,-9 4 0,1 4 112,-7 2 0,0-2-123,-6 2 1,-10-2-518,-7 2 1,-2-4 311,-10-8 0,0 0-356,-5 0 1,-1-7 222,0-4 0,-5-4-75,0-2 0,-1 0 47,7 0 0,1-8-12,4-3 1,-1-5 420,6-1 0,1 0 44,6-1 0,7 7 306,5-1-333,-5 1 1,8-1 1473,-4 1-730,5 7 959,1-4-1052,0 8 0,1 0 524,5 0-440,-4 8-227,6 1-531,-1 9 0,-5-7 162,4 1-1098,-4-8 776,-2 11 0,0-5-472,0 7 0,-8-6 171,-3 1 0,-4 1 1,-3 10 0,-5-3 104,0 3 0,0 2 29,6-2 1,-1 0 846,1-6 1,6 0-318,-1 1 0,8-7 1201,-2 1-501,5-1-446,8-1 0,3 3-77,7-7 0,0 0-32,1-6 1,-1-2-111,0-4 1,6-1-267,0-5 1,1-3-200,-7 3 216,0-3 1,-2 3 694,-3 1-304,-4 7 0,-8-2 242,0 12 1,-2 5-177,-4 12 0,-4 4-105,-7 8 1,4 5-2,-5 1 0,5 7-36,-10-2 0,4-2-197,1 2 1,1 0 118,0 6 1,-1-2-285,1-4 0,2 2 90,3-7 1,-1-3-158,7-9 1,-2 1-229,3-6 89,3-1 1,-6-12-306,8 1-431,0-8 703,8 3 0,3-16 122,12-9 0,-2-1-566,8-10 0,2 0 258,9-5 1,-3 1-27,3 4 1,-3-1 198,-3 7 0,-5 0 186,0 5 0,-8 3 258,2 3 1,-4 5 365,-1 7 1,-3 2 1148,-3 3 0,1 5-814,-7 7 1,5 8 283,-5 4 1,0 6-599,-6 5 1,0-4-455,0 5 1,0 1-66,0-2 1,-6 7-397,0-7 0,-7-2 253,1-9 0,-3-4-353,-2-8 1,-1-5-596,1-1 716,0-7 0,5-6 399,1-15 1,7-10-56,-2-13 1,6 3 299,6-3 1,3-2 68,9 1 1,1 3 180,4 9 0,2-2-557,4 8 0,9 6-468,-3 6 0,3 7-1055,-3-2 0,5 4 1609,1 2 0,-1 8 0,-6 1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14.4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24 7820,'-25'-16'0,"-2"14"1522,-8-3 1,8 18 4725,4 16-6248,12 4 0,-12 17 0,3 3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9:04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7944,'-12'15'1608,"1"8"0,-1 2-980,-5 4 1,6 2-370,-1 9 1,-5-4-289,-6 5 0,0-7 16,5-5 0,1-2-249,0-4 1,1-4-758,5 4 550,-5-3-223,15-3 1,-7-6 245,8 1 0,9-10 68,9-2 1,7-8 109,9-9 1,7 2 186,-1 3 0,6-1 106,-5 7 1,-1-6 326,-6 7 1,-1-1 230,-4 6 1,-2 6-289,-4-1 1,-10 9 406,5-3 0,-7-1 297,1 1-209,-5 1-349,-7 5-391,0 0 1,0-5-1403,0 0 1099,0-9 0,-7 11-701,-5-8 0,-3 1 421,-3-1 0,-5-4-74,0 4 0,0 1 351,6-1 1,-6 8 369,0-3 1,2-1-147,9 1 1,-1-5 243,7 6 282,-7-1 898,11 6 0,-6 1-481,8-1 22,0 0-406,0-7-167,0 5-165,0-13 1,0 8 40,0-4-38,0-4-247,0 5-237,0 1 0,-2 0 178,-4 3 1,4 4-73,-3-3 1,-3-2 34,2 1 0,-2 1-70,3 5 0,3-6 25,-4 1 1,4 0-55,2 5 1,-2-2 396,-4-3 0,4 3-77,-3-3 0,1 1 263,-2-1 1,4 3-147,-4-3 1,-1-3 282,1 3 1,-2-7 176,3 7 19,3-8-128,-6 11-494,8-13-128,0 6-330,0-8 1,8-6-7,3 0 0,5-13 185,1 2 0,6-4-280,0 3 1,2 1 176,-2 0 0,-4 1 9,4 5 1,-5 1 21,-7 4 389,4 5 0,-7-5 64,4 12 1,-5-3 272,-7 9 1,6-6 480,0 5-640,0 1 0,-6 5-210,0 0 0,0-5 7,0-1 1,-6-5-152,0 6 1,-5-7-123,5 7 1,-6-6-423,6 5 0,-5-5-350,5 6 202,-7-9 0,9 7 162,-8-4 1,7-4 193,-7 3 1,6 3 335,-5-2 1,-1 7-2,-5-1 0,0-1 63,-1 7 1,-7-5 127,-3 10 1,1-4 469,-2-1 1,6-1-73,-6 0 1,6 1 406,-6-1 0,8 0-67,-2 0 1,6 1-335,5-1 0,-3 0-332,3 1 0,5-7-52,1 1 1,4-7-52,2 7 1,-6-6 310,0 5-202,1-7 13,5 11-197,0-13-401,0 14 211,0-14-436,0 5 395,0-7 0,5-2-51,1-3 0,8-3-54,-3-4 1,4-3-187,3 4 0,1-5 125,4-1 1,4-2-48,7-4 1,7 3 366,-1-3 0,8 4-42,-2 2 1,2 5 75,-2 1 0,4 5 112,-3-5 0,-5 7 231,-2-2 1,-5 4-48,-6 2 0,1 0 227,-7 0 0,-5 2-133,-7 4 0,-5-2 99,5 7 0,-7-5-149,2 5 0,-4-5-49,-2 6 0,-2-7-193,-4 7 0,-3-1-140,-9 7 0,-1-3-299,-4-3 0,2 3 89,-8-3 0,0-3-279,-5 3 1,-7-3 198,1 3 1,5-5-86,7-7 0,5 0 52,-6 0 1,13 0-234,-1 0-72,11 0 267,-9-7 328,13 5 1,-4-12 54,12 9 328,-4-1 1,8 6 58,-5 0 1,-3 2 1117,4 4-518,4-4 1,-8 7 81,3-3-435,5-4 1,-8 7-206,4-3 1,-3-4 48,3 4-395,-4-4 1,6 0-557,-8 3-282,8-3 1,-5 6 416,9-8 1,-6 0-172,5 0 0,-5 6-332,5 0 418,-7-1 520,4 3 1,-8 2 273,0 7 0,-10 0-3,-7 1 0,-2 5 390,-10 0 0,0 5-70,-5-4 0,5 4 250,0-5 0,2 0 290,-2-5-742,4-1 1,14-2-189,-1-3-158,8 3 0,3-11-158,6 8 1,11-8 76,1 1 0,6-3-72,6-2 1,5 0-180,1 0 1,3-2-282,14-3 0,-4-5-863,10-7 0,-2-6 585,1 0 0,-3-1-613,4 7 1431,-4 0 0,-3 0 0,1-1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23.9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174 260 8356,'0'-18'-1522,"0"1"1423,0 0 1,2 0 408,4-1 0,-3 3-145,9 3 1,-6-3 127,5 3 0,-7-3 29,2-2 1,1 0 53,-1-1 196,0 1-210,-6 0 294,0 7-507,-8 2 1,-3 18-189,-12 7 1,2 10 95,-8 14 1,2 5 25,-2 11 0,4-1 86,8 7 0,-1-1-59,1 1 1,8-1-126,3-5 0,4-3 46,2 4 1,8-4 7,3-2 0,6-3-20,6-2 0,-1 3-182,6-4 1,1-4-102,6-2 1,1-3-388,5-3 0,-3 1-1259,8 0 1910,-7-9 0,11 7 0,-6-6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24.8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2111 35 7991,'0'-9'488,"7"1"1,3 8-443,7 0 1,6 0 35,0 0 0,6-2-16,-6-4 1,2 4 69,-2-3-44,-3 3 0,-1 2 120,-8 0 0,1 5 169,5 1 1,-2 8 28,-3-3 0,1 12-130,-7 6 1,6 11 376,-7 7 0,3 18-118,-2 10 0,-2 9-683,7 9 0,1-3 158,5 8 0,-2-2-116,-3 2 1,-5-48-1,-1 0-79,0 42 0,0 6-299,-6-6 0,-2-1 193,-4-11 0,-5-1-171,-12-4 1,-6 2-774,-11 4 0,-7 1 1231,-10-7 0,1 6 0,24-43 0,-3-1 0,-3 0 0,-1-1 0,-4-1 0,0 1 0</inkml:trace>
  <inkml:trace contextRef="#ctx0" brushRef="#br0" timeOffset="2759">1 1142 8125,'11'-10'0,"1"5"0,0 3 0,5 2 0,2 0-721,4 0 0,6 0 721,11 0 0,4-8 0,8-2 0</inkml:trace>
  <inkml:trace contextRef="#ctx0" brushRef="#br0" timeOffset="2972">693 1107 8125,'11'-1'150,"1"-5"1,5 2 329,6-8 0,10 7-390,1-7 0,11 1 54,12-7 0,7 1-63,10 0 1,-6-1-22,7 1 0,-14 0-118,8 0 0,-19 5 68,-4 0 0,-7 9-259,-5-3 0,-7 4-295,-4 2-631,-3 0 1175,-11 0 0,7 0 0,-7 0 0</inkml:trace>
  <inkml:trace contextRef="#ctx0" brushRef="#br0" timeOffset="3206">1332 658 8049,'-9'-35'596,"-5"8"946,9 4-898,-1 12-607,6 3 0,2 8-308,4 0 309,-4 0 0,5 10 206,-7 7 1,-4 10-62,-7 13 0,-3 6-20,-14 12 1,-3 4-97,-10 7 1,5-6-295,-4 0 0,3-5-198,3 6 0,-1-9-363,0 3 0,7-10-831,-1-2 1619,8-15 0,-12 9 0,6-13 0</inkml:trace>
  <inkml:trace contextRef="#ctx0" brushRef="#br0" timeOffset="3373">1056 641 8100,'-23'-22'1036,"0"5"1,-8 8 1399,2 20 0,6 8-1537,6 16 0,7 1-291,10 5 0,10 3-460,7 8 1,18 2 60,17 3 0,17 5-2407,-27-28 0,2 1 2198,2 3 0,2 1 0,14 4 0,3 0 0,1 5 0,1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27.1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8125,'25'0'0,"-5"-6"-214,3 1 1,-4-3 142,-2 2 0,2 4-192,4-3 0,-1-3 60,6 2 0,-1 0-83,2 6 1,4 0 123,-4 0 162,-4-7 0,7 5 0,-5-6 0</inkml:trace>
  <inkml:trace contextRef="#ctx0" brushRef="#br0" timeOffset="129">882 18 8125,'12'-6'0,"-1"0"61,-7 0 0,12 6-384,-5 0 0,6 0-359,6 0 0,4 2 682,8 4 0,7-4 0,2 6 0</inkml:trace>
  <inkml:trace contextRef="#ctx0" brushRef="#br0" timeOffset="262">1661 18 8125,'11'0'0,"1"0"132,-9 0 1,13 0-91,-5 0 1,7 2-907,5 3 0,-2-3 864,8 4 0,7 4 0,8-1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26.6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0 588 8125,'17'-25'0,"8"0"0,4-4 0,-2 10 0,2 8 0,2-1 130,9-5 0,2-1 218,4 1 1,4 6-229,-4-1 0,-1 2-45,1-1 0,-8 3-175,2 8 1,-3 0-269,-2 0 0,-3 0-56,-3 0 1,4 0 100,-4 0 323,-4 0 0,7 0 0,-5 0 0</inkml:trace>
  <inkml:trace contextRef="#ctx0" brushRef="#br0" timeOffset="216">761 69 8125,'-17'-17'288,"-1"0"1,1 1 230,0 5 671,-1 3-1389,1 8 1,6 8 66,-1 3 0,6 12 62,-5 6 1,-1 12 119,-5 5 1,0-2 1,-1 2 0,-5 6-138,0 5 0,0-3-207,6-2 1,0-10 121,-1 10 0,1-9-161,0 3 0,-1-10-805,1-1 1137,8-8 0,-14-2 0,3 2 0</inkml:trace>
  <inkml:trace contextRef="#ctx0" brushRef="#br0" timeOffset="407">86 242 8125,'8'-17'389,"-6"7"1,8 3 43,-5 7-431,5 0 1,9 3 105,4 9 0,-3 0 30,3 11 1,2 3-120,-2 3 1,5-2 70,-4 2 0,6 2-445,-1 9 1,-2-3-18,2 3 1,2-9-215,9-2 1,-4-3 224,5 3 361,3-4 0,-8 0 0,7 2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25.9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53 623 8210,'-18'0'904,"1"-8"-386,7 6-404,3-6-57,7 8 1,2-5 248,3-1 1,-1-6-1,8 6 0,5-9 139,6-2 0,14-2-64,-3-10 1,12 6-253,0-6 0,4 6 118,2-6 1,6 8-227,0-2 0,-3 6-318,-9 5 1,2-1-458,-7 7 1,-7 2 135,-5 10 1,-13-2-1581,1 7 2198,-11 8 0,1 1 0,-7 5 0</inkml:trace>
  <inkml:trace contextRef="#ctx0" brushRef="#br0" timeOffset="261">537 121 8287,'0'-42'0,"0"13"0,0 0 1512,0 16-813,-8 5-830,6 8 1,-6 8 51,8 3 1,0 14 83,0 10 1,-1 7 168,-5 10 1,-4 2-219,-7 3 0,-2-1 26,-4 8 1,3-3-186,-3 2 1,-2-3 66,2-8 0,0-2-113,6-4 1,0 2-236,-1-8 0,7-5 207,-1-6 1,3-8-50,-3 2 0,-3-12 22,3-5 0,3-4 304,-3-2 0,1-8 0,-7-1 0</inkml:trace>
  <inkml:trace contextRef="#ctx0" brushRef="#br0" timeOffset="437">191 329 8251,'2'-10'310,"4"4"141,-5 4 1,15 2-104,-5 0 1,5 10-134,1 7 0,6 8-180,0 10 0,8 1-134,-2 5 0,-2-3-254,1 8 0,1-5-40,6 5 0,-1-6-315,1 6 1,0-2 707,-1 2 0,1-3 0,-1-9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31.9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426 149 8400,'9'-10'-16,"7"-3"1004,-5 7 0,4 0 0,3 6 427,-1 0 0,0 2-773,1 4 1,-3-2-134,-3 7 0,1 1-288,-7 5 0,1 0-133,-1 1 0,-4-1-68,4 0 1,-4 6-382,-2 0 1,0 6-113,0-6 1,0 6-614,0-6 0,0 0-258,0-6 1,2-5-117,3-1 189,-3-7 710,14 12 1,-7-14 560,9 3 0,7-10 0,2-5 0</inkml:trace>
  <inkml:trace contextRef="#ctx0" brushRef="#br0" timeOffset="737">910 131 8296,'9'-7'976,"-1"-9"1444,-8-7-1753,0 0 1,2 6 803,4 0-1007,-4 7 49,13-5-11,-13 13-354,6 2 1,-8 15-162,0 8 0,-2 8-118,-4-2 1,-6 7-521,-11 10 1,2 1-99,-8 10 1,1-1-610,-7 2 0,0-3 315,1 9 1,-1-7 318,1 7 1,-9-14 218,-3 2 1,2-6 504,-2 0 0,0-4 0,-6-7 0,6-7-15,0 1 0,7-8-57,-1 2 0,3-3 334,3-3 1,1 0 342,4 1 0,4-7-6,8 1 0,2-7 240,3 7 523,-3-8-819,13 3 1,2-8-296,11-5 1,13-12 38,4-10 0,13-5-32,5-2 1,6-1-94,5-4 0,5-3-276,7-3 0,0-4 184,0 4 0,1 4 113,-1 1 1,-8 7-296,-3 5 1,-4-2-263,-3 8 0,-6 2-325,-5 10 1,-11-3 70,-6 8 0,-4 1-1638,-2 5 1588,-7 0 1,-4 7 99,-12 5 0,-6 3 728,-11 2 1,2 1-151,-8-1 0,-1 0 0,-11 1 0,5-1 140,-4 0 1,5 1 116,6-1 1,-2 0 80,8 0 1,-2 3 477,2 3 0,10-2-3,-4 8 0,5 5-300,0 7 1,3 9 53,3 1 1,4 9-136,-4 9 1,3 6 218,-3 0 0,4 6-300,-4-6 0,6 0 24,6-6 0,4-8-311,7-3 0,0-10-239,0-2 0,6-9 137,0-3 1,6-7-81,-6-10 0,8-5-746,-2-1 0,4-9 381,1-2 0,3-7-431,3-11 1,-3-9 439,3-7 0,-4-3-72,-1-9 0,-2 0 129,-5-6 0,-3-2-80,-7-3 1,-7 3 238,1-4 0,-8 10 153,1 2 0,-5 10 575,-5 1 0,1 4-369,-8 14 0,3-4 1446,-3 9 0,-3 5 750,3 1 47,5 4-1967,-1 2 0,8 2-344,0 4 1,8-2 118,3 7 1,14-1 41,10 1 1,7 3-1101,10-9 1,2 7 533,3-6 1,5 0-3384,7-6 3755,8 0 0,-6 0 0,6 0 0</inkml:trace>
  <inkml:trace contextRef="#ctx0" brushRef="#br0" timeOffset="1620">2501 114 8299,'0'-17'269,"0"0"-183,0 7 348,7-5 0,3 13 1,5-2 60,-3 8 0,1 11-287,-7 8 0,0 10-9,-6 1 0,0 3 34,0 9 1,0 0-261,0 6 0,0 0-20,0 0 1,0-2-20,0-4 1,-2 2 101,-4-8 1,4 1-12,-3-7 1,3-1 9,2-4 0,-2-6 52,-4-12-398,4 5 114,-6-15-13,8 7 1,2-16-67,4-3 0,-2-6-95,7-6 1,-1-4 146,2-8 1,3 1 17,-4-1 1,-1 0-49,2 1 0,-1-1 73,6 1 1,1 1 169,-1 4 1,0-2-101,1 8 1,-1 0 323,0 6 1,-5 2-8,-1 3 1,-5-1 163,5 7 128,-7 0-58,4 6 1,-2 2-18,0 4 1,-1 3-113,-5 9 0,6 7-2,0 3 1,0 3-84,-6-2 1,0 2-178,0-8 0,5 6 239,1-6-262,0 7 1,-6-10-35,0 3 0,0-10-431,0-1-81,0-8 1,2 3 245,4-7 1,-3-2-145,9-3 0,-6-11 133,5-7 0,1-8-40,5 3 0,-5-5 100,-1-2 1,1 6 48,5 1 0,0 7 36,1-3 0,-1 0 158,0 0 0,2 3 136,4 10 0,-9-3-20,3 9 657,-3-1-60,3 6-276,0 0 0,-5 0-126,-1 0 1,-7 7 344,2 5-300,3 3 0,-7 5 110,4 3 1,-4-4-87,-2 4 0,0-4-150,0-2 0,0 1-63,0-1 0,6 0 78,0 1 1,-1-7-22,-5 1-63,0-8-523,0 3 163,8 1 1,2-6-97,7 4 1,0-5-1037,1-1 0,1 0 610,4 0 1,-4 0-1842,4 0 2544,4 0 0,0 0 0,7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30.8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139 139 8374,'-10'-8'912,"5"-3"-41,3 3-536,2-7 0,0 5-71,0-7 0,5 5-447,1 1 47,8 7 133,-12-4-108,13 8 1,-11 0 156,7 0 1,-7 2 29,2 4 0,-2 3 115,1 9 1,-3 7-155,4 4 0,-4 5 256,-2 6 1,0 10 6,0 8 0,0 7-25,0-1 1,0 5-188,0 6 1,0 2-122,0 3 0,0-3 152,0-8 1,0-7-122,0-4 0,0-5-80,0-1 0,0-8 73,0-3 0,0-5-97,0-1 0,0-8-20,0-4 28,0 4-27,0-8-198,0 6 116,0-15-63,0-3 0,-8-7-885,-3 0 1,-3-7 514,3-5 1,-10-5 639,3-6 0,-3-4 0,4-8 0</inkml:trace>
  <inkml:trace contextRef="#ctx0" brushRef="#br0" timeOffset="347">208 18 8239,'10'-8'383,"-3"6"8,-7-5 0,0 8 63,0 5 1,-2 4 109,-3 7 0,-5 6-182,-7 0 0,0 8-32,-1-2 0,1 2-140,0-3 1,-1 5-81,1-4 1,0 4-321,-1 1 1,3-5 204,4 0 0,1-6-635,4 6 0,4-8-479,-3 2-448,3-4 672,2-2 352,7-7 1,3-2-127,7-8 649,0 0 0,1-8 0,-1-2 0</inkml:trace>
  <inkml:trace contextRef="#ctx0" brushRef="#br0" timeOffset="529">295 191 8267,'0'-27'902,"0"4"1,0 4 79,0 1 0,7 7 613,5-1 1,3 8-897,2-1 0,8 3-46,4 2 1,-2 4-258,2 7 0,0 3 63,5 14 1,1 9-1553,0 9 1,-1 4 725,1 2 0,-1 7-3734,1 5 3847,-1 3 1,1-5 0,0-3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35.0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0 536 9905,'8'-9'559,"0"-1"-376,3 4 0,11-3-61,-5-8 0,6-1-367,0 1 1,2 0 104,4-1 1,1-5-269,-6 0 0,0-2 132,0 2 0,-11 4 10,4-4 1,-3-2 131,3 2 1,-5-2 3,-1 2 0,-7 2 29,2-8 0,-4 8-57,-2-2 1,0 3 293,0 3-96,0 0 0,-2 5 163,-4 1-136,4 7 1,-8-4-3,5 8 44,3 0 107,-14 0 0,9 2-44,-5 4 0,-1-2-125,7 7 0,-2-5 365,2 6-345,5-1 0,-7 6 20,8 1 1,0 1 15,0 4 0,0-4 1,0 4 1,-2 2-17,-4-2 1,4 6-25,-4-6 1,5 6 70,1-6 0,0 8-45,0-2 1,0-2 141,0 1 0,0-1-142,0 2 0,0 4-28,0-4 0,0 3-61,0 3 1,0-1-178,0 1 0,0-6 157,0 0 1,-6-2-89,0 1 1,0-3-13,6-7 0,-2-1 11,-3 0 191,3-7 0,-8 3 23,4-7 55,4 0 1,-7-14-223,3-3 0,4-7-127,-4-5 0,4-4 132,2-7 1,0-1-167,0 1 1,0-1-77,0 0 0,2 3 66,4 3 0,4 4 86,7 8 1,0-1 84,1 1 1,-1 2 202,0 3 0,2-1-66,4 7 1,-3 0 171,3 6 1,-4-2-112,-2-3 0,1 3 57,-1-4-62,0 4-66,0 10 1,-1-5-284,-5 9 0,-3-6-8,-8 5 0,0-5-14,0 6 0,-2-7 100,-4 7 0,-3-3 32,-9 3 0,1 1 67,0-7 1,1 8 10,5-3 1,-4-3 434,3-2 1,2 1-197,-1-1 0,7 2 271,-2-2 0,4-3-5,2 9 0,0-6 153,0 5 0,0 1 227,0 5-358,8 0 1,2 1-148,7-1 0,0-2-68,1-3 1,-1 3-687,0-3 1,0 1 325,1-1 0,5 1-1590,0-7 1,8 5 1666,-3-5 0,-3 8 0,0-5 0</inkml:trace>
  <inkml:trace contextRef="#ctx0" brushRef="#br0" timeOffset="367">796 830 8044,'2'-9'-289,"4"3"84,-4-4 641,13 8 883,-5-5-1006,7 7 1,-2 2-165,-3 3 1,1 5 567,-7 7 0,5 3-247,-5 3 0,6-2 177,-6 8 1,-1-1-313,-5 7 1,0 0-177,0-1 0,0 1-149,0-1 0,-7 3-249,-5 3 1,-3-9-122,-3 4 1,7-7-426,-1 1 0,1-4-422,-6-8 0,-1-5 499,1 0 1,0-9 707,-1 3 0,-7-12 0,-2-3 0</inkml:trace>
  <inkml:trace contextRef="#ctx0" brushRef="#br0" timeOffset="636">952 502 8142,'15'-17'1265,"-4"-1"-749,-3 9 0,-6-1 1124,4 4-659,-4 4 784,5-5-1317,1 7 1,-4 0-322,8 0 0,-9 2-336,3 3 1,2 5-581,-2 7 0,1 2 686,-1 4 103,-4-3 0,6 12 0,-8-5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44.1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1 312 8111,'0'-10'-1130,"0"-5"1454,0 5-110,7-7 96,-5 7 44,6 3 220,-8 7 805,0 0-1009,0-8-58,0 6 61,0-6-250,0 8 314,0 0-247,8 0 0,-5 2 17,9 4 1,-6-4 11,5 4 1,1-4-119,5-2 1,0 0-120,1 0 0,5 0 46,0 0 0,6 0 71,-6 0 1,5-2-146,-5-4 1,6 4-26,-6-4 0,0 4-78,-5 2 1,-1 0 80,0 0-109,1 8 0,-1-4-32,0 7-66,-7-7 1,-1 10 9,-3-8 1,-4 1-21,4-1-991,-4-4 34,5 6-37,-5-8 1279,6 0 0,-16 7 0,-1 3 0</inkml:trace>
  <inkml:trace contextRef="#ctx0" brushRef="#br0" timeOffset="269">398 174 8286,'-7'-10'0,"3"-5"452,-8 3 196,8 4 434,-3-7-580,7 13-200,0-6-146,0 8 36,0 0-72,-8 8 1,6 2 16,-4 7 1,3 2 32,-3 4 1,4-4-159,-4 5 0,2 0-218,-2 0 0,5 1 17,-5-2 0,4-4-774,2 4 608,0-4 0,0-2-67,0 1 1,2-9-441,4-3 1,-3 2 861,9-3 0,-1 1 0,7-6 0</inkml:trace>
  <inkml:trace contextRef="#ctx0" brushRef="#br0" timeOffset="494">883 53 8077,'-8'-18'1358,"6"1"-172,-6 7 232,8 3-866,0 7 1,0 3 8,0 9 1,0 7-159,0 16 1,0 7-141,0 4 1,0 0-936,0 6 1,0 4 671,0 13 0,16 8 0,3 2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12.351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0 813 8323,'8'-10'288,"3"5"0,7 3 289,5 2 0,5 9 1,15 11-7,9 12 0,-2 18-530,1 14 0,-4 3-153,-7 2 1,-11 6 190,0 0 1,-10-2 140,-8-10 0,-3-1-257,-8-5 0,-8-5-167,-3 0 0,-5-2-140,-1-9 0,-2-3 49,-4-9 1,4 2-118,-4-8 0,-2-6 190,2-6 0,-6-7 323,6 2 1,-6-12-86,6-5 0,0-12-106,5-6 1,3-6 322,4-5 1,3-4 98,8-8 0,15 6 107,8 0 0,18 1-159,11-1 0,7-2-5,10 8 1,6 0-247,0 5 0,-6 8-251,-5 4 0,-9 4-250,3 1 0,-6 3 299,-6 4 1,-11 3-2147,-12 8 2319,-4 0 0,-2 0 0,1 0 0</inkml:trace>
  <inkml:trace contextRef="#ctx0" brushRef="#br0" timeOffset="240">1522 0 8315,'17'0'-1,"8"0"1687,4 0 0,9 0-731,3 0 0,5 6-166,-6 0-469,1 7 0,-9-9-1046,-3 8 0,-6-1 545,-11 6 0,-5 1-903,-7-1 0,-4 8 222,-7 4 0,-8 3-972,-16 3 1834,-7 0 0,-2 7 0,-8 2 0</inkml:trace>
  <inkml:trace contextRef="#ctx0" brushRef="#br0" timeOffset="1090">1401 692 7618,'0'17'-1398,"6"1"1801,-1-1 0,9 6 1153,-3 0 1,5 8-949,1-2 0,6 9-192,0 2 1,-2 10-207,-9 2 1,-5 2 46,-7 9 0,-3 8 145,-9 10 0,1 4-367,-12 1 1,3-1-40,3-5 1,5-3 6,1-8 0,7-9-240,-2-8 1,4-2 53,2-10 1,8-1-108,4-11 1,-3-4-585,3-13 1,-1-3 344,7-8 1,-1-2-149,0-4 1,6-5 78,0-13 1,0-10 202,-5-12 1,-1-6 102,0-6 0,1-5 292,-1-12 0,0 0-277,0-12 0,3 5 277,3-10 0,4 3 0,7 3 0,7 1 0,-1 5 0,8-1 180,-2 12 1,4-2 204,2 13 0,-6 2 327,0 10 1,-2-2-238,2 8 0,-3 7 176,-9 10 0,1 4-91,-1 1 1,-7 9 634,-4 3-1124,-3 4 1,-5 10 298,-4 3 0,-5 12-685,-12 6 0,-5 4 44,-12 2 0,0 3-474,-12 8 0,3-6 370,-15 12 1,9-11-138,-2-1 1,11-5 88,6-7 0,0-3-456,5-7 759,5-1 30,13-7 0,2-3 501,4-7 1,9 0-44,8 0 1,0-2 187,-6-3 0,3 3-301,3-4 1,-10-2 349,4 2-516,-3 1 84,-4 5 1,-3 7-215,-7 5 0,-13 11 55,-5 6 1,-10 3-245,-1 3 1,-4 5 128,-1 1 0,-1-7 94,0-5 0,3-2 27,3 2 0,0-4 251,12-8-350,-4-7-34,19-3 0,9-7-80,17 0 0,10-13 129,12-4 1,2-12-87,16 0 1,-1 2 208,6-2 0,0 8 159,1-2 1,-9 6-142,-3 5 0,-12 5 117,-6 7 1,-5 0-57,-6 0 0,-10 2 17,-8 3 1,-7 5-207,2 7 1,-6 8 155,-6 4 1,-5-2-531,-12 2 0,-4-2 134,-8 1 1,1 3-56,-1-8 0,0 0 61,1-5 0,5-9 66,0-3 0,8-4 381,-2-2-197,4 0 1,9-2 601,4-4-432,4 4 0,10-5 374,4 7 1,5 7-82,6 5 1,-2 11 76,8 6 0,-6 5 94,6 7 0,-8-3 294,2 8 1,-6-5-211,-5 5 0,-4 0 89,-8 6 1,0-6-877,0 0 0,-8-8 123,-4 3 1,-3-13-400,-2-4 1,-1-5 122,1-2 1,-6-7-220,0-5 1,0-3-328,6-2 1,1-13-815,5-4 1,-3-20 520,8-3 1096,-7-8 0,11-12 0,-6-1 0</inkml:trace>
  <inkml:trace contextRef="#ctx0" brushRef="#br0" timeOffset="1521">3580 899 8145,'0'-17'5759,"9"8"-6228,9 3 0,7 4 425,9 2 0,1 0 430,-1 0 0,-5 0-464,0 0 1,-6 0-435,6 0 0,-10 8 97,-2 3 1,-1 12 165,-10 6 0,-1-2-151,-5 2 0,0 0 116,0 5 0,2 1 39,4-1 0,-2 1 229,7-1 1,-5 1 396,6 0 0,-3-7 42,3 1 0,3-2 544,-3 2 1,-5 4-173,-1-4 0,-4-3-298,-2 3 0,0-2-152,0 2 0,-4 2-218,-7-8 1,-1 6-152,-11-6 1,-4 0 44,-2-6 1,-3-5-279,-3-1 1,6-7 32,1 2 0,6-6 70,-1-6 1,4-6-249,2-11 0,1 4 149,5-4 0,3-2-97,8 2 0,2 0 30,4 6 0,11 1 149,12 5 0,4-3 74,1 9 1,7-1 269,-1 6 1,6 0 54,-6 0 0,1 0-156,-7 0 1,-5 6 115,0-1 0,-8 7-12,2-6 0,-4 5-437,-1-5 1,-7 2-813,1-3-831,-8-3 1298,11 6 606,-13-16 0,13-9 0,-5-10 0</inkml:trace>
  <inkml:trace contextRef="#ctx0" brushRef="#br0" timeOffset="1654">4514 1332 8845,'9'8'1748,"-1"1"-906,-8 8 0,0 1 719,0-1 0,0 0-1086,0 1 0,0-7-213,0 1 1,0-7-490,0 7 275,0-8-1089,0 3 1,0-8 241,0-5 799,8-4 0,1-15 0,8-2 0</inkml:trace>
  <inkml:trace contextRef="#ctx0" brushRef="#br0" timeOffset="1983">4859 433 8045,'-17'-10'2064,"8"2"-1520,1 8-240,8 0-1149,8 0 482,-7 0 600,15 0 0,-8 2-154,3 4 0,2-2 115,-7 7 1,8-1-89,-3 1 1,3 7-89,-3-1 1,3 8 207,-9 10 0,7 7 4,-6 4 0,7 12 300,-1 5 0,-3 12-123,3 6 0,-1 11-350,7 6 0,-10-45 0,-1 2-36,-1-1 1,0 1-1,1 3 1,-1 1-124,-3-1 0,0 0 1,0-2-1,0 1-147,-3 1 1,0-1-1,0-3 1,0 0 131,0 1 1,0-1 0,0 44-75,0-5 0,0-15-28,0-8 1,0-9-41,0-9 0,0-10-126,0-7 0,1-5-135,5-12 1,-2-5-11,8-13 1,-1 0-142,6 0 0,1-15 827,-1-8 0,0-8 1,1-4-1</inkml:trace>
  <inkml:trace contextRef="#ctx0" brushRef="#br1" timeOffset="36533">3044 2248 8739,'-18'0'0,"7"0"-792,-1 0 1,7-5 459,-7-1 0,8-2 340,-2 2 26,4 4 1,2-13 22,0 4 0,0-5-17,0-1 1,8 2-4,4 3 0,3-3-25,2 3 1,1-3-1,-1-3 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9:05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1 605 7998,'9'0'1732,"-1"4"-221,-8 8 0,0 7 0,0 18-1305,0 3 0,0-9-275,0 3 0,0-5 55,0 0 1,0-2-78,0-4 0,0-4-268,0 4 0,0-9-1647,0-3 1590,0 1 1,8-3-311,3-3 0,1-4 54,5-2 0,-2-4 125,14-8 0,2-1 218,9-16 1,6-2 268,12-9 0,3-4 43,9-8 0,5 2-105,0 4 0,13 4 723,-2 7 1,5 2-337,-5 5 0,-1 5 144,-5 11 1,-5 4-115,-11 8 1,-7 0 338,-11 0 0,-11 0 281,-12 0-543,-4 8 1,-9 7-261,-4 8 1,-14 2-158,-9-1 0,-16-3-741,-13 7 1,-19 7 570,-10 5 1,30-16 0,-1-1-16,-2-3 1,-2 0 0,-2 3-1,-1 0 169,1-3 1,0 0 0,-1 1 0,0-1 174,-39 14 0,2-5 142,9 0 0,12-8 470,11 2 0,14-9-385,9-3 0,9-7 690,8 2-898,9-4 0,16-4 115,16-4 0,8-4-499,4-7 0,7-8 175,4-4 1,10 2-176,1-1 1,3-1-101,-2-6 0,-5-1-280,5-5 0,-4 5 248,-2-5 0,-8-3-85,-4-2 1,-13 2 470,-9-2 0,-3 5-208,-9-5 0,-2 6 249,-10-6 0,2 7-114,-8-1 1,-5 4 334,-6 1 1,0 6-40,6 0 0,-3 6 123,-3-6 0,4 8 100,-4-2 32,4 4-412,2 2 1,1 5 136,5 1-104,3 7 5,8-4-26,0 8 895,0 0-763,0 8 1,0 3 113,0 12 0,0-1-24,0 6 1,-2 3-111,-4 9 0,-3 12 248,-9 12 1,1 15 31,0 13 0,0 4-468,8-42 0,0 1 0,0 3 0,-1 0 104,-2 2 1,1 1 0,1 0 0,1 1-116,-2 3 1,-1 2 0,-1 2-1,1 1-252,0 1 0,1 2 1,-1-1-1,1 0-439,1-3 1,2 0-1,3 0 1,1-1 696,0-2 0,2 0 0,3 1 0,2-1 0,-1-3 0,2-1 0,-1-2 0,1 1 0,2-2 0,2 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53.4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174 865 8488,'0'-23'-162,"0"0"1,0 0-136,0 6 1,0 0 130,0-1 251,0 1 0,2 0-44,3-1 0,-1 7-165,8-1 0,-6 1 161,5-7-26,-7 1 1,11 0-103,-3 0 1,-3-1 125,3 1 1,-2 0-81,1-1 1,4 7 80,-3-1 0,3 1 0,3-6 1,-3-1-27,-3 1 1,9 2 7,-4 3 1,4-3-7,-4 3 1,6-3 8,1-2 0,4 5-27,-5 0 0,8 1 25,-2-6 0,6-3-1,5-3 0,-2 4 14,8-4 0,1 4 1,4 2 1,-1 1-27,-4 5 0,4-5 1,-3 5 0,1 1 0,-2-1 1,4 5 3,-4-6 1,4 7-40,2-7 0,-6 8 39,0-2 1,0-1 6,6 1 1,0-2-2,0 3 0,-1 3 1,1-4 0,0 2-12,0-2 1,-4 4 0,4-3 1,-10 3 6,10 2 0,-6 0 0,0 0 1,2 2-25,-7 3 0,5-1 21,-6 8 1,3-7-32,-3 7 1,-2 0-2,8 5 0,-7 0-2,1 0 1,2 1 18,-1-1 0,5 0-2,-6 1 1,6-1-13,-5 0 1,5-1 9,-6-5 0,1 4 11,-7-3 0,7 1-11,-1-1 1,0 3 45,-5-3 1,-6-3-35,-1 3 1,-1 0 2,2 5 0,-2 0-5,-4 0 1,-4 6-2,4 1 0,-3 0-44,-3 0 1,0-3 42,0 7 0,1 1-11,-1 6 0,0-6 5,1 0 1,1-1-7,4 7 1,-4-6 7,4 0 0,2-1 3,-2 7 0,2-2-3,-2-5 1,-4 5 1,5-4 1,-5 6 3,-2 5 0,-5-4-5,-1 5 1,-5 3 53,5 2 1,-7 4-53,2 2 0,-4 0 41,-2 0 1,0 5-35,0 1 1,0 2 1,0-3 0,-8-1-4,-3 7 1,1-1-3,-1 1 0,1-1-55,-2-5 0,-3-5 57,4 0 0,-3 0-43,3-6 1,-5-4 28,5-1 0,-5 1 108,-1-2 0,0 6-77,-1-5 0,-1 5 6,-4-6 0,-2 1 17,-4-7 1,-9 7 10,3-1 0,-3-2 1,3-9 0,-5 2-17,0-8 0,-6 0-54,5-6 1,-7 1 51,2-1 0,-2-6-80,2 1 1,-8-8 50,8 2 1,-14 1 0,8-1 0,-3 2-7,3-3 1,-8-3-3,-3 4 1,-2-4 97,1-2 0,-1 0-85,7 0 0,-1 0 41,1 0 1,4 0-41,-3 0 1,3-6-1,2 1 0,0-7-16,0 6 0,0-7-2,0 1 0,0 3-35,1-3 1,-1 1-19,0-7 0,0-5 29,0 0 0,0-8 14,0 3 1,0-1 133,1-6 1,-1 4-82,0-9 0,2 6 131,4 5 1,-8-10-95,8 5 0,-6 1-36,12 4 0,-3 0 32,3-5 1,3 5 12,-3 0 1,4 0-145,1-5 1,-1-1 116,-5 1 0,5-1-101,-5 0 1,3-7 66,-2-4 0,3 2 57,-3-2 1,3 0 10,3-6 1,1 0 159,4 0 1,-2 0-118,8 0 1,-6 0 110,6 0 1,2 8-29,10 4 1,-3-4-91,9-2 1,-1 3-124,6 3 0,0 3 65,0 3 0,2-1-31,3 1 0,7 5-81,11 0 0,-4 8-218,4-2 0,4 11-153,2 7 1,4 5-428,1 5 0,-1 22 839,-4 19 0,3 20 0,-5 12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1:05.3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19092 690 8206,'0'-17'0,"0"-1"0,2 9 2309,4 3-1718,4 4 1,13 8 0,2 2-1113,2 1 0,-6 3 17,2 5 0,-6 0 86,-5 1 0,-5-1 238,-7 0 0,0 6 133,0 0 1,-2 6-319,-3-6 1,1 2-282,-8-2 0,3-4-211,-3 5 857,-3-5 0,5-2 0,-7 0 0</inkml:trace>
  <inkml:trace contextRef="#ctx0" brushRef="#br0" timeOffset="435">19092 1313 8378,'0'13'376,"0"4"0,0-1 509,0 13 0,0-1-441,0 7 0,8 0 104,4-1 0,-3-7-642,3-4 1,-6-4 45,5-1 1,-7-1-40,2 0 129,3 0 0,-5-1-1370,8-5 895,-1-3 1,8-10 0,5-4 1,-3-7-75,7-16 1,1 4-262,6-15 1,-1 13 395,1-8 1,0 6 251,-1 1 1,-5 3 427,0 7 1,-2 9-300,2 3 0,1 4 365,-7 2 0,0 8 199,-5 3 1,-3 10 428,-3 3 1,1 4-323,-7-5 1,0 6 53,-6-6 1,0 6-461,0-6 1,0-6-355,0-5 1,2-2-810,3 1 1,5-3 568,7-8 1,2-2-391,4-4 1,6-11-64,12-12 1,-5-6-263,4-5 1,-3 9 974,-2-3 1,-3 13-46,-3 3 1,-4 3 328,-8 9 1,-1 2 452,-5 10 1,-3 4 581,-8 7 0,0 2-544,0 4 1,-2-2 9,-4 8 1,-9-6-354,-8 6 1,0-8-255,5 2 0,1-5-170,0-7 1,0-1-417,-1-5 1,9-5-1234,3 0 1,4-9 1699,2-14 0,0-4 0,0-8 0</inkml:trace>
  <inkml:trace contextRef="#ctx0" brushRef="#br0" timeOffset="1118">21047 68 8359,'17'-25'177,"-8"13"1,7-9 227,-5 15 1,3 2-7,-3 10 1,5-2 291,-5 7 0,3 9-212,-3 8 1,-3-1-131,-8 2 0,-2 0-182,-4 6 0,-3-1 95,-9 1 1,1-1-643,0 1 1,1-6-46,5 0 1,-3-8-279,9 2 1,-3-12 10,2-5 170,4-4 1,-5-6 88,7-7 1,2-9 111,3-14 0,-1-1 237,8 1 0,-1 5-117,6 0 0,3 8 619,3-2 1,-2 6-38,8 5 1,-6 4 127,6 8 1,-8 0-147,2 0 0,-6 2-6,-5 4 0,-5 6-86,-7 11 1,0-4-91,0 4 1,0 2-143,0-2 0,-7 6 95,-5-6 0,2 0-456,-1-6 1,1 0 43,-1 1 0,3-7-105,8 1 0,-2-8-229,-4 1 256,4-3 1,-3-2 302,10 0 1,-1 0-93,8 0 0,-6 0 285,5 0-140,-7 0 1,4 8 162,-8 3 1,-2 5-125,-4 1 0,-11 14-254,-12 3 1,-10 7 115,-1-1 1,-8-1-152,2 7 1,-4-2 171,-2 2 1,0 2-39,0-8 1,2 1 228,4-7 1,4-5-164,7 0 1,9-14 351,2 3 1,5-7 326,2 1-342,7-5 1,5-7-76,10 0 1,9-7-84,15-5 0,7-11 155,16-6 0,8-3-147,3-3 1,10 0 10,2 1 0,0-1 93,-6 1 1,-2 1 131,-3 4 0,-7 4-249,-11 8 1,-3 2-549,-9 3-311,-7 4-97,-2 8 0,-15 8 91,-4 4 0,-14 11 297,-9 5 0,-10 5 444,-14 2 0,5-8 0,-6-2 0</inkml:trace>
  <inkml:trace contextRef="#ctx0" brushRef="#br0" timeOffset="1293">20908 1174 8246,'-9'18'3555,"1"-1"-3062,16 0 0,1 0-379,9 1 0,-9-1-97,-3 0 1,2 1-335,-3-1 1,1 6-57,-6 0 0,0 0 96,0-6-1471,0 1 794,0-1 71,0-7 0,8-10 883,3-12 0,5-19 0,1-5 0</inkml:trace>
  <inkml:trace contextRef="#ctx0" brushRef="#br0" timeOffset="1552">21220 1036 8226,'0'-10'2511,"0"3"-2694,0 7 0,0 2-173,0 3 0,0-1 182,0 8 0,0-1 67,0 7 1,1 7 128,5 3 1,-4 15 202,4 8 1,2 11-5,-3 13 1,7 4-168,-6 7 1,1 3 81,-1 3 0,-4 2 64,4 4 0,-4-6-472,-2-11 0,2-4 132,3-8 0,-3-13-207,4-5 1,-4-18 166,-2-4 1,6-8-635,0-4 163,-1-7 313,-5-2 0,0-24 81,0-7 1,0-7 168,0-5 0,-2-7 88,-3-4 0,-5-12 0,-7-4 0</inkml:trace>
  <inkml:trace contextRef="#ctx0" brushRef="#br0" timeOffset="1977">21202 1313 8118,'-17'17'0,"-6"-4"815,0 5 1,-6-3-151,6 14 0,-4 0 71,10 5 1,-4 1-457,9-1 0,-1 1-334,1 0 1,-1-7-325,7 1 0,0-8 145,6 2-441,0-3 1,4-11 252,7-3 1,5-8-297,18-9 0,-1-5 208,13-18 1,2 1-41,10-13 1,-2 0 548,7-6 0,0 6-107,7 0 0,-7 7 127,0-1 0,-5 3-47,5 3 1,-9 7 952,-2 4 1,-4 11-223,-13 6 1,1 5 36,-13 1 1,-7 1-83,-11 5 1,-3 12 1,-2 10 1,-7 3-368,-5-2 1,-11 9-240,-6-3 1,0 5-464,-5 1 0,3-7 290,-9 1 1,3-3-612,3-8 1,7-3 174,4-10 1,4-3-19,1-8 0,3-8 266,3-3 1,5-12 38,7-6 0,9-2 346,9 2 0,3-1 502,13 6 0,-1 3 313,13 10 1,0-3-430,6 9 0,-2-1-258,-4 6 1,2 2 35,-7 3 1,-1-1-434,-6 8 1,-5 5-391,0 6 1,-14 2 579,3-2 0,-12 4 0,1 8 0</inkml:trace>
  <inkml:trace contextRef="#ctx0" brushRef="#br0" timeOffset="53792">1090 1589 8368,'0'-34'-362,"0"7"0,2-2-1087,4 12 1449,-4-4 0,13 11-149,-3-7 1,3 5 76,3 1 1,1 5 171,4-6 1,-2 7-120,8-7 1,-8 2 15,2-1 1,2-4-21,-2 3 0,6-3 93,-6-3 1,6-1 32,-6-4 1,2 2-62,-2-8 1,-2 8 169,8-2 1,-6-2-67,6 2 0,-6-6-45,6 6 0,1-6-88,11 6 0,-5-2 0,5 2 1,3 4-20,2-4 1,2-2-14,-2 2 1,2 0-5,-8 5 0,6 1 30,-5 0 0,-1 5-59,-5 1 1,5 1 42,0-1 0,3-3-1,-3 8 0,-3-5 8,3 5 1,-2-5 1,3 5 0,-5 0 0,5 6 0,-5-6 0,-1 1 0,-1-1 0,1 6 0,-1 0 0,1 0 0,0 2 0,-1 3 0,3-3 0,3 4 0,-3-4 0,3-2 0,-4 6 52,-1 0 0,2-1 6,3-5 0,-4 0-48,5 0 0,-5 6 6,-1 0 1,-1 5-38,1-5 1,0 8 38,-1-3 1,1-1-160,-1 1 0,1 1 117,0 5 0,-1-5-13,1-1 1,-1 1 37,1 5 0,-6-5-3,-1-1 0,1 1-8,6 5 1,-1 0 2,1 0 1,0 3 41,-1 3 0,-5-4-34,0 4 1,2 2 15,9-2 1,-4 2-15,5-2 1,-3-4-3,3 4 0,-3 2 15,8-2 1,-5 0-2,5-5 1,-2-1 1,2 0 1,4 1 4,-4-1 0,-2 0 8,2 1 0,-5-1-16,5 0 0,-2 6-18,2 0 0,-4 0 3,-7-5 0,5 5-2,1 0 0,-1 7 2,-5-1 0,-7 2-7,1-2 0,-2 3 6,2-3 0,4 2-3,-5-2 1,-1 4 1,2-5 0,-2-1 2,2 2 1,2-6 10,-8 6 1,6-6-4,-6 6 0,5-2 1,-5 2 1,0 3 3,-5-3 1,-1 4 0,0 1 1,-1 1-11,-5-1 0,3 3 3,-9 3 0,1-3-53,-6 3 1,0-1 49,0 1 0,0-4-67,0 5 0,0-3 62,0 3 0,0-5-3,0 4 1,-6-3 48,1-2 0,-7 1 7,6 4 1,-7-3-45,1 3 0,-3-3 13,-2-3 0,-1 7-15,1-1 1,-2 0 20,-4-5 0,4 0-56,-4-1 1,-2 1 43,2-1 0,-8 7-1,2-1 0,-2 0-22,2-5 0,-9 0-15,3-1 0,-3 1 31,3-1 1,-1 1 25,-4-1 0,1 7 15,-7-1 1,0 1-38,-6-7 1,0 1-16,0-1 0,-7 1-20,-5-1 0,-3-1-6,-2-4 0,2 2 31,3-8 1,-5 6-165,0-6 1,0 0 198,-6-6 0,-2 0 1,2 1 1,-13-1 185,1 0 1,-3-5-125,3-1 1,-1-1 47,-4 1 0,1 3-473,-7-8 0,6 7 337,-6-1 1,2-3 12,-2 3 1,-2-8-19,8 1 0,41-1 0,0 0-17,-1-1 0,0 0 1,-46 2-118,47-4 0,-1-2 0,-48 0 78,48-2 1,0 0 0,-46-7 19,0-7 0,0-2 105,46 7 0,0 1 0,3 0 0,0 1-27,0-5 1,0 1 0,-43-13 100,43 13 0,0-1 1,-41-18-16,-2 4 1,-3 3-17,3-3 0,0 6 26,5-6 1,9 2-206,3-2 1,-2-4 82,2 5 1,6 1 89,5-2 0,9 0-180,-3-5 1,12-7 117,6 1 1,3-6-3,2 5 1,9-1 111,2 2 0,11 3-150,1-3 0,9 11 228,-3 6 0,4 4-537,2 1 0,2 9-362,4 3 0,11 6-134,12 6 795,11 11 0,12 18 0,9 9 0</inkml:trace>
  <inkml:trace contextRef="#ctx0" brushRef="#br0" timeOffset="55775">4601 4218 8400,'0'-17'-745,"0"-1"512,0 9 0,0-1-39,0 4 284,0 4-85,8-5 0,1 12 63,8 1 1,1 8-31,-1-3 27,0 5 0,1 7 10,-1 0 0,-2 0 4,-3-6 0,1 6 0,-7 0 0,6 6 32,-7-6 1,7 6 6,-6-6 0,7 8 24,-1-3 1,-3 5 12,3 2 0,-1-1-21,7 1 0,-1-1-24,0 1 1,2 0-17,4-1 0,-3 7 4,3-1 0,4 0-6,1-5 0,5 5-11,2 1 0,-6 1-6,-1-2 0,1-1-30,6 7 0,5-2 42,0 2 1,1 4-17,-7-4 0,7-2 11,-1 2 1,2-5 2,-1 5 0,-3-2 39,8 2 1,-5 4 3,5-4 0,-6-2 17,6 3 0,0-3 13,6 2 1,-2 2-28,-4-8 0,10 6 10,-4-5 1,4 7-14,-5-2 0,3-2 3,4 2 0,-2 0-265,7 6 0,-7 0 218,1 0 1,5-6-17,1 0 1,-1 0-2,1 6 0,1 0-8,5 0 1,0-6 27,0 0 1,2-2-4,4 2 0,-4 3 25,4-9 0,-2 2-25,2-2 0,-2-1 67,8 7 1,-8-8-26,2 3 0,-2-3 3,2 3 1,-2-5-22,7 4 0,-5-3 9,6-2 1,-4-1 37,9 1 1,-5-1-327,6 1 0,-1-1 204,-5 1 0,3 0 76,3-1 0,-3 1-122,-3-1 0,5 7 68,1-1 1,-6-3-18,5-3 1,-3-5-8,3 6 1,6-1-9,1-5 0,-1 2 24,-6-2 1,1 1 5,-1-7 1,1 0 42,-1-5 1,1-1-41,-1 0 1,3 1 52,3-1 0,-6-2 18,1-3 1,-1 3 137,-5-3 0,3-3-142,3 3 0,-3-3 16,-3 3 1,9 3-51,-3-3 0,-3 3 39,-3 3 1,6-7-167,5 1 1,0-7 89,-5 7 1,5-8-145,0 1 0,0 3 60,-5-2 0,5 0 34,0-6 0,0 0 65,-5 0 1,-1 0 3,1 0 1,-1 0-11,1 0 1,-7 0 8,1 0 0,0 0 78,5 0 0,1 0-75,-1 0 1,-5-2 39,0-4 0,-3 4-30,3-4 1,9-1-1,-3 1 1,-3-2-5,-3 2 0,-2 5-1,2-5 1,3-2-3,-3 2 1,-2-7 1,1 1 0,-5 3-182,6-3 0,-2 3 182,1-3 0,-1-3 36,-4 3 1,-4-1-41,4 1 0,-2-1 0,2 7 0,-10-8-34,5 3 0,-5 1-5,4-1 0,0 1-58,0-1 1,-1-5 69,-5 5 1,2-5 79,-7-1 1,5 0-77,-5 0 1,2-1 262,-3 1 0,-5 0-93,0-1 0,6 1-57,-6 0 0,3-1-38,-3 1 1,-6 6 156,0-1 1,1 1-287,4-7 0,1 7 432,0-1 1,-2 1-444,-4-7 0,8 1 264,-8 0 0,6 0-234,-12-1 1,8 7 61,-1-1 1,-3-5 5,2-6 0,-6 0 3,6 6 0,-7-1 6,1 1 0,2 0 6,-1-1 1,5 1-12,-6 0 0,2-6 38,-1 0 1,-3 0-36,8 5 0,-7-5 25,1 0 0,-3 0-7,-3 6 0,1-6 2,-1 0 0,-5-2 26,0 2 1,-6 3 6,6-3 1,-8 2-19,2-2 1,2 4-6,-2-4 0,0-2 1,-5 2 0,-1-2 3,0 2 1,0 4 3,1-4 1,-7 1-7,1-1 0,-3 4-2,3-4 1,1 4-17,-7 2 0,8 1-3,-3 5 0,-3-5-75,-2 5 1,1-5 86,-1-1 0,2 6-81,-3-1 1,-3 6 79,4-5 66,-4 7-34,-2-11 7,0 5 71,0 0 28,0-5-214,0 13 132,0-6-852,0 8 351,0 0-116,8 0 224,-6 0 1,5 8-169,-7 4 1,0 5 469,0 6 0,0 4 0,0 7 0</inkml:trace>
  <inkml:trace contextRef="#ctx0" brushRef="#br0" timeOffset="56524">17450 7296 8251,'-18'-8'0,"1"4"0,0-7 0,-1 7-603,1-2 383,8 4 1,-5 1 224,8-5 96,1 4 1,3-6-307,-4 8 264,4 0-124,-6 0 1,8 2 96,0 4-30,8-4 1,2 5 60,7-7 1,-6 0-7,1 0 1,-1 0-26,7 0 0,-1-1 22,0-5 0,8 4-34,4-4 0,-2-2 18,2 3 1,-6-3-29,6 2 1,0 2 6,5-7 1,1 7-7,-1-2 0,1-2-26,-1 3 1,7-7-3,-1 6 1,6-7 13,-5 1 1,5 3-3,-6-3 1,0 7 100,-5-7 1,0 6-85,-1-5 1,-1 5 14,-4-6 1,1 9-8,-6-3 1,4 4-16,-5 2 0,2 0-4,-2 0 1,-3 0-7,3 0 0,-4-2-2,-2-4 1,1 4-28,-1-3 11,0 3 1,0 2 13,1 0 239,-9 0-216,7 0 5,-14 0-10,13 0-3,-13 0 2,13 0-15,-13 0 52,6 0-29,-8 0 780,0 0-802,0 7-61,0-5 126,0 6-68,0-8 195,0 0 7,8 0 0,-7 0 51,7 0-48,-8 0 911,0 0-576,0-8 100,0 6-416,0-5 0,-2 16 34,-4 9 1,-3 22-281,-8 18 1,-3 22-174,-3 12 1,10-33 0,-1 3-177,-2 9 0,-2 3 1,-10 16-1,-2 6 0,9-23 1,0 0-1,0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2:19.7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69 8331,'0'-25'0,"0"6"3055,0 2-1987,8 9 1,1 8-421,8 0 1,3 0-350,3 0 1,-4 0-707,4 0 0,2 2 268,-2 4 0,0-4-927,-6 4 1,-5 1 366,-1-1 0,-7 8 66,2-3 0,-4-1 5,-2 1 0,-2 8-909,-4 10 1537,-3-4 0,-16 16 0,-2-5 0</inkml:trace>
  <inkml:trace contextRef="#ctx0" brushRef="#br0" timeOffset="428">35 484 8278,'-17'8'1734,"8"-6"0,1 8-1349,8-5 0,0-1-115,0 8 1,2-6-231,4 5 0,-3 1 34,9 5 0,-2-6-87,1 1 0,2 0 53,-7 5 0,2 0-268,-2 0 1,-4-5-194,3-1 0,3-5-68,-2 6-137,0-1 148,-6-1 355,0-2 112,0-8 1226,0 0-1172,7 0 1,-5 1-195,4 5 1,4-4-217,1 4 0,14-4-319,10-2 1,3-6 186,14 0 0,-2-7-218,13 1 0,-7-3 752,2-2 0,-10 7-98,-2 4 1,-8-1 1188,3 1 0,-7 0-652,-5 6 0,-4 0 1618,-8 0 235,1 8 575,-1-6-1636,-7 13-154,-3-13-1499,-7 13 353,0-13-2036,0 14 1511,0-14-600,0 5 1,0-14-105,0-5 1,8-11 1262,3-6 0,12-3 0,4-3 0</inkml:trace>
  <inkml:trace contextRef="#ctx0" brushRef="#br0" timeOffset="1763">1 657 8215,'0'-17'421,"0"0"1,6 0 87,-1-1 0,3 7-40,-2-1 1,-4 6-228,4-5 1,3 7 14,3-2-52,-5 4 43,9 2 0,-9 8-12,5 4 1,-4 3 11,-8 2 0,0 6-188,0 0 0,0 2-89,0-2 1,0-3-132,0 3 0,0-4 108,0-2 1,0 0-138,0 1 0,0-7-123,0 1 216,0-8-103,0 11 0,2-13-45,3 4 260,-3-4 1,8-4-85,-4-4 0,-5 2 16,5-7 0,-2 5-115,2-6 78,-4 1 1,11-7-37,-7 1 0,6 0 70,-7 0 0,7 5-166,-6 1 0,7-1 80,-1-5 0,3-1-102,2 1 0,1 0 134,-1 0 0,0-1 187,0 1 0,1 2-91,-1 3 1,0-1 141,1 7 1,-1 0 322,0 6 0,0 0-228,1 0 0,-7 2 258,1 4 0,-3 3-154,3 9 0,-2 1-98,-5 4 1,-3 2-202,4 4 0,-4 3-256,-2-3 1,-2 2 136,-4-2 0,2-2-50,-7-4 0,-1-4-161,-5 4 0,0-10 93,-1-1 1,1-8 26,0 2 66,0-4 0,-1-2 380,1 0 0,2-8 19,3-4 0,-1-5 53,7-6 0,0 2-127,6-8 1,2 6 1,4-6 1,3 6-379,9-6 0,1 6 152,4-6 1,4 6-411,7-6 1,3 6 114,3-5 1,3 6-33,3-1 1,2-2 197,-8 2 1,6 0 232,-5 6 1,1 0-156,-2-1 0,-5 7 185,-1-1 1,-1 9 253,-10-3 0,2 4-151,-2 2 0,-4 2 45,4 4 0,-9 9-85,-3 8 1,-5 8-64,6-2 0,-9 3-47,3 3 0,-4 5-29,-2 0 0,-2 3-90,-4-3 1,-1-3-230,-5 3 0,-3-4 53,3-1 0,-3-2 139,-2-4 1,5-4 55,1-8 0,-1 0-28,-5 0 1,5-7 228,1-4 1,-1-4 28,-5-2 1,5-4 70,1-8 1,7-1-82,-2-16 0,-1 0-30,1-5 0,0 1-35,6 4 0,8-2 13,3 8 1,5 0-1082,1 6 1,8 2-129,4 3 0,3 4 1068,3 8 0,0 0 0,-1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2:11.9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3788 191 5898,'17'-10'0,"0"-5"0,1 5 0</inkml:trace>
  <inkml:trace contextRef="#ctx0" brushRef="#br0" timeOffset="706">3978 173 8317,'-10'-9'-366,"3"-1"-460,7 4 653,0 5 244,0-15 1,2 12-129,3-7 66,-3 7 0,8-4 57,-4 8 1,-4-2 114,3-3 0,-1 3-103,2-4 1,-4 2 86,4-2 296,-4 4-191,-2-5-318,0 7 1,0 7 174,0 5 1,-8 9-18,-4 2 0,3 8 37,-3-2 0,1 3 137,-6 3 0,-1 7-54,1 4 1,0 4-74,-1 2 1,1 0 122,0 0 0,-1 6-100,1-1 0,-2 9-252,-4-3 1,8-3 80,-9-3 0,15-3-124,-8-2 1,5-6 212,1 0 0,-3-8-25,8 3 0,-5-10-53,5-3 1,0-6 6,6 1 0,0-10-161,0-1 228,0-1-643,0 6-77,0-7 275,0-2 0,2-8-77,4 0 1,-4-8-268,4-4 1,-3-5 694,3-6 0,-4-11 0,6-11 0</inkml:trace>
  <inkml:trace contextRef="#ctx0" brushRef="#br0" timeOffset="851">3995 277 8122,'0'-23'0,"0"0"0,0 0 0,0-2 0,0-2 0</inkml:trace>
  <inkml:trace contextRef="#ctx0" brushRef="#br0" timeOffset="1081">4030 70 8122,'0'-18'1,"0"7"282,0-1 1,0 7 367,0-7-365,0 8 221,0-3-501,0 7 77,0 0 1,-8 7-90,-3 5 0,-7 11-34,-5 6 1,-3 9-93,-9 2 0,0 8 78,1-1 1,-7-3-77,1 2 0,0-8-65,5 3 0,1-11 119,-1-1 0,0-8 178,1 2 0,-1 2-154,1-2 1,7-5-50,4-7-60,3 1 1,9 3-592,-1-3 554,9 3 1,-3-13-69,12 4 1,3 1 265,8-1 0,8 0 0,2-6 0</inkml:trace>
  <inkml:trace contextRef="#ctx0" brushRef="#br0" timeOffset="1302">3961 312 8178,'0'-33'226,"0"4"37,0-3 0,7 12-16,5-3 1,5 4-93,6 2 1,-3 5-156,3 1 0,-4 7 304,-2-2 0,0 4-46,1 2 1,-1 2 158,0 4 0,-1 4-129,-5 7 1,5 8-172,-5 4 1,3 3-58,-3 3 0,4 5-150,-3 1 1,-2 7-206,1-2 0,-7 4-1495,2 2 1790,3 0 0,-7-1 0,6 1 0</inkml:trace>
  <inkml:trace contextRef="#ctx0" brushRef="#br0" timeOffset="2087">1 1557 8340,'0'-17'669,"0"-1"102,0 1 98,0 7-628,0 3-304,7 7 1,1 7 242,4 5 0,1 3 164,-7 3 1,7 1 64,-1 4 1,-3-2-132,3 8 0,-6-2-56,5 2 1,-7-3-102,2-2 1,2-5-125,-3 4 1,3-4-18,-2-2 0,-2 1-209,7-1 1,-5-6-45,5 1 1,-5-6-789,6 5-658,-8-7 1243,11 4 0,-11-2-653,7-1 495,-7 1 634,4-6 0,-1-15 0,3-5 0</inkml:trace>
  <inkml:trace contextRef="#ctx0" brushRef="#br0" timeOffset="2340">571 1574 8513,'0'-23'1559,"0"0"-1356,0 8 0,8 7-171,4 8 0,-3 0-121,3 0 0,-3 0 145,14 0 0,-11 2 23,5 4 0,-7 3 20,-16 9 1,4 1 20,2 4 1,0-4-125,0 4 1,0 2-4,0-2 1,0 0-90,0-5 0,0-1 141,0 0 0,0 0-551,0 1 179,0-1 1,2-2-518,4-3 416,-4 3 1,7-7-796,-3 4 1223,-4-5 0,13 1 0,-5 1 0</inkml:trace>
  <inkml:trace contextRef="#ctx0" brushRef="#br0" timeOffset="2652">1332 1263 8330,'0'-48'1887,"0"8"-1582,0 15 0,2 17-50,4 8 1,-2 2-880,7 4 0,-7-3 222,2 9 0,-4 7 353,-2 10 0,-2 6-78,-4 5 0,2 4 291,-7 8 0,1 0-48,-1 0 0,-3-6-31,8 0 0,1-8-23,5 3 0,5-5 209,1-1 1,11-1-10,-5 1 0,7-8 214,-7-4 1,3-4-105,2-2 1,-5 1-77,-1-1 1,-7 0-228,2 1 0,-4-1 16,-2 0 1,-10 6-206,-7 0 1,-2 0-70,-10-5 0,0 5-390,-5 0 1,-9 2 194,-3-2 0,2-4-649,-2 4 1033,8-4 0,-12-1 0,5-1 0</inkml:trace>
  <inkml:trace contextRef="#ctx0" brushRef="#br0" timeOffset="3303">2474 1557 8279,'-10'-17'1225,"2"-1"-1678,8 9 313,0-7-83,8 7 1,-6-9-923,4 1 906,-4 0 1,-2-2 66,0-4 1,-2 3 111,-4-3 1,-4-2 6,-7 2 1,0-2 192,-1 2 0,1 4-90,0-4 0,0 6 317,-1 5 1,1-1-100,0 7 0,-1 0-16,1 6 0,-2 0 14,-4 0 0,4 2-28,-4 4 0,3 5-109,3 12 0,0-1 45,-1 6 1,1 1 146,0 6 0,0 5-119,-1 1 1,1 7-43,0-2 1,5 4-27,1 2 0,5-1-110,-6 1 0,8-8-138,-1-3 1,3-5 103,2-1 1,0-6-113,0 0 0,0-14 37,0 2 0,7-5-62,5-1 0,-2-3-19,1-8 0,3-2-76,9-4 0,4-3 105,7-9 0,-3-9-126,3-7 0,-3-8-36,10-10 0,-5 0-214,-1 0 1,-1 8 489,1 3 0,-2 5-121,-5 1 0,-3 8 947,-7 4-70,-1 12 334,0 3-699,-7 8 1,-3 10 207,-7 7 0,-7 8-43,-5 10 1,3-5 125,-3 5 0,6-4-559,-5 9 1,7-3 87,-2-3 1,4 1-573,2-1 0,0 1-150,0-1 0,2-5-432,4 0 0,4-2 431,7 2 535,8 4 0,2-14 0,7 6 0</inkml:trace>
  <inkml:trace contextRef="#ctx0" brushRef="#br0" timeOffset="4028">2871 2076 8188,'-5'-27'1778,"-1"4"-1522,0 11 0,8 5-593,4 7 1,5-8 87,12-4 1,-2 3-155,8-3 0,0 1-47,6-7 266,-8 1 0,-2 0-119,-8-1 1,0 1-114,0 0 0,-5-2 200,0-4 1,-9 1 215,3-6 0,-4 5 0,-2-6 0,-6 8 74,1-2 0,-9 5 13,3 7 1,-5 1-110,-1 4 1,0 4 217,-1-3-79,1 10 0,0 5 74,-1 7 1,1 1 8,0-1 0,5 0 68,1 1 0,5-1 304,-6 0 0,9 2-215,-3 4 1,-2 2 0,2 4 0,1 4-168,5-4 1,-2 5-2,-4 7 1,4-5-24,-4 4 0,-1-3-286,1-2 0,0-3 71,6-3 1,0 2-243,0-8 1,-6 0 27,1-6 0,-1-5 173,6-1 497,0-7-390,0 4 1,0-16 109,0-3 1,0-7-163,0-5 0,6-4-138,-1-7 1,9-1 101,-3 1 1,5-1-274,1 0 0,0 7 125,1-1 1,5 8 98,0-2 0,2 3 185,-2 3 1,-4 2-94,4 3 1,2 4 605,-2 8-444,0 0 0,-6 8-39,1 4 1,-9-3-36,-3 3 1,-4-1-23,-2 7 0,0 5-102,0 0 0,-2 2 99,-4-2 0,-5-4-158,-12 4 0,2-4 35,-8-1 0,2-7 1,-2 1 1,-2-9 191,8 3 0,-6-4 221,6-2 0,0 0-27,6 0 1,5 0 69,1 0-111,7 0 27,-4 0 221,8 0-192,8 8 0,2 1 186,7 9 0,0-1-315,1 0 1,5-5-50,0-1 0,0 1-117,-6 5 1,6 1-362,0-1 0,0 0-682,-6 0 1,1-5 523,-1-1 0,0 1-886,1 5 1386,-1 1 0,0-1 0,0 0 0</inkml:trace>
  <inkml:trace contextRef="#ctx0" brushRef="#br0" timeOffset="4303">3494 2404 8270,'0'-17'0,"6"5"623,-1 1 0,15 5-123,-3-5 0,10 5-660,-4-6 1,2 8 279,-2-1 0,-4 3 554,4 2 0,-9 0-245,-3 0 1,-1 7-112,1 5 1,-1 13-253,-4 10 1,-4 1 61,3 10 0,-3-5-100,-2 5 0,-2-6 147,-3 6 0,-5-6-439,-7 7 0,-1-9-3,1 2 0,-6-5-154,0-6 1,-2 2 4,2-8 1,2 0-167,-8-6 0,6-2-440,-6-3 1,8 1 64,-2-7 957,-4 0 0,0-14 0,-7-1 0</inkml:trace>
  <inkml:trace contextRef="#ctx0" brushRef="#br0" timeOffset="4482">3753 2024 8151,'8'-54'2787,"-6"19"1,13 14-1373,-3 16 0,5-1-1356,6 6 1,-4 2 0,4 3 1,2 5-1904,-2 7 1,-5 5 1842,-7 6 0,-7 9 0,4 15 0</inkml:trace>
  <inkml:trace contextRef="#ctx0" brushRef="#br0" timeOffset="4963">4410 1643 8392,'0'-17'0,"0"6"1329,0-1-861,0 8 1,16-3-33,7 7 0,10 0-182,7 0 0,0 0 154,12 0 0,-4-6-71,10 0 1,-10 0-546,-2 6 0,-2 2 127,2 4 1,-3-4-567,-9 4 1,-7 3 65,-4 3 1,-4-3-220,-1 3 1,-9 1 334,-3 10 1,-4-3-570,-2 3 1034,-16 4 0,-3-1 0,-15 9 0</inkml:trace>
  <inkml:trace contextRef="#ctx0" brushRef="#br0" timeOffset="5196">4237 2301 8185,'-17'-18'2262,"0"9"-2200,7 1 1,16 10-18,11 4 1,20-4 1,3 3 1,10-3 39,8-2 1,-4-7 179,3-5 1,-5 2-213,-6-1 1,2 5 7,-7-5 0,-1 7-431,-5-2 1,-3-2 34,-3 3 0,2-1-122,-8 6 1,-6-6-243,-5 0-215,-8 0 197,3-1 310,-7 5 1,-9-6 404,-9 8 0,1 0 0,-23-8 0,3-1 0</inkml:trace>
  <inkml:trace contextRef="#ctx0" brushRef="#br0" timeOffset="5387">4583 2162 8185,'-27'-2'583,"4"-4"-262,12 5 1,-3-9 675,9 4-172,-1 4-652,6-5-37,0 7 0,0 2 73,0 3 0,0 13-19,0 10 1,0 5-157,0 2 0,0 7-126,0 4 1,0 2-532,0-2 0,0 2-294,0-7 0,0-1 435,0-5 1,0-9-699,0-3 354,0-3 627,0-11 1,0-3 198,0-12 0,0-11 0,8-10 0,1-7 0</inkml:trace>
  <inkml:trace contextRef="#ctx0" brushRef="#br0" timeOffset="5613">4756 2162 8185,'27'-32'0,"-4"3"0,-9 4 124,-3 7 0,-5 7 183,6-1 1,-9 7 224,3-7-61,4 8-369,-8-3 0,5 14 112,-7 5 0,0 11 67,0 6 0,0 13-75,0 10 0,0 4 26,0 13 1,-2-2-81,-3 14 0,1-1-315,-8 7 1,1 5 218,-7 0 1,3-5-271,4-7 1,-3-8-594,8-3 0,-5-8 463,5-9 0,0-10-847,6-7 272,0-1 397,0-14 0,2-3-199,4-11 866,4-12 1,7-19 0,0-11 0</inkml:trace>
  <inkml:trace contextRef="#ctx0" brushRef="#br0" timeOffset="5941">6019 1626 8326,'0'-34'0,"0"16"385,0 12 0,2 24-337,3 11 1,-3 7-217,4-7 0,-4 11 336,-2 6 1,-10 12-59,-7 5 0,-2 5-92,-10 1 0,2-6-31,-2 1 0,4-9 159,8 3 1,7-6-80,5-6 0,3-4 163,2-7 0,0-8 142,0-4 0,7 0-109,5-6 1,5 4 60,6-9 1,-2-4-106,8-3 1,-2-3-123,2-2 1,2 0-199,-8 0 0,6 0-913,-6 0-44,0 0-1154,-6 0 2212,-7 0 0,5-15 0,-5-4 0</inkml:trace>
  <inkml:trace contextRef="#ctx0" brushRef="#br0" timeOffset="6692">6053 2197 8200,'-7'-18'2245,"5"9"1,-4 1-1937,12 8 0,-3 8-228,9 3 1,-8 7-192,2 5 1,1-2-86,-1 8 1,-2 1-345,-10 11 1,-3-3-568,-9 8 0,-5-7 612,0 1 1,-8-3-210,3-3 0,-5-5 182,-2 0 1,-5-14 520,0 3 0,-6-13 0,5 1 0,1-14 0,5-9 0,3-2 11,3-10 0,-2 6-4,8-6 0,6 6 806,5-6 1,8 8-374,-1-2 1,10 4 37,7 2 1,11-6-74,6-1 1,9-4-94,2 5 1,14-2-144,-2 2 0,6 1-157,-1-6 0,5 1-66,7-2 1,0-4-568,0 4 0,3-5-49,2-7 0,-4 5 345,-1-4 0,6-5-85,-6-1 1,-2 2 47,-3-2 1,-14 8 135,1-3 0,-10 1 259,-1 5 1,-9-1 339,-2 13 0,-14 2 405,2 9 689,-11-3-37,2 13-992,-8-6 1,-2 12 199,-4 7 0,-4 3-434,-7 15 1,0 0-208,0 5 1,-1 1-23,1-1 0,0 7-244,-1-1 1,9 0-89,3-5 0,-2-6 58,3 0 1,-1-8 49,6 2 0,2-10 10,4-1 1,3-8-34,8 1 1,8-5 39,4-5 0,4-5-29,1-7 1,3-3 160,3-3 0,-5 6 91,0 0 1,-3 1 47,-9 11 0,0-1 227,-5 6 0,-7 0-102,1 0 1,-8 10-52,1 7 1,-5 8 244,-5 9 0,-5 3-67,-7 3 0,-1 4-160,1 8 0,-6 0-109,0 0 0,-6 0-177,6 0 0,-6-2 110,6-4 1,0 0-137,6-11 1,-1 1 232,1-13-89,0 0 1,7-11 365,5-1 411,-5-7 765,8 4-581,-6-8 380,8 0-538,0 0-541,8 0-101,-6 0 111,6 0-351,-8 0 0,0 0-70,7 0 86,-5 7 1,8-5-38,-4 4 1,-3-4-359,9-2 0,7 0-710,10 0 0,6 0 1205,5 0 0,4-8 0,8-1 0</inkml:trace>
  <inkml:trace contextRef="#ctx0" brushRef="#br0" timeOffset="7210">7108 2698 8106,'0'-17'83,"0"0"0,2 1 153,4 5 0,3-3 66,9 9 0,-1-7 299,0 6 1,3-5-187,3 5 0,-2 0 23,8 6 0,-8 0-376,2 0 114,-4 0 0,-8 6-15,1 0 1,-6 7-132,5-1 0,-7 3 63,2 2 1,-6 1-103,-6-1 0,-3 6-603,-9 0 1,-1 0 336,-4-6 1,-4-1-201,-8-5 1,1 3 164,-1-8 1,6-1 138,1-5 1,-1-2-70,-6-3 1,6-5 7,1-7 1,6-6-92,-1 0 0,6-2 323,6 2 0,-5-4 0,7-8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2:25.9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137 17 8023,'-9'-9'1551,"1"1"0,8 10-1190,0 4 1,2 3 71,4 9 0,1 1-50,5 4 1,3-2 161,-3 8 0,-2 0-444,1 5 0,-7 1 42,2 0 1,-4-1-568,-2 1 1,0-1-1,0 1 0,-8-2-333,-4-5 0,-3-3 429,-2-7 0,1-1-101,5 0 1,-5-7 118,5-4 1,1-4 189,-1-2 0,-1-2 418,-5-4 0,5-9-240,1-9 1,5 1 688,-5 6 1,7-6-220,-2 0 1,6 2-8,6 9 1,5-3-270,12 3 0,6-1-35,11 1 1,1 3-282,11 3 0,-10 4-600,10-4 0,-4 4 664,4 2 0,0 8 0,0 2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2:27.8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0 572 8039,'18'-35'286,"-1"0"0,-6 3 458,1 3 1,5 2-105,6 4 0,2 4 108,-2-4 0,-2 5-474,8 7-193,-8 3 1,4 8 48,-7 0 0,-1 2-222,0 4 0,-1 5-399,-5 12 0,-3-1 365,-8 6 1,0 7-322,0 5 0,0 1 167,0-7 0,0 7-30,0-1 0,0 0 299,0-5 1,2-2 258,4-5 0,-5 3-167,5-8 1,2 6 70,-2-6 1,5 2-6,-5-2 1,0-4-50,-6 4 0,-6 2-441,0-2 0,-7 2 173,1-2 0,-5-9-194,-6 3 0,2-5 169,-8-1 0,8 3 86,-2-8 0,-2-1-21,2-5 1,0 0 103,5 0 0,7-5 147,-1-1 257,8-8 1,-3 10-49,7-7 0,2 7-102,3-2 1,5 2 3,7-1 0,8 3-105,4-4 1,4-2-3,1 3 0,1-1-9,0 6 1,-1 0-14,1 0 0,-3 0-390,-3 0 1,-4 0 148,-8 0 1,1 0-1508,-1 0 805,0 0 60,1 0 1,-7-6-83,1 0 862,-8-7 0,19-4 0,-4-10 0</inkml:trace>
  <inkml:trace contextRef="#ctx0" brushRef="#br0" timeOffset="128">709 900 8039,'18'0'307,"-1"0"-62,0 0 0,-5 2 424,-1 4 0,-5 2-179,5 3 0,-1 4-22,2-3 0,1 3-124,-7 3 1,5-1 446,-5 0-1337,8 1 1,-12-1 323,3 0-2110,-3-7 2332,-2-3 0,0-7 0,0 0 0</inkml:trace>
  <inkml:trace contextRef="#ctx0" brushRef="#br0" timeOffset="442">1176 191 8073,'0'-27'0,"0"8"161,0 8 0,0 5-151,0-6 1,8 6-207,3-5 0,5 5 14,1-5 258,0-1 0,1-3 148,-1 3 1,-6-1 292,1 7 1,-8-2 109,2 3-284,3 3 0,-5-6-317,8 8 82,-9 0 0,11 2-154,-8 4 1,1 3 139,-1 9 0,-2 1-36,7 4 0,-5 11 14,6 12 1,-8 8 118,1 10 0,-1 3-84,2 19 0,-4 12-230,1-41 1,0 2-1,-2 1 1,0 1 105,-1 2 1,0 1-1,-1 2 1,0 2 56,-2 7 1,0 0 0,2-5 0,0 0-495,-2 8 0,0 0 0,2-11 0,0 0 237,1 6 1,0-2-1,0-8 1,0-3-256,0 1 1,0-1 471,0-4 0,0-2 0,0 2 0,0-1 0,0-2 0,0-2 0,0 1 0,0 0 0,0 0 0,0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2:26.3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35 8142,'17'-8'238,"0"-1"0,-5-1 432,-1 4 1,1 5-35,5 1 0,2 0 194,4 0 1,-3 0 55,3 0-581,-4 7 0,-2 3-191,1 7 1,-1 0-237,0 1 1,-5-1-138,-1 0 1,-7 3-397,2 3 1,-6 3-767,-6 9 1,-4 0 90,-7-1 1330,-8 8 0,6-5 0,-6 5 0</inkml:trace>
  <inkml:trace contextRef="#ctx0" brushRef="#br0" timeOffset="961">191 450 8142,'12'0'1064,"-1"0"0,1 0-833,5 0 0,6 0-85,0 0 1,0 8-128,-5 3 1,-9 5 31,-3 1 1,-4 8-219,-2 4 0,-2 5-170,-4 7 295,-3-5 37,-9 14 1,-5-6-41,0 8 1,0 6-75,6 0 1,-1 1 134,1-1 1,0 3-39,0 8 0,-1-1 5,1-5 0,0 4-132,-1-3 0,1-7 98,0-5 1,5-2-124,1-9 0,7-3 4,-2-9 31,-3-4 195,7-8 0,-6-9 168,8-8 1,0-10-244,0-13 0,8-4-28,3-7 1,-1-3 64,1-3 1,1-2 13,5-5 1,0-1-389,1 8 0,-1-6 127,0 6 0,3-7-74,3 7 1,-2-8-79,8 2 1,-6 2-57,5-2 1,-5 0 347,6-6 0,2-2 89,9-4 0,-1 2 21,7-7 1,0 0-197,6-7 0,-6 9 1130,0 3 1,-7 5-489,1 1 1,-4 9 372,-1 9 1,-8 3-77,-4 14 0,2-2 60,-2 13 1,0-6-492,-6 7 0,1-1-318,-1 6 1,-6 7-68,1 5 1,-8 3-64,2 3 1,-4 1-141,-2 4 1,-4 6 142,-8 11 0,-1-1-843,-16 7 1,0-8 275,-5 2 0,5-3 112,0-3 0,8-7 296,-2-4 0,9 1 450,3-7 274,7 4-379,-4-11 0,10-1-31,4-3 1,3 2-6,9-3 1,-1 1 118,0-6 0,-5 0 205,-1 0-167,1 0-176,5 0-15,-7 0 1,-4 0 110,-12 0 1,-10 8 157,-7 3 1,-9 5-38,-3 1 0,-5 6-147,-6 0 0,3 2 354,9-2 1,1-4 324,4 4-559,-3-3 0,14-3-309,1 0 1,7-5-390,10-1 0,10-7-303,7 2 0,10-4 415,14-2 0,5-2-54,11-4 1,-1-3 82,8-9 1,-3 1 115,2 0 0,-3 5 246,-8 1 1,-4 5 467,-8-6 0,-1 8 212,-16-1 72,0 3 0,-8 4-417,-3 3 0,-7 5 10,-10 7 0,-7 3-369,-11 3 1,-4-2 188,-7 8 0,-1-3-1051,0 3 0,1 2 193,-1-8 0,-1 6-110,-5-6 1,11-2 360,-5-9 1,10 1 42,-4-7 1,10 2 609,2-3 1,-1-3-275,7 4 264,3-4-120,1-2 1,14 0 333,5 0 1,3 0 45,2 0 0,3 2 237,3 4 1,-4 3-117,4 9 0,2 1 238,-2 4 0,0 4-256,-6 7 1,-5 1 38,-1-1 0,-1 1 30,2 0 0,-5-1-215,-7 1 0,0-3-494,0-3 1,-7 2-33,-5-8 0,-5 0-24,-6-6 0,-2 1-195,-4-1 0,-4-7-532,4-5 0,-3-3 257,-3-2 0,-1 0-359,-5 0 0,5-9 947,-5-9 0,5-7 0,1-9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2:22.3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451 70 8322,'17'-17'0,"0"-1"540,0 9-238,1 1 1,-1 6 101,0-3 1,1 3 234,-1-4 1,0 4-199,0 2 1,-5 0 50,0 0 1,-7 8-453,7 3 1,-8-1 65,1 1 0,-3 7-198,-2 5 0,0 2-310,0-2 0,0 2-449,0 3 1,0-1-370,0-4 159,0-3 0,2 3 466,4-12 0,4-7 595,7-15 0,16-16 0,3-18 0</inkml:trace>
  <inkml:trace contextRef="#ctx0" brushRef="#br0" timeOffset="864">883 87 8322,'17'-17'27,"-5"2"186,-1 3 455,-7 4 367,4 8-922,-8 0 1,-2 8 144,-4 4 1,-4 9-450,-7 2 0,0 8 201,0-3 0,-6 3-149,-1-2 0,-6 4-38,1-4 0,4-5-194,2 0 1,4-5 69,1-2 1,7-2-340,-1-3 467,8 3 1,-1-13 46,10 4 0,5-4 127,7-2 1,8-2-96,4-4 0,4-1 251,1-5 1,-1-1-46,-4 7 1,2-6 118,-8 7 1,0-1-28,-6 6-43,-7 0-83,-3 0 0,-9 6-27,-3-1 0,-7 14-45,-11-1 0,2 3 43,-8-4 1,-5 6-79,-7 0 1,1 2 83,5-2 43,1-3-79,-1 5 1,8-8 47,4 0 0,4-5 102,2-1-322,7 1 190,2 5 0,8-5-164,0-1 190,0-7-268,0 11 216,8-13-279,-6 14-27,6-14 316,-1 13 71,-5-6 1,-2 7 22,-11-5 0,-5 5 261,-1-5 1,-2-1-113,-4 1 0,4-1-132,-5 2 0,5 1 414,2-7-262,-8 7-331,6-3 80,-6-1-500,15-1 294,2-8 1,18 0-203,7 0 0,12-8 53,17-3 0,8-12 45,15-6 0,8 2-56,4-2 1,-4 8 343,-2-2 0,-6 4 247,-6 2 0,-5 7-45,-12 4 0,0 4 191,-11 2 0,-5 6 64,-12 0 0,-9 7-112,-3-1 0,-4 5-197,-2 6 0,-2-4 71,-4 4 1,-3 2-419,-9-2 0,-1 1 22,-4-7 1,2 0-245,-8 0 1,0 1 69,-5-1 0,1-7-120,4-5 1,-3-3 144,3-2 0,2 0-11,-2 0 1,8-7 116,-2-5 1,4-3-18,1-3 1,3-5 32,3 0 1,-1-6 45,7 6 1,1-5 143,5 5 1,0-6-240,0 6 483,0 0-180,7 5 0,-3 1 98,8 0 0,-9 5-102,3 1 1,2 5 730,-2-6-334,-1 9-178,-5-5 0,0 10-61,0 4 1,2 5 58,4 12 1,-4 4-71,4 8 0,1 1 109,-1 4 0,2 10-96,-2 8 1,-4 7 136,3-1 0,-3 9 45,-2 2 1,0 7-353,0-1 1,0 4-228,0 1 0,0-13-170,0-4 0,0-13-219,0-4 0,0-8 281,0-9 0,0-8-625,0-4 261,0-4 288,-7-10 0,-1-3 168,-4-12 0,-3-5 198,3-12 0,-1-4-239,1-8 0,-3-7-56,4-4 293,3-4 0,0-2 0,8 0 0</inkml:trace>
  <inkml:trace contextRef="#ctx0" brushRef="#br0" timeOffset="1022">848 1246 8221,'10'-17'0,"-2"5"484,-8 1 0,0 5 64,0-6 0,0 7 646,0-7-413,0 8-491,0-3 0,-8 7-319,-4 0 1,-3 9 141,-2 8 1,-6 1-577,0 5 0,-2 2 317,2-2 0,5 0-763,1-6 1,0 0 142,5 1 1,-1-7-801,1 1 1566,-3-8 0,5 3 0,-7-7 0</inkml:trace>
  <inkml:trace contextRef="#ctx0" brushRef="#br0" timeOffset="1243">174 1108 8221,'-25'9'-59,"0"-1"30,-4-8 0,4 8 617,8 3 1,-1 5-138,1 1 0,8 0-15,3 0 1,4 8-70,2 4 1,2-2 177,4 2 0,3-2-133,8 2 1,10 1-91,8-7 0,1 1-49,11-7 1,6-2 30,11-3 1,5 1-418,6-7 1,4-2-113,7-10 0,1 2-612,-1-7 1,-3-1-186,3-5 1,-9 5 1021,10 1 0,-7 1 0,1-1 0,-6 1 0,-4-3 0,-2-7 0</inkml:trace>
  <inkml:trace contextRef="#ctx0" brushRef="#br0" timeOffset="1669">1609 987 8196,'-9'-10'0,"3"2"1064,12 8-713,3 8 1,8-6 325,1 4 1,-1 1-269,0-1 1,3 0-232,3-6 1,-4 0 14,4 0 1,-4 0-521,-2 0 0,1 0 57,-1 0 0,0-6-82,1 0 1,-3-7-65,-4 1 0,3-3-315,-8-2 1,-1-1 275,-5 1 0,-1-2 74,-5-4 1,-4 2 441,-7-8 1,0 8-163,-1-2 0,3 9 510,3 3 0,-3 7-186,3-2 1,3 12-41,-3 5 1,7 12 61,-7 6 1,6 6 27,-5 5 0,7 3 128,-2 3 1,4 2 221,2-8 1,2 2 137,4-1 1,4-5-235,7 4 0,0-9-417,0-2 0,1-8-10,-1 2 0,0-5-69,1-7 0,-1 3-41,0-9 1,2 1-413,4-6 1,-3-4-509,3-7 0,2-3 431,-2-15 0,6-7-754,-6-10 1,5-6 1252,-5-6 0,1-11 0,-7-10 0</inkml:trace>
  <inkml:trace contextRef="#ctx0" brushRef="#br0" timeOffset="1864">2387 87 8224,'0'-17'1926,"0"7"-1215,0 3 0,8 7-312,4 0 0,3 2-148,2 3 0,1 3-225,-1 4 0,-2 3 179,-3-3 1,3 3-154,-3 2 0,-3 1-218,3-1 1,-8 2-373,1 4 0,5-4 519,1 4 1,5-3 220,1-3-202,0-8 0,8-1 0,2-8 0</inkml:trace>
  <inkml:trace contextRef="#ctx0" brushRef="#br0" timeOffset="3138">2923 191 8224,'8'-9'470,"-6"-7"570,13 14 1517,-13-5-2131,6 7 0,-10 1-177,-4 5 0,2-2-543,-7 8 1,-1 1 301,-5 10 1,-6-4-412,0 4 0,-8 2-115,2-2 1,-3 6-439,-3-6 1,1 6 316,-1-6 1,2 6-314,5-6 0,-3-2 952,8-9 0,0 3-11,5-5 0,3 1-245,3 1 649,5-8 1,1 11 238,0-4 1,-1-1 665,1 2 1,4-1-503,-4 6 1,4 3 109,2 3 1,0-4-688,0 4 0,0-4 279,0-2-517,0 1 0,0-1 113,0 0 1,0-5-645,0-1 0,6-5 31,0 6 0,1-8-279,-1 1 1,-2-5-35,8-5 416,-1-5 0,8-13-53,4 0 1,-1-6 150,6 6 1,1-8-29,6 2 1,-1 3 106,1-3 1,5 9 288,1 3 0,1 2 186,-2 9 0,-5 0 236,-1 6 0,1 0-67,-6 0 1,-4 2 251,-2 4 0,-4 2-125,-2 3 1,-5 10-180,-1-3 1,-7 3-176,2-4 1,-4 0-98,-2 1 0,-8 5-325,-3 0 1,-1 2-30,-5-2 0,3-6-313,-9 0 0,-3 1 184,-3-7 0,2-3-234,-2-2 1,6-4 264,-6-2 1,8-6 129,-2 0 0,4-7 159,1 1 1,7-3-311,-1-3 1123,8 1-394,-3 0 0,9 1 158,3 5 1,-3 1 331,4 5-316,4 3 0,-1-6 102,9 8 1,-7 0-183,1 0 0,-7 0-103,7 0 0,-6 0 227,5 0-1198,-7 0-364,12 8-1008,-15 1 1411,7 8 1,-10 1-341,-4-1 0,-3-2 357,-8-3 0,-1 3 587,1-3 0,0 1-348,-1-1 348,-7 3 0,6-5 364,-4 7 1,4 0 43,2 1 1,5-3 439,1-3 1,7 9-295,-2-4 0,-2 4 226,3-4 0,-1 1-262,6-1 0,0 0-208,0 1 1,2-1-167,3 0 0,-1-5-16,8-1-300,-8-7 1,9 6-25,-7-4-139,7-5 0,-5 5 72,4-12 0,1-3-82,-7-8 1,1 5-15,-1 0 0,-2 1 39,8-6 1,-7-1-387,7 1 0,-6 2 176,5 3 1,-5-1-538,5 7 613,-7 0 505,4 6-1,-8 0 3599,0 0-3458,0 8-130,0-6 0,-2 11 158,-4-7 1,4 9 132,-3 3 1,-5 1 29,-2 10 0,3 1-106,-3 11 1,3 3 280,-3 8 1,-3-4-143,3 4 1,5-6-194,1 6 1,-2-2-141,2-10 0,1 0-280,5-5 1,0-8 167,0-4 1,0-4-111,0-2-459,0-7 296,0-2 261,0-8 0,0-14-56,0-3 1,5-12-173,1 0 1,2-3-87,-2-3 0,1 1-259,5-1 1,3 0 193,-3 1 1,1 5-119,-1 0 1,3 8-172,-3-2 1,3 4 239,2 1 0,1 7 377,-1-1 1,-6 9-29,1-3 1,-1 4 730,7 2-183,-1 0 1,0 0 434,1 0 1,-1 8-354,0 3 1,0 4 206,1 3 0,-1 1-39,0 4 0,1-2-204,-1 8 0,-2-2-748,-3 2 0,1 3-45,-7-3 0,0-2-288,-6 2 0,0-8 327,0 2 0,-8-4-204,-3-1 0,1-9 224,-2-3 0,1-4 113,-6-2 1,5-2 748,1-4 1,1-11-367,-2-12 0,5-2 526,7 3 0,0-5-307,0 4 0,7 2-466,5-2 0,3 8-260,3-2 1,7 4-528,3 2 1,3 1 378,-2 5 0,4 3 420,-4 8 0,3-8 0,3-1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2:39.0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0 209 8523,'12'-16'-149,"-1"5"0,-5-5-85,5 5 1,-5 1 306,6-1 1,-6 1 129,5-2 1,-5-1 48,5 7 1,-5-5-46,6 5 0,-7-8-151,7 3 0,-6 1 141,5-1 0,-5 7-56,6-2-35,-9-3 1,7 7-171,-4-4 163,-4 4 0,5 4-41,-7 4 1,0 9 273,0 8 1,0 14-138,0-3 1,0 12-63,0 0 1,-5 2-32,-1-1 0,-8 3 12,3-4 1,1-2-5,-1 2 0,5-8 7,-6 3 7,9-5 0,-7-1-120,4-1 71,4-7 1,-11 4-131,7-8 1,0 0 93,6-6 0,0-5-97,0 0 0,0-7-85,0 7-272,0-8 190,0 3 126,0-7 1,2-7 18,4-5 0,-2 1-104,7-7 0,-5 5 132,6-10 0,-7 2-20,7-2 1,-8 3 76,2-3 1,1-2-65,-1 2 1,7-6-147,-1 6 1,3-5-65,3 5 0,-1-6-188,0 6 0,1-2 133,-1 2 1,6 3-74,0-3 0,0 4 397,-6 2 1,-5 0-139,-1-1 0,1 1 103,5 0 0,-1-1 66,-5 1 1,3 6 548,-9-1-353,9 1 1,-7-1 423,5 0-405,3 9 1,-5-5 41,7 8 0,-5 2 36,-1 4 0,-5-1-126,6 13 0,-9-3 102,3 14 0,-4-6-67,-2 6 1,0 0 119,0 5 0,0-1-176,0-4 0,0 3-170,0-3 0,0-2 79,0 2 1,0-8-314,0 2 63,0-4 176,0-1 0,0-7-517,0 1 97,0-9 384,0 5-53,0-8 0,0-8-239,0-3 172,0-4 1,2-3-183,4 1 0,-2-6-31,7 0 1,-1-2 173,1 2 0,5 2-270,-5-8 1,5 6 1,1-6 1,2 6 158,4-6 0,-4 6 149,4-6 0,-5 8 165,-7-2 0,5-2-14,-5 2 0,4-2 205,3 2 1,-1 4 100,0-4 0,-1 9-19,-5 3 444,5 7 1,-7-4-188,9 8 1,-9 2 280,-3 4 1,2 11-117,-3 12 0,3 4 106,-2 1 1,-4 3-300,3 3 1,-3-1-44,-2 7 0,0-6-386,0 6 1,0-2 31,0 2 0,6 2-1361,0-7 0,7-1 334,-1-5 900,3-1 0,3 1 0,-1-1 0</inkml:trace>
  <inkml:trace contextRef="#ctx0" brushRef="#br0" timeOffset="2171">1557 831 8369,'0'-10'2059,"0"-5"-1193,0 5 2,7-7-522,3 0 0,7 5 14,0 1 1,-5 7-166,-1-2 1,-5-1 24,6 1-217,-1 0 0,5 4-336,-5-4 1,5 4-40,-5-3 0,-1-3-528,1 2 0,-5-7 119,5 1 1,-7-3 232,2-2 0,-4-1 215,-2 1 1,0 0 240,0-1 0,-2-5 191,-4 0 0,2 0-59,-7 6 1,-1 0 208,-5-1 0,6 3 258,-1 3-189,1-3-505,-7 13 262,1-6-92,0 8 1,5 0 132,1 0 39,7 0 1,-10 8-117,9 4 0,-7-3 119,6 3 0,-1 5-147,1 6 0,4 2 36,-4-2 1,-2 4 43,3 8 1,-1-1-11,6 1 1,-6-1 251,0 1 0,1 2-45,5 3 0,-6-4-49,0 5 1,0-5-220,6-1 0,-5 5-132,-1 1 1,0-1-129,6-6 1,0-7 5,0-4 0,0-3 152,0-3-59,0 0-379,0-7 393,0-2 1,0-10 382,0-4 1,0 2-180,0-8 0,0 1-17,0-6 1,0-1-228,0 1 1,6 0 32,0-1 0,7 7-70,-1-1 0,-3 1 105,3-6 1,1-1-203,10 1 1,-4 5-9,4 1 1,2-1 114,-2-5 0,6 0 110,-6 0 0,8 5 148,-2 0 0,-2 1 134,2-6 0,-6 5-75,6 1 0,-8 1 270,2-2-224,-4 5 1,-8 7 372,1 0-377,-8 0 0,4 2-116,-8 3 0,0 5-104,0 7 1,-6 1-234,0-1 0,-7 0 67,1 1 1,-5-3 41,-6-4 1,3 5-84,-3-5 0,4 3 73,2-3 0,0-3 187,-1-8 0,7 6-142,-1 0 214,8-1 1,-5-5-56,3 0 320,4 0 107,-6 0-276,8 0 1153,0 0-703,0 8 0,6 2-17,0 7 0,5-6 102,-5 1 0,6-1-209,-6 7 1,5-7-137,-5 1 1,7-3-304,-1 3 0,-3 1 322,3-7-877,-1 8 1,7-11 340,-1 9 1,-5-2-3131,-1 1 3291,1 4 0,5 3 0,0 9 0</inkml:trace>
  <inkml:trace contextRef="#ctx0" brushRef="#br0" timeOffset="2791">2369 1056 8204,'-7'-10'-375,"5"3"689,-6-1-136,8-2 1,2-1-34,4-1 0,-4 6 168,3-5-72,-3 7 0,0-4 27,4 8-479,-4 0 263,6 0 190,-8 0 1,1 6 61,5 0-5,-4 7-65,6-3-6,-8 7 4,0 1-83,0-1 1,2 0 157,4 0 0,-5-5-105,5 0 0,-4-1 246,-2 6 0,2 6-43,4 0 0,-4 1-56,4-7 0,-5 6-131,-1 0 0,0 6-77,0-6 0,0 0-323,0-6 0,-1 6 197,-5 0 0,2 0-704,-8-5 0,3-1 370,-3 0 1,-3-1-689,3-5 1,-3 3 149,-2-9 0,-3 1-34,-3-6 0,4 0 84,-4 0 807,4 0 0,-6-15 0,-2-5 0</inkml:trace>
  <inkml:trace contextRef="#ctx0" brushRef="#br0" timeOffset="3032">2421 677 8317,'0'-17'0,"0"-1"2629,0 1-1104,0 7-581,0 3-754,8 7 0,0 2-136,3 3 0,3-1-116,-9 8 0,9-1-473,-3 7 0,-1 5-2261,1 0 2796,1 7 0,5-10 0,0 5 0</inkml:trace>
  <inkml:trace contextRef="#ctx0" brushRef="#br0" timeOffset="3300">2923 1144 8278,'0'-18'0,"0"1"692,0 8 1,2-5-188,3 8 0,-1-5 99,8 5 1,-7 0-131,7 6 1,0 0-42,5 0 0,2-6-159,4 1 0,-2-1-32,8 6 1,0 0-410,5 0 1,1 0 218,0 0 0,-3 2-1094,-3 4 0,2-3 593,-8 9 0,0-6-405,-6 5 1,1-5-184,-1 6 1037,-8-9 0,7 13 0,-7-7 0</inkml:trace>
  <inkml:trace contextRef="#ctx0" brushRef="#br0" timeOffset="3517">3165 953 8278,'-18'0'2169,"9"0"-1818,1 0 0,10 0 96,4 0 1,-4 2-19,4 4 0,-3 10 129,3 7 0,-4 5-394,4-5 1,-4 8-279,-2-2 1,0 4-704,0 1 1,0 1 533,0-1 0,0 1-738,0 0 0,0-8 472,0-4 1,0-4-811,0-2 1359,7-7 0,3-3 0,7-7 0</inkml:trace>
  <inkml:trace contextRef="#ctx0" brushRef="#br0" timeOffset="3742">3666 902 8395,'0'-18'1876,"8"3"-1431,3 3 0,7-3-554,5 4 1,-10-3 362,5 3 0,-5 3 242,4 8 0,-5 0-131,-1 0 0,-5 8 149,6 3 0,-9 12-88,3 6 1,-4 7-162,-2 11 0,0 1-288,0 15 1,0 0 130,0 7 1,-6-1-2135,1 0 1784,-9 0 0,5 0 0,-9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2:43.6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18 398 8241,'-7'-9'1275,"5"1"-1175,-6 8 1,8-2 460,0-4 200,0 4-226,0-5 49,0 7-543,8 0 0,1 0 120,9 0 1,1 7 84,4 5 1,4-2 33,7 1 1,3-5 25,3 5 0,-1-7-115,7 2 1,2-4-165,9-2 1,-1 0 112,7 0 0,-9 0-97,-2 0 0,-2 0-502,-10 0 1,-1 0 263,-10 0 0,1 0-489,-6 0 0,-7 0-606,-6 0-420,-7 0 1132,4 0 1,-10 2-394,-4 4 971,-3-5 0,-16 15 0,-2-7 0</inkml:trace>
  <inkml:trace contextRef="#ctx0" brushRef="#br0" timeOffset="250">485 191 8197,'-11'-12'642,"-1"1"0,8-3-262,-2 8-834,5 5 398,1-7 1,1 8 110,5 0 0,-4 2 423,4 4 1,-4 5-204,-2 12 0,0-2 386,0 8 0,-2 6-275,-4 5 0,-2 8-189,-3-2 0,-3 2-412,9-2 0,-7 2-508,6-7 0,-5 5 414,5-6 0,0 1-174,6-7 1,0-7-1280,0-4 1762,8-4 0,2-1 0,7-1 0</inkml:trace>
  <inkml:trace contextRef="#ctx0" brushRef="#br0" timeOffset="491">1367 104 8205,'0'-25'704,"0"6"1,0 0-75,0 7 0,6 7 1544,0-7-1083,7 8-570,-3-3 1,5 10-70,-3 9 1,-3 7 147,-3 16 1,-4 17-272,4 11 0,-4 14-154,-2 15 0,-4-42 0,0 2-2750,-2 2 1,0 1 2574,-1 7 0,-1 1 0,-4 6 0,-1 1 0,0 8 0,-1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9:16.59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225 70 8632,'0'-27'3225,"0"4"-2761,0 11 1,2 5 31,4 7-1290,-4 0 1,6 1 270,-8 5 1,-2 4 445,-4 7 0,-4 2-3,-7 4 1,-8 10 176,-4 7 1,2 8-345,-1-1 1,6 3-148,-1 1 0,4-4 89,2-1 0,7-8 105,4 2 1,5-5 417,1-6 0,1 2-27,5-8 1,12-6-35,10-6 1,13-7 115,5 2 0,6-4 400,5-2 0,5-6-268,7 0 0,-8-7 8,-3 1 1,-4 3-645,-2-3 1,-10 8 174,-7-1 0,-8 3-1356,-10 2 1096,0 0 0,-7 2-411,-4 3 0,-14 13 727,-9 11 0,-16 11 0,-11 4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2:48.1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53 191 8179,'-10'0'-463,"2"0"1,7-2 60,-5-4 48,4 4 387,-6-13 0,8 11 22,0-8 105,0 8 234,0-11 141,0 13-266,0-6 275,0 8-10,0 0 0,-6 8-431,1 4 0,-1 3-27,6 2 0,0-5-225,0-1 11,8 1 1,1 3 126,8-3 0,1-4 48,-1-8 0,0 0 38,1 0 1,-7 0 24,1 0 1,-1 0-50,6 0 0,1 0 17,-1 0 1,0 0-62,1 0 1,-1 0-13,0 0 0,6-6-66,0 0 1,8 0 108,-2 6 0,4-6-86,1 1 0,1-3 7,-1 2 0,3 2 1,3-7 1,-3 5 56,3-5 0,-3 5-7,-3-6 1,-3 7-5,3-7 1,-9 8 3,10-2 0,-10 3 24,4-3 0,-2 4-28,2-4 1,3-2-2,-3 3 0,11-7-17,7 6 0,-5-5-5,-2 5 0,4 0 1,2 6 0,-3-5-7,-3-1 0,-3 0 19,-3 6 0,-1 0-1,-4 0 0,3 6 73,-3 0 0,-2-1-71,2-5 0,0 0 50,5 0 1,-5 6-11,0 0 0,2 0 10,9-6 0,-3 0 13,3 0 0,2 0 7,-2 0 0,7 0-62,-7 0 0,8-6 1,-2 0 1,4 0-12,2 6 0,6-2 29,-1-3 1,3 3-71,-3-4 1,5-2 38,7 2 1,-2 1-9,-3 5 0,1 0 8,-7 0 0,5 0-3,-5 0 0,-1 0 31,-5 0 1,0 0 3,0 0 1,0 0 11,0 0 1,5-6-29,1 0 0,5 0 20,-5 6 1,6 0-19,-7 0 1,7 0 0,-7 0 0,7 0-16,-7 0 0,1 0-4,-6 0 0,0 0-12,0 0 0,5 0-9,1 0 1,-2 0 20,-10 0 0,4 0 0,-4 0 0,2 0 92,-2 0 1,4 0-34,-4 0 0,4 0 9,2 0 0,2 0-43,3 0 1,-3 0 7,4 0 1,-4 0-5,-3 0 1,-4 0 0,-1 0 1,-6 0-26,6 0 0,-7 0 22,1 0 1,-4 6-59,-1 0 0,-6 5 33,0-5 1,-1 0-7,7-6 0,-4 6 8,3 0 1,-3-1-2,9-5 1,-1 0-13,1 0 1,-3 0 15,3 0 0,2 0-1,-1 0 1,1 0-1,-2 0 1,-3 0-36,3 0 1,-3 0-2,-3 0 1,1-5-6,-1-1 0,7 0 40,-1 6 1,-5 0-4,-6 0 1,-1 0 10,7 0 0,-6 0 0,0 0 1,-2 0 49,1 0 0,5 6-59,-4 0 0,-2-1 44,2-5 1,-1 6-35,7 0 0,1 0 2,5-6 1,-5 0-1,5 0 1,-5-2-5,-1-4 1,-1 4 13,1-4 1,-2 4-1,-5 2 1,5 0-22,-4 0 0,-2 0 9,2 0 0,-8 0 15,2 0 0,2 0-21,-2 0 1,6 6-1,-6 0 0,7 0-1,-1-6 1,-2 0-5,2 0 1,-2 0 10,2 0 1,1 0-1,-6 0 1,4 0 124,-5 0-1,0 0-99,-5 0 96,-1 0 1,0 0-51,1 0 0,-7 0 13,1 0 0,-7 0-48,7 0 0,-6 0-2,5 0 0,1 0-10,5 0 0,0 0-1,1 0 0,-1 0 26,0 0 0,6 0-16,0 0 1,8 0 17,-2 0 0,4-6-40,1 0 0,-5 0 0,0 6 0,-8-2 190,2-3-102,4 3 0,-8-6 14,4 8 0,-9 0-55,-3 0 0,-5 0 121,5 0 0,-5 0-64,6 0 1,-6 0-164,5 0 1,1 0 66,5 0 1,0 0-128,0 0 1,1 0 126,-1 0 1,0 0-205,1 0 120,-1 0 38,0 0 364,-7 0-204,-2 0 851,-8 0 1932,0 0-6158,-8 0 3236,6 0 0,-6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3:01.2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0 7961,'0'17'-844,"-5"3"562,-1 3 826,0-4 0,6 14-69,0-5 0,0 11-322,0 1 1,0 0 15,0-5 1,0 0-116,0-1 1,0 1 86,0-1 0,0-5-140,0 0 1,0-8 110,0 2 1,0-4 211,0-1-217,0-1 117,0 0-219,0-7 83,0 5-276,0-13 160,8 6 0,-4-10-202,7-4 0,-7 2-8,2-7 0,3-6 77,3-6 1,-3-6-238,3 6 1,0-8 58,5 2 0,0-4 128,0-1 1,1-1 116,-1 1 1,0 1 128,1 4 0,-1-2-57,0 8 1,-1-5 256,-5 4 0,4 0-35,-3 0 1,1 5 68,-1-4 161,3 4 1,-11 2-124,8-1 0,-7 9 76,7 3 0,-6 4-206,5 2 0,-5 0-33,6 0 0,-7 2 109,7 4 1,-6 11 152,5 12 1,-7-2-80,2 2 1,1-1-137,-1 7 0,0 0-124,-6-1 0,0 1 120,0-1 0,0-1-380,0-4 0,0 2 11,0-8 0,0 0 9,0-6 0,0-5 87,0-1 0,2-7-398,4 2 228,-4-4 170,5-2 0,-7-8-205,0-4 0,6-11 86,0-6 1,7-3-314,-1-3 0,3 1 50,2-1 1,1 0-122,-1 1 0,6 1 240,0 4 0,6 4 123,-6 8 0,6 0 141,-6 0 0,0 1-103,-6 5 1,1 3 768,-1 8 0,0 0-363,0 0 1,-1 2 997,-5 4 1,3 3-152,-8 9 1,1-1 234,-1 0 0,-4 6-678,4 0 1,-4 2-11,-2-2 0,0-2-108,0 8 0,0-6-250,0 6 1,5-2-804,1 2 1,2 4 473,-2-5 0,-3-3-1444,9-2 0,-1 2 73,7-2 0,1 0 1446,4-5 0,4-1 0,8 0 0</inkml:trace>
  <inkml:trace contextRef="#ctx0" brushRef="#br0" timeOffset="1546">1643 1124 8294,'0'-17'0,"0"0"0,0-1 720,0 1 0,0 5 0,0 1 852,0-3-968,0-1 1,6-2-442,-1-1 0,7 7 57,-6-1 0,1 7-215,-1-7 0,-2 3-7,8-3 0,-7-3 13,7 3 1,-6 3-154,5-3 0,-1 0-507,1-5 0,5-6 170,-5 0 0,-3-8-176,-2 2 1,1-3 248,-1-3 1,0-5 90,-6 0 1,0-7 560,0 7 0,-6-6-106,0 6 0,-5 7 86,5 10 1,-6 4 77,7 1 227,-9 1-702,5 7 53,-9 3 0,7 9-91,-1 3 1,3 7 57,-3 11 0,-3 2 66,3 4 0,5 9 12,1-3 1,-2 3 177,2-3 1,-1 5-42,1 1 1,4 5 275,-4-6 0,4 6-28,2-5 0,0 5 65,0-6 1,0 8-269,0-2 0,-2 4 49,-3 2 0,3-6-239,-4 0 0,4-9-72,2-3 1,0-1-157,0-10 0,0 0 26,0-6 116,0-7 397,0-2 223,-8-8 1,6-8-455,-3-4 1,3-5 49,2-6 1,0-4-96,0-7 1,0-3 8,0-3 1,7 9-302,5-4 0,3 7 126,3-1 1,-1-2-97,0 8 1,6 6 105,0 5 0,8 3 20,-2-3 0,4 2 286,1 5 1,-1 3-145,-4-4 1,1 4 133,-7 2 0,0 0-78,-5 0 0,-1 0 162,0 0 1,-5 6-21,-1 0 1,-7 7-49,2-1-119,-4 3 1,-4 8-38,-4 0 0,-1-6-99,-5-5 0,-9-1 143,4 7 0,-6-7-55,-1 1 0,5-8-44,-4 1 1,-2 3-131,2-2 134,0 0-7,6-6 58,7 0 37,3 0 0,7 1 270,0 5-207,7-4 447,3 14 0,7-13 41,0 9 1,-5-8 256,-1 2 1,-5-3 302,6 3 293,-1-4-933,7 6-665,-1-1 1,0-3-351,0 8 0,-5-6 458,0 5 1,-1 1-3017,6 5 3111,1 0 0,-1 0 0,0 1 0</inkml:trace>
  <inkml:trace contextRef="#ctx0" brushRef="#br0" timeOffset="1845">2317 1297 8226,'0'-17'-41,"0"5"-83,0 1 1,6 5 225,0-6 1,7 3-100,-1-3 683,3-3 0,-3 13 329,-1-4-492,1 4 0,5 2-171,0 0 1,1 8-93,-1 4 0,0 3 14,1 2 0,-7 8 152,1 4 0,-3 4-59,3 1 0,-5 3-84,-7 3 0,0-1-210,0 7 1,0-2-55,0 2 0,0-4-195,0-7 1,-7-1-56,-5 1 0,3-2-273,-3-5 0,2 3 19,-1-8 1,-4 6-284,3-6 1,-3-6 85,-3-5 1,-5-8 193,0 2 1,-2-5-730,2-1 1217,4-7 0,-14-10 0,6-10 0</inkml:trace>
  <inkml:trace contextRef="#ctx0" brushRef="#br0" timeOffset="2015">2542 882 8252,'2'-15'2192,"4"3"0,-2 4-926,7 8 0,1 0-1133,5 0-1330,0 8 0,1 4 1197,-1 11 0,0 11 0,0 10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3:05.151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259 69 8494,'0'-17'-907,"0"8"1225,0 1 0,2 2-229,4 0 0,2-1-474,3 1 693,5 4-222,-14-6 59,13 8-47,-13 0 247,13 0-169,-5 0-70,7 0 1,1 0 53,-1 0 0,-6 6 6,1 0 1,-1 2-55,7-3 1,-1-1-6,0 8 0,8-7-49,4 7 0,-2-2 55,2 1 0,0 3-161,5-9 0,1 9 120,-1-3 0,1 3-8,0-3 0,-1 5-8,1-5 1,-1 5-11,1 1 0,0-6-56,-1 1 1,1-1 70,-1 7 0,-1-3-36,-4-3 1,3 3 34,-3-3 1,2 1-74,-2-2 1,3 5 56,-3-5 1,2 3-6,-2-3 0,4 5 21,-5-5 1,-1 3 3,2-3 1,-6 5 127,6-5 0,-8-1 27,2 1-35,-4 1 0,-3-1 4,-5 1 82,5-8 1,-14 5 158,3-3-54,-3-4 22,-2 6-98,0-8 1,-7 0-456,-5 0 0,-13 2 97,-10 3 0,-7-1-205,-10 8 1,-5-6 109,-1 5 0,-2-7-482,3 2 0,3 1 13,-4-1 0,6 2-220,6-2 1,-2 3 842,8 8 0,-8 8 0,4 2 0</inkml:trace>
  <inkml:trace contextRef="#ctx0" brushRef="#br1" timeOffset="850">1453 675 11823,'0'-12'-834,"0"1"649,0 7 1,0-6 271,0 4-300,0 5 1,0-9 45,0 4 1,-2 4 107,-4-4 1,-4 5 182,-7 1 0,0 0-88,0 0 1,-7 0 119,1 0 1,-7 0-17,1 0 0,-2 1 97,2 5 0,-5-4-72,-1 4 0,1 2 69,-7-3 1,3 1-20,-3-6 0,3 6-125,-8 0 1,6-1 66,-7-5 0,7 6 174,-6 0 0,8 0-157,-3-6 0,10 0-1,3 0 1,6 0 7,-1 0 0,-2 0-80,2 0 0,6 0-106,6 0 145,-1 0-442,2 0 138,3 0-136,7 0-190,0 0-100,7 0 0,3 0-166,7 0 1,6 7 713,0 5 0,8 3 0,-4 3 0</inkml:trace>
  <inkml:trace contextRef="#ctx0" brushRef="#br0" timeOffset="1124">35 1349 8508,'-12'-11'37,"1"-1"1,7 6 639,-2-5 323,4 7-715,2-11 0,8 7 34,3-4 1,5 3 122,1 3 0,10 2-165,7-7 1,11 5-21,12-6 0,9 1 20,14-6 1,11-7-687,-37 13 1,1-1-1,2 0 1,1-1 285,6 1 1,-1 1 0,-1 2-1,-1-1-127,3-1 0,-1-1 0,-1 2 0,-1 1 250,0 0 0,-1 1 0,1-1 0,-1 0 0,1 1 0,-1-1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3:11.5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18 346 8461,'0'-10'220,"0"-5"1,0 11 1046,0-7-450,0 7 27,0-12-217,0 15-150,0-7 176,0 0 213,8 6-414,-7-5 1,9 7 190,-4 0 316,-4 0-584,13 0 1,-11 5 464,7 1-610,1 8 1,5-7 34,1 5 0,1 1-110,4-7 0,-2 2-176,8-3 0,0-3 78,5 4 0,3-2-256,3 2 1,-3-2-285,3 7 0,2-5 205,-1 5 1,5-5 108,-6 6 0,2-7 40,-1 7 1,-5-1-175,4 7 1,-3-7 268,-2 1 0,-1-1 2,1 7 1,-3-7 13,-3 1 0,2-3 189,-8 3 0,6 1-51,-6-7 0,0 6-77,-6-7 0,-1 3 69,-5-2 0,-1-4-7,-4 3 0,-5-1 494,5 2-246,-4-4 393,-2 6-427,0-8 0,0 2 193,0 3 1,-9-3-471,-9 4 1,-3 4 41,-13 1 1,-5 5-182,-13 1 0,-7 8-214,-5 4 0,-9-2-353,-2 1 1,-7 1-54,1 6 0,-2-3 93,3-3 1,10 2-687,13-8 0,3 8 593,2-2 1,10-2-235,7 1 1,8-5 19,10 6 931,8-8 0,-7 12 0,7-6 0</inkml:trace>
  <inkml:trace contextRef="#ctx0" brushRef="#br0" timeOffset="1207">2422 190 8441,'0'-17'-54,"0"0"1,0-1 53,0 1 0,5 6 712,1-1 1,8 1-196,-3-7 0,-1 1-254,1 0 0,-7 5 97,2 1-43,3 7-246,-7-4 1,12 18-288,-8 7 0,-1 10 379,-5 13 0,0 4-15,0 8 0,-5 6 49,-1 0 1,-8-1-94,3-5 1,1 0 192,-1 0-169,7-8-101,-12-2 0,15-9-102,-5-4 0,4 2 238,2-8-113,0 0 1,0-12-294,0 1 187,0-8 0,2 3 75,4-7 0,-3-9 1,9-9 1,-1-7-346,7-9 1,-1-1 21,0 1 0,1-7 21,-1 1 0,6-6 125,0 6 0,2-1-174,-2 7 1,-2-1-117,8 0 0,-6 9 15,6 2 0,-8 5 338,2 2 0,-6 5-158,-5 1 0,3 7 374,-3-2 1,-3 4 73,3 2 1,-6 0 76,5 0 0,-5 6-88,6 0 0,-7 7 89,7-1 1,-8 5 265,1 6 1,-1-4-2,2 5 1,-4 0 452,4 0-482,-4 6-178,-2-11 0,0 8-242,0-4 0,-6-3-157,0 3 1,0-4-550,6-2 421,0 1-181,0-9 164,0 7 1,0-16 75,0 0 0,8-14-163,4-9 1,3-14 32,2 3 1,8-5-160,4 5 1,-2-1 19,2 1 1,0 1 2,5 4 0,1-2 212,-1 8 0,1 2-10,-1 10 0,-7-3 333,-4 9 1,2-1-181,-2 6 1,-5 0 574,-7 0 0,-5 2-244,6 3 1,-9 5 746,3 7 1,-4 1-259,-2-1 0,0 6 64,0 0 1,0 8-105,0-2 1,-6-2 71,1 1 0,-7-5-855,6 6 1,-5 0 124,5 6 1,0-5-1297,6 5 1,0-4 761,0 9 0,2-3-3321,4-3 3780,11 1 0,18-1 0,9 1 0</inkml:trace>
  <inkml:trace contextRef="#ctx0" brushRef="#br0" timeOffset="2154">3891 1020 8366,'-9'-7'1312,"1"5"1,8-14-1135,0 5 1,0 1 47,0-1 1,8 5-36,3-5 1,-1-1-580,2-5 267,-1-1 0,8 1-52,4 0 0,-3 0-275,3-1 1,2-5 12,-2 0 1,-2-6 142,-10 6 0,3-6 50,-8 6 0,5-7 71,-5 1 1,0-2 56,-6 2 0,0-2 38,0 8 0,0-5 165,0 5 0,-2 1 15,-4 11 216,4-5-110,-13 15-224,13-15 70,-14 14 1,9 2-48,-5 12 1,-1-1 2,7 7 0,-6-3 84,7 14 0,-7 0 5,6 5 1,-5 9 29,5 3 0,-6 4 183,7 1 0,-9 1-26,3 0 1,1-6-116,-1 0 1,1-1-36,-2 1 0,-3-4 19,4-7 0,-3 5 90,3 0 0,-3-1-213,8-10 0,-5 1-211,5-7 1,0 0 96,6-5 0,0-7-283,0 1 655,0-8-287,0 3 1,0-9 38,0-3 1,0-5-24,0-7 0,0-3-157,0-3 1,6-3-11,0-9 0,13 0-261,-2 1 0,6-1 57,0 1 0,4 1-276,8 4 0,0 0 69,-1 12 0,-5-2 130,0 13 1,-2-5 244,1 5 0,3 0 236,-8 6 0,0 0-36,-5 0 82,-1 0 1,-6 2 125,1 4 1,-8-2-64,2 7 1,-6 1 101,-6 5 1,-4 0-22,-7 0 0,0 6-130,-1 1 1,-5-3-84,0-10 1,0 5 49,6-5 0,0-3 300,-1-2-170,1-5-87,0-1 0,5 0 14,1 0 0,7-1 398,-2-5-377,4 4 0,10-6-31,3 8 1,-1 0 165,1 0 1,1 6-125,5 0 1,-1 1 335,-5-1 1,5-2-154,-5 8 1,-1-1-233,1 6 0,-1-5-337,1-1 0,3 7-620,-8 5 0,5 0-624,-5-6 0,7 8 1460,-1 4 0,3-4 0,2 0 0</inkml:trace>
  <inkml:trace contextRef="#ctx0" brushRef="#br0" timeOffset="2613">4773 1314 8138,'-9'-7'-634,"1"5"1087,8-6 780,0 8-254,0 0-614,8 0 0,-6 10-4,3 7 0,-3 2-46,-2 10 0,6 8-208,0 9 0,0-2 133,-6 2 1,-6-6-196,0 6 0,-2-7 2,3 1 0,-5-3-317,-7-3 0,5-5-42,1 0 1,-1-8-305,-5 2 1,0-6 213,-1-5 1,1 1-201,0-7 1,-2 0 45,-5-6 0,3-2 67,-7-4 1,4-5 488,-4-12 0,-1-12 0,-6-9 0</inkml:trace>
  <inkml:trace contextRef="#ctx0" brushRef="#br0" timeOffset="2857">4877 1007 8247,'0'-17'-46,"8"2"427,3 3 1,-3 2 2418,-2 5-2130,3 3 0,-5-12-20,8 9 1,-6-1-827,5 6 1,-5 0 192,5 0 0,-5 0-975,6 0 0,-7 8 50,7 3 1,-2 6-1416,1 6 2323,-3 4 0,-1 0 0,3-2 0</inkml:trace>
  <inkml:trace contextRef="#ctx0" brushRef="#br0" timeOffset="3351">5223 1509 8206,'-10'-8'32,"3"-1"1,9-1-22,3 4 1,-1 4 749,8 2 0,-1 0-356,7 0 1,-1 0 91,0 0 0,6 0-352,0 0 0,8 0-430,-2 0 1,4 0 107,1 0 0,-5 0-111,0 0 0,-8 0-41,2 0 0,-4 0-373,-2 0 0,-1 2-754,-5 4 1456,-3-4 0,0 13 0,1-5 0</inkml:trace>
  <inkml:trace contextRef="#ctx0" brushRef="#br0" timeOffset="3549">5500 1353 8206,'-10'-17'1768,"-5"7"-1183,13 3-579,-6 7 399,8 0 0,0 7 330,0 5 1,0 3-647,0 2 0,0 8 119,0 4 0,-6-2-889,1 2 0,-3 0 228,2 5 0,4-1-52,-4-4 0,5-2-90,1-4 1,0-4-1364,0 4 1958,0-11 0,7 3 0,3-5 0</inkml:trace>
  <inkml:trace contextRef="#ctx0" brushRef="#br0" timeOffset="3740">6140 1249 8192,'0'-23'0,"0"0"1377,0 8 1938,0 7-2943,0 8 1,0 8-127,0 3 0,0 12 178,0 6 0,-8 14-88,-4 8 0,3 11-2781,-3 13 2445,1 4 0,-14 15 0,-2 2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3:46.0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87 277 8314,'-17'-25'0,"1"0"257,5-3 0,-3 8 428,9 9 0,-7 5-116,6-5-633,1 7-245,5-12 0,1 13 96,5-9 0,2 6 73,3-5 1,5 5 199,-5-6 0,10 7-15,3-7 1,-7 3 58,-6-3 0,1-1 150,5 7 0,-5-6 128,-1 7-248,-7-1-88,11 6 1,-11 0 58,8 0 0,-6 0-121,5 0 0,-5 0 100,5 0 1,-1 2-25,2 3 1,3-1-10,-4 8 0,5 5 9,1 6 1,0 2-129,1-2 0,-1-2 129,0 8 1,-5 0-68,-1 6 0,1-3-26,5-3 0,0 4-21,1-4 1,-1 3-24,0 3 1,1-3-11,-1-3 1,-2 4 91,-3-4 0,1 5 12,-7 7 1,6-5-82,-7 5 1,1-3 45,-6 2 1,0 5-141,0 6 1,-8 7-119,-3 0 1,-4 9-255,-3 2 0,1 2 27,0 10 128,-1 0 1,-7 13 0,-2 2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3:46.4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87 8299,'-12'-17'34,"1"0"228,7 7 103,-12-5-319,14 13 227,-13-14 183,13 15 845,-6-7-279,8 8-551,0 0 1,0 8-535,0 3 1,0 4-757,0 3 1,2 1 534,4 4 0,4-2-904,7 8 1188,0-8 0,1 4 0,-1-8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23:49.9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364 364 8309,'0'-17'711,"-2"5"-188,-4 1 0,4 5 986,-3-6-1066,3 9 0,9-11-134,5 8 1,3-1 56,3 1 1,-1 4-110,0-4 1,6-2-92,0 3 0,8-7-68,-2 6 1,2 1-148,-3 5 0,3-6 10,-8 0 0,6 0-698,-6 6 354,0 0 169,-5 8 0,-9 2-122,-3 7 0,-4-6 44,-2 1 1,-2 5 239,-4 6 1,-9 2-15,-8-2 1,-8-3 117,2 3 0,-2 2-42,3-2 1,1 0 209,4-6 1,3 0-143,-3 1 1,12-7 29,5 1-88,-4-8 27,9 3-268,-7 1 222,16-6 1,1 6 30,8-8 1,6 0-43,1 0 0,1 0-1,-2 0 0,-4 0-307,4 0 92,-4 0 1,-4 7-34,-3 5 0,-4-1 106,-8 7 0,-4-5 219,-8 10 1,-1 4 4,-16 2 0,-2-2 110,-9 2 0,1-3-104,-7 3 0,0 4 108,-6-4 1,0 1 99,1-1 1,1 2 187,4-8 0,3 0-103,9-6 0,7-1-81,4-5 1,4 3-505,1-8-328,9 7-380,1-11 676,8 6 1,2-8-60,4 0 1,11-8-2,12-4 1,11-3 111,6-2 0,10-6-104,2 0 0,1-6 88,-1 6 0,9-6 256,8 6 0,0 0-120,-6 6 0,-6 5 218,1 0 1,-14 9-76,2-3 0,-14 12-40,-3 5 0,-5 5 138,-12 1 1,1 6-34,-13 0 0,0 13-15,-6-1 1,-8 3-65,-4-3 0,-3-6-35,-2 0 1,-3-6-127,-3 6 0,2-6-142,-8 5 1,2-6 115,-1 1 1,-5-10-92,4-1 1,-3-3-174,-3 3 1,6-5 94,0-7 0,8-1 13,-2-5 0,4-10 76,2-7 1,7-6 140,4 6 1,4-5-19,2 5 1,0-1 176,0 7 0,6 0-120,0 0 248,7 7 146,-3 2 131,7 8 1,-5 0 204,-1 0 0,-5 8-240,6 4 0,-9 3 303,3 2 1,-2 8-176,2 4 0,-4 6-13,3 5 1,-3 6-186,-2 12 0,-5 5 90,-1 12 0,-2-6-593,2 0 0,4-7 171,-3-10 0,-3 0-451,2 0 1,0-8 300,6-4 1,0-5-882,0-7 1,0 3 319,0-8 0,0 0 20,0-5 0,-1-7-559,-5 1 554,4-8 1,-8 1-67,4-10 707,-3-5 0,-8-23 0,-1-3 0</inkml:trace>
  <inkml:trace contextRef="#ctx0" brushRef="#br0" timeOffset="198">641 1298 8309,'0'-17'1742,"-2"5"-1488,-4 0 0,-4 9-602,-7-3 0,0 4 809,0 2 1,-6 0 976,-1 0 0,-6 10-947,1 7 0,-6 8-234,-5 9 1,-2 7-816,-4-1 1,-2 6 378,7-5 1,7-1-1107,5-5 1,10-3 459,1-3 1,9-4-683,9-8 1507,0-7 0,15 5 0,4-5 0</inkml:trace>
  <inkml:trace contextRef="#ctx0" brushRef="#br0" timeOffset="599">2007 70 8448,'-10'-17'2028,"-5"-1"-1467,5 9-282,1-7 0,-1 15-159,4-5-28,4 4 0,-7 2-138,3 0 0,2 8 106,-7 3 0,-1 12-133,-5 6 1,0 9 183,-1 3 1,-7 9-187,-4 2 0,3 13 65,-3 10 0,0 13-187,-6-1 0,21-40 0,0 2 337,-15 43 1,18-43 0,1 0 66,-13 43 1,3 0 230,3-5 0,0-1-126,-1 1 0,3-8 72,4-4 0,3-6-356,8-6 1,0-3 115,0-8 0,2-8-520,4-4 0,3-3 240,8-3 0,-1-1-168,-5-4 0,5 1-149,-5-6 1,-1-3 97,1-10 0,-5 3-240,6-9 1,-9 3-954,3-2 291,-4-4 1257,6-10 0,1-19 0,9-17 0</inkml:trace>
  <inkml:trace contextRef="#ctx0" brushRef="#br0" timeOffset="1387">2059 1004 8300,'9'-8'395,"7"4"-63,-5-7 0,7-1 287,5-5 1,4 0 910,7-1 1,6 1-1174,1 0 0,5 0-374,-6-1 1,3 1-136,-3 0 0,-4 1 102,5 5 0,-5-5-819,-1 5 0,-8-5 167,-4-1 1,0 0-146,-6 0 0,2-1 381,-13 1 1,6 0-73,-7-1 1,-1 7 417,-9-1 1,1 7-76,-8-7 1,-5 8 78,-6-2 1,-2-1-20,2 1 0,2 0 502,-8 6 1,8-2-43,-2-3 1,-2 3 191,2-4 1,5-2 247,7 2 71,-1-7-360,-5 3 1,5-1 284,1-1 14,7 8-179,-4-3-250,8 7-165,0 0 0,-5 9-192,-1 9 0,-2 9 274,2 13 0,-1 6 211,-5 12 1,-3 1-43,3 5 1,-3 9-158,-2-4 1,5-2-96,1-4 1,5-1 86,-6 1 0,8 3-426,-1-9 1,3-5-154,2-6 1,0-7-281,0 1 1,-6-5 259,0-6 1,0-4-231,6-8 0,0-6-184,0 1 99,0-8 856,0 3 0,0-14-185,0-5 1,0-13-41,0-9 1,2-1-211,4-5 1,4-3-135,7 3 0,2 2 9,4 9 1,-2 0-262,8 12 1,-6-3 380,6 15 1,-6-1-86,6 6 1,-8 0 592,2 0 1,-4 2-244,-1 4 1,-7 3 760,1 9 0,-3-1-301,3 0 0,-4 0-24,-8 1 0,0-1-222,0 0 0,0 1-270,0-1 1,0 0-114,0 0 1,0-5 49,0 0-205,0-9 1,-2 5 3,-4-8 0,2 0-5,-7 0 223,7-8 171,-4-1 0,6-7-4,-4 5 157,4 3 1,-7 10-3,3 4 0,-6 5-117,-11 12 0,-2 10 906,-3 7 0,-3 1-425,8-7 1,0 1 944,5 0 1,7-7-587,-1 1 0,11-8-248,1 2 1,7-3-445,10-3 1,8-6-373,4 1 1,4-8-143,2 2 1,5-4 292,0-2 1,6 0-1509,-5 0 0,5 0 633,-6 0 0,6 0-1969,-5 0 1,5 0 2779,-6 0 0,8 0 0,-4 0 0</inkml:trace>
  <inkml:trace contextRef="#ctx0" brushRef="#br0" timeOffset="1707">3373 1920 8203,'-17'-5'2631,"-1"-1"1,7 0-902,-1 6-2853,9 0 773,-5 0 780,8 0 800,0 0 1,-6 2-535,0 4 0,1-2-1117,5 7 216,0 1 0,2 3-377,3-3 342,5 3 1,7-7-189,0 3 0,1-3 96,-1-8 0,0 0-135,1 0 1,-1-2-112,0-4 1,-5 2 108,-1-7 0,-7-1 317,2-5 1,-4 0-100,-2-1 1,-10 1 446,-7 0 0,-2 5 67,-10 1 0,-2 7 231,-9-2 1,-2 4-315,-5 2-180,-3 0 0,14 16 0,-6 3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8:15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277 121 8032,'0'-17'-310,"0"0"-39,0-1 1,0 7 392,0-1-14,0 9 0,0-7 244,0 4 19,0 4 0,-2-7 465,-4 3-289,4 4-234,-13-6 0,11 8 86,-7 0-42,7 0-65,-12 0-224,7 0 1,-8 8 144,-1 3 0,3 5-49,3 1 1,-3 2 117,4 4 1,-5 4-74,-1 8 0,1 1 15,5 5 1,-4 3-27,3 8 1,4 2 60,3 3 0,-3 5-63,2 7 1,0 6 0,6 0 0,0 2-116,0-2 1,2 0 111,4 11 1,4 6-354,-2-37 0,1 0 1,0-5-1,1 0 238,2 2 0,-1-1 1,8 42 38,5-1 1,-5-4-223,-2-1 0,4-1 485,-4 1 1,5-11-163,-11-6 0,-1-3 149,1-9 1,-5-3 42,6-9 1,-7 2 20,7-7 0,-6-1 40,5-5 1,-5-1-299,5 1 0,-5-8 187,6-4 0,-7 0-246,7-6 1,-6 4-725,5-9 162,-7 3 1,10-3-287,-9-1 0,3-7 161,-2 2 0,-4-6-287,3-6 1,3-13-344,-2-16 1281,7-22 0,-11-22 0,6-17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8:16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17 190 8185,'0'-17'-568,"-7"8"607,5 1-30,-6 8 228,8 0 0,0 8-108,0 3 0,2 6 477,4 6 1,-4-1-196,3 6 1,-3 1-56,-2 6 0,0-1-236,0 1 1,0-2-182,0-5 1,0-1 253,0-4-126,0-3-207,0 5 162,0-8 122,0-8 44,0-1 31,0-8-141,0 0-122,0-8 0,2-7-351,4-8 1,4-8 185,7 2 0,6-5-277,0-6 1,8 3 178,-2-3 1,-2 11 77,1 6 1,-1 0 159,2 5 1,2-1 137,-8 13 0,0 1-86,-6 5 0,1 9 129,-1 9 1,0 1 469,0 10 0,-1-1-265,-5 7 0,-1 0 245,-4-1 0,-4 1-184,3-1 1,-3-5-182,-2 0 0,-5 0-363,-1 5 0,0 1-545,6 0 1,0-7 273,0 1 1,-6-6 436,0 6 0,1 0 0,5 6 0</inkml:trace>
  <inkml:trace contextRef="#ctx0" brushRef="#br0" timeOffset="974">52 2698 8008,'10'10'1308,"-3"-3"-1007,1-7-100,-6 0 1,7-7-3,-3-5 1,2-9-134,3-2 1,5-16-206,-5-1 1,5-6-297,1 0 1,0-10 276,1 4 0,-7-4-82,1 5 1,-9 1 61,3 4 0,-4-1 171,-2 13 0,0-3-44,0 14 0,0 0 171,0 6-40,0 0 392,-8-1 2,7 9-338,-15 1 0,12 8-176,-7 0 0,5 2 77,-5 4 1,1-2-14,-2 7 1,-3 6 2,3 6 0,3 10-19,-3 2 1,3 1 59,-3 10 1,-3 6 128,3 6 1,5 5 53,1-5 1,-2 7-54,2-1 0,-1 1-20,1-2 0,4-3-107,-4-8 1,4-6-18,2 0 1,0-9 11,0-3 1,0-1 31,0-10-16,0 0-243,0-6 253,0-7-34,0-3-81,0-7 1,0-9 12,0-8 0,0-3-116,0-8 0,0-1 15,0-6 0,2 1-246,4-1 0,4 0 141,7 1 1,2-1-115,4 1 0,4-1-11,8 0 0,-1 1 99,1-1 0,-1 6 90,1 1 0,0 6 35,-1-1 0,-5 4 25,0 2 0,0 0 7,5-1 1,-7 9 241,-4 3-128,-4 4 51,-1 2 0,-9 2 39,-3 4 0,-4 3-88,-2 9 0,-4 5 30,-7 0 1,-1 2-58,-11-2 0,-4-4 0,-2 4 1,-1-4 64,1-1 0,-4-1 6,4 0 0,2-5 2,-1-1 0,6-5 139,-1 6 1,4-7-136,2 7 0,1-6 46,5 5-68,3 1 0,8 5 53,0 0 0,0 0 117,0 1-106,8-1 0,2 0 70,7 1 0,0-3-37,0-3 0,7 1 147,-1-7 1,2 0 240,-2-6-408,-4 0-5,13 7 0,-12-5-166,3 4 1,-4-4-80,-2-2-91,8 0 0,-6 0-164,5 0 0,-5 0-1224,-2 0 1041,0 0-883,1-8 1435,-1-1 0,0-16 0,0-2 0</inkml:trace>
  <inkml:trace contextRef="#ctx0" brushRef="#br0" timeOffset="1670">1141 17 7954,'0'-9'-324,"0"1"555,0 8 489,0 0-554,0 8 0,2-4 22,4 7 0,-2-5 49,7 6-309,-7-1 188,12 6 0,-7 3-11,9 3 0,-1 4-6,0 7 1,6 8-6,0 5 1,0 2-122,-5 3 0,-1 6-71,0 0-573,1 7 736,-1-11 1,-2 11-59,-3-7 1,3 5 131,-3-5 0,3 9 13,2 2 0,-5 0-3,-1 6 1,-5-2-187,6 2 0,-9 4 193,3 8 0,-4-1 16,-2 0 0,0 1-102,0-1 1,0-1 61,0-4 0,-6-1 40,1-11 0,-9 5-9,3-11 0,-5-4 117,-1-1 1,0-4-50,-1-2 0,1 0 355,0 0 0,0-6-358,-1 0 1,7-8 49,-1 3 0,1-3 9,-7 2 1,7-9 169,-1 4 1,3-10-318,-3 3 1,-1-6-35,7 1 0,-6-4-133,7-2 0,-3-1 10,2-5-365,4 4 243,-5-13-80,7 6 0,0-10-397,0-4 0,0-5 58,0-12 558,0-12 0,15-24 0,4-12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8:48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226 122 8083,'0'-10'-52,"0"-5"1,0 11 280,0-8 200,0 8-32,0-11-201,0 5 0,0-1 165,0-1-138,0 9 1,0-7 219,0 4 377,0 4-193,0-5 141,0 7 222,0 0-805,-8 0 0,4 0 0,-7 0 1,5 1 233,-6 5-283,8-4-132,-11 14 1,11-13 121,-7 9-16,7-8 1,-10 11 16,9-3 1,-3-3 40,2 3 1,2-1 6,-7 7 1,5-1 43,-6 0-106,9 0 1,-11 7 24,8-1 1,-1 2-22,1-2 0,4-4-89,-4 4 1,-1 2 124,1-2 0,0 2-63,6-2 0,-6-2 27,1 8 1,-1 0 88,6 5 0,0 1-70,0 0 0,0-1 7,0 1 1,0 5 8,0 0 0,2 1-10,3-7 1,-3 7-66,4-1 1,2 0 75,-2-5 1,5 1-32,-5 5 0,2-5 5,-3 5 0,-3-5 6,4-1 0,-4-1-79,-2 1 0,6 0 0,-1-1 1,3 1 1,-2-1 1,-4-3-151,4 4 0,1-10-192,-1 9 1,6-3 143,-7 4 1,7-7-560,-6 1 1,1-6 315,-1 6 1,2-8-252,3 2 0,3-4-108,-8-1 0,5-7-219,-5 1 0,7-8-613,-1 1 526,3-3 1,8-19 1049,0-12 0,8-11 0,-4-12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9:16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8700,'12'0'757,"-1"0"0,-5 0 1037,6 0-943,-1 0 0,5 8-317,-5 3 0,3 4 76,-9 3 1,1 7-200,-6 4 1,0 5-176,0 6 1,0-1-506,0 7 1,0 0-656,0 6 1,0-2 85,0-4 0,0 4-2295,0-4 3133,0 4 0,0 2 0,0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8:49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7979,'0'-17'95,"0"7"478,0 3 605,0-1-81,0 6-136,0-6-464,-7 8-417,5 0 1,-6 8-22,8 4 0,-2 5 80,-4 6 0,4 4-39,-3 7 0,3 3 99,2 3 0,2-3-275,3 3 1,-1 2-10,8-1 0,-7-1 4,7-5 1,-2-8 101,1-4 1,4-4-180,-3-2 55,3 0 1,3-7 84,-1-4 0,0-4-12,1-2 1,-1-2 31,0-4 0,0-9-45,1-8 1,-7-2 65,1 2 0,-8 1-1,1-6 1,-3-1-6,-2-6 1,-2 1 13,-3-1 0,-5 1-21,-7-1 0,1 8 9,5 4 1,-5 6-165,5 5 1,-4 4 94,-3 8 0,7 0-941,-1 0 0,1 10 72,-7 7 919,1 8 0,-8 10 0,-2 0 0</inkml:trace>
  <inkml:trace contextRef="#ctx0" brushRef="#br0" timeOffset="570">208 1591 8041,'0'-9'-500,"0"1"0,0 6 1185,0-4-298,0 4 270,0-5 48,0 7-210,0-8-43,0 6 43,0-6-275,0 8 0,-2 6-41,-4 0 0,5 7-51,-5-1 1,-2 9 84,2 2 1,-5 6-4,5-6 0,-5 8 20,5-2 0,0 3-46,6 3 0,0-1-127,0 1 1,8-8 93,3-4 0,5-4 22,1-1 1,-6-1-395,1 0 0,5-7-554,6-5 0,0-3 536,-5-2 1,-1-2 0,0-3 0,0-7-58,1-11 0,-3 4 64,-3-4 0,1-2 313,-7 2 1,0-8-129,-6 2 0,-2 2 218,-4-1 0,-4-1 8,-7-6 0,0 2-33,-1 5 1,1-3-87,0 8 0,0 0 38,-1 5 1,7 3-934,-1 4 611,8-5 0,-5 14 224,3-3 0,4 3 0,-6 2 0</inkml:trace>
  <inkml:trace contextRef="#ctx0" brushRef="#br0" timeOffset="1097">762 243 7843,'9'-8'605,"-1"6"0,-6-6-333,4 8 0,-3 2-153,9 4 0,-6-2 56,5 7 1,-5 1 36,5 5 1,1 8-23,5 4 0,2 5 116,5 7 0,-3 11-76,8 11 1,-8 1-21,2 5 1,-6 2-180,-5 9 1,1 5 270,-7-4 0,0-2-70,-6 1 0,0-1 4,0 2 1,-2-4-440,-4-8 0,2 0 129,-8 0 1,1-9-364,-6-8 1,-1-3 165,1-8 0,0-1-26,-1-5 0,1-8 29,0-4 0,0-4-564,-1-2 483,1-7 0,0 3-423,-1-7 789,9 0 1,-7-14 0,7-1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8:53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658 606 6534,'-8'-10'432,"6"2"-180,-5 8-154,7 0 872,0 0-620,-8 0-71,6 0-55,-6 0-23,8 0 743,0 0-786,0 8 0,0-4-8,0 7 1,6-5-26,0 6 0,0-6-72,-6 5 1,0-5 11,0 5 1,0-5-137,0 6 0,0-7 111,0 7 0,0-1-178,0 7 99,0-1 0,0 0 56,0 1 1,0-1 95,0 0 1,0 0-83,0 1 0,-6-1 99,0 0 0,0 1-16,6-1 1,0 0 11,0 1 1,0 1-69,0 4 0,0-4-9,0 4 0,0-4-112,0-1 1,0-1 130,0 0 1,0 6-11,0 0 0,0 0-8,0-5 1,0-1 20,0 0 1,0 1 8,0-1 0,0 0 7,0 0 0,0 1-34,0-1 0,0 0-4,0 1 1,0-1-114,0 0 1,0 2 124,0 4 1,6 2-148,0 4 1,0 4 116,-6-4 0,0-2-103,0 1 1,0-4 103,0 4 1,0-1-6,0 2 1,2-2-5,3-4 0,-3-4 8,4 4 1,-4-4-86,-2-1 0,2-1 83,4 0-117,-4 1 1,11-1 97,-7 0 1,0-5-218,-6-1 0,0-5-393,0 6-268,7-9-7,-5 5-457,6-8 411,-8 0 0,0-8 93,0-3 828,0-4 0,-16-3 0,-3 1 0</inkml:trace>
  <inkml:trace contextRef="#ctx0" brushRef="#br0" timeOffset="453">537 1868 7997,'-12'6'0,"1"0"-330,7-1 371,-4-5 600,8 0 1003,0 0-1081,0 8-368,8 2 0,0 7 157,3 0 1,-1 1-105,-4-1 0,-3 0-23,9 0 0,-8 1-84,2-1 1,1-5 0,-1-1 1,0 1-45,-6 5 1,6-6 90,-1 1 0,7-1-299,-6 7 1,1-3 76,-1-3 1,-4-3 230,4-3 104,3-4 27,1 6-198,7-8 0,-5 0 15,-1 0 0,-1-2-61,1-4 1,5-6 49,-5-11 1,5-4-312,1-7 1,0-8 87,1-4 0,1-4-292,4-2 1,-2-8 4,8-3 1,-8 3-149,2 2 0,-4 7 111,-1 4 1,-1 5-47,0 8 1,-1 7-172,-5 4 0,-1 5-194,-5 7 823,-3 3 0,14 8 0,-7 0 0</inkml:trace>
  <inkml:trace contextRef="#ctx0" brushRef="#br0" timeOffset="1325">139 3061 8013,'-9'0'36,"-1"0"-378,4 0 195,4 0 234,-13 8 0,13-4 39,-4 7 0,-1-5 15,1 6 1,-2-7 234,2 7-253,4-1 1,-11 7 155,7-1 0,-1 0-72,1 1 0,4-1 104,-4 0 0,-2 8-74,3 4 0,-1-2-17,6 2 1,0 0 23,0 5 1,0 7 120,0-1 0,0 8 51,0-2 0,6 4-58,-1 2 0,7-2 48,-6-4 0,5 4-124,-5-4 1,2-2-160,-3 2 1,-1-7 27,8 1 0,-6 0-79,5-5 0,-5 2 38,5-14 1,-7 0-205,2-6 0,2 0-197,-3 1 1,3-7 16,-2 1-102,-4-9 0,5 7-61,-7-4-684,0-4 681,0 5 1,0-9-33,0-3 0,0-5-794,0-7 1266,0-8 0,0-17 0,0-12 0</inkml:trace>
  <inkml:trace contextRef="#ctx0" brushRef="#br0" timeOffset="1963">935 2836 11745,'0'-9'1515,"0"1"-1129,0 8 0,0 8 169,0 3 0,0 7-102,0 5 0,0-2 172,0 8 0,-2 5-199,-4 7 1,2-1 46,-7-5 1,7-7-221,-2 1 0,-2-2-60,3 2 1,-1-4-160,6-8 0,0 1-307,0-1 1,0 0-1289,0 0 1,0-5 28,0-1 62,0-7 0,7 10 1470,5-8 0,3-8 0,3-8 0</inkml:trace>
  <inkml:trace contextRef="#ctx0" brushRef="#br0" timeOffset="2529">1056 3839 8009,'-18'0'689,"9"0"-331,-7 0 0,13 0 14,-9 0 0,6 0 448,-5 0-397,7 0 1,-6 0-134,5 0 1,3 2 70,-4 4 1,4-2-133,2 8 0,-6-1 0,0 6 1,1 1-32,5-1 0,0 0 14,0 1 0,0 1-39,0 4 1,0-4-15,0 4 0,2-4-56,3-1 0,-3-1 40,4 0 1,4-1-334,1-5 0,-1 3-23,1-9 0,1 1-174,5-6 0,0 0 145,1 0 1,-1-2-11,0-4 0,1-5 211,-1-12 1,-2-2-55,-3-4 1,1-2 93,-7 8 0,0-8-48,-6 3 1,0 1 29,0-2 1,-2 8-117,-4-2 0,2 3-131,-7 3 0,-1 6-370,-5-1 19,0 8 0,-1-3-106,1 7 0,7 2 723,5 3 0,-5 5 0,0 7 0</inkml:trace>
  <inkml:trace contextRef="#ctx0" brushRef="#br0" timeOffset="3005">1575 2854 7784,'7'9'465,"1"9"403,3-1 1,5 8-300,-5 10 0,10 7 191,2 4 0,6 12-97,-6 5 1,6 10 108,-6 2 0,-2 6-701,-9-6 1,-2 5-356,-5-5 1,-3 2-315,4-2 1,-4 4 493,-2 7 1,0-17-1555,0-11 0,-8-14 649,-3-15 1,-5-6 1008,-1-11 0,-8-5 0,-2-7 0</inkml:trace>
  <inkml:trace contextRef="#ctx0" brushRef="#br0" timeOffset="4281">2318 18 8051,'10'-2'-130,"-5"-4"1,-1 4 13,2-4 236,-4 4 12,13 2-10,-5 0 0,7 0 87,1 0 1,-7 0 181,1 0-280,-1 0 0,6 0 71,1 0 1,-1 6-44,0 0 1,1 2-90,-1-3 1,0-3 39,1 4 0,-1 2 7,0-2 0,6 5-24,0-5 0,2 5-19,-2-5 0,-2 6-26,8-7 0,-2 9 55,2-3 1,4 3-14,-5-3 1,3 5 6,-2-5 1,4 5-24,-5 1 0,5 2-14,2 4 0,-1-9-3,1 3 1,-1 2 32,1 4 1,0 0-4,-1-5 0,1-1 195,-1 0 0,7 0-118,-1 1 1,6-1-186,-5 0 1,5 6 135,-6 0 0,2 1 10,-1-7 1,1 0-40,4 0 1,2 3-9,-8 3 1,8-4 35,-1 4 1,1-4-15,-2-2 0,-2 1-22,-4-1 0,-1 2 8,7 4 1,-6-3-114,6 3 1,-5-4 79,5-2 0,-8 2-28,3 4 0,-5-3 45,-1 3 1,5-2 0,0 2 0,1-4-6,-7 4 1,1 2 11,-1-2 1,7 6-42,-1-6 1,0 6 28,-5-6 0,0 2 68,-1-2 0,1-4-54,-1 4 1,-1-4 30,-4-1 0,4-1-2,-5 0 1,-1 1 12,2-1 1,-6 0-72,6 0 0,-8 1-1,2-1 0,-2-2-99,2-3 1,-3 3 123,3-3 1,-4-3-199,-2 3 0,-5-6-59,-1 5 137,1-7 25,5 4-39,-7-1 88,-3-5-1,-7 6-285,0-8-296,0 0 1,-2-6 228,-3 1 1,-5-1 344,-7 6 0,-16-8 0,-3-1 0</inkml:trace>
  <inkml:trace contextRef="#ctx0" brushRef="#br0" timeOffset="4927">5189 1591 8128,'0'-9'2163,"0"1"-1096,0 8-680,0 0 0,7 2-161,5 4 1,3-2 134,3 7 1,-1 6-122,0 7 1,-1 0 22,-5 0 1,4-5-66,-3 4 0,3 2-86,3-2 0,-1 0 4,0-6 1,2 0-176,5 1 1,-5-7-11,4 1 1,2-8 56,-2 1 0,8-3-148,-3-2 0,-3-7 36,-2-5 0,2 1-15,-2-7 0,6 5 183,-6-10 0,0 2 98,-5-2 0,-1 2-67,0-8 0,-5 0 165,-1-6 0,-1-7-112,1-4 1,3-6-40,-8-6 1,5 5-4,-5-5 1,2-2 21,-3 3 1,-1 1-150,8 10 1,-8-2-212,1 7 1,-3 7-980,-2 5 493,0 8 1,-2-2-2128,-3 11 986,3 5 1879,-6 7 0,16-8 0,1-2 0</inkml:trace>
  <inkml:trace contextRef="#ctx0" brushRef="#br0" timeOffset="5641">6468 2473 8072,'-7'-17'361,"-5"0"1,3-1-52,-3 1 0,6 6-306,-5-1 0,7 6 83,-2-5 0,-2 5 12,3-5 1,-3 7 113,2-2 0,4 2 273,-3-2-236,3 4 0,0-5-14,-4 7 1,4 2 8,-4 3 1,-1 1-102,1 11 0,-6 1 284,7 16 0,-3 5-112,2 13 1,4 15 105,-4 8 1,5 6-336,1-1 1,-6 11 188,0-5 1,0 12-17,6 0 0,0-4 0,0-2 1,0-5-619,0-6 1,6-12 293,0-12 0,9-11-1587,2-5 973,1-5 1,14-9 1,-5-9-505,8-13 0,5-3 276,1-2 905,7-15 0,0-4 0,3-16 0,-2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8:59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7997,'0'-17'-599,"0"-1"1812,0 1-272,0 0 153,0 7-637,0 2 87,0 8 993,0 0-862,8 0-144,-6 8 1,11 8-11,-7 7 0,0 2-87,-6-2 1,6-2-205,-1 8 0,1-3-91,-6 3 1,0 4-461,0-4 0,0-2 273,0 2 1,2-8-361,4 2 1,-4 2 221,3-2 0,3 0-1616,-2-6 1,7 0 59,-1 1 1742,-4-1 0,7 0 0,-5 1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00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7961,'10'-17'895,"3"5"-225,-7 1 251,0 7-83,-6-4 298,0 8 1415,0 0-2177,0 8 0,0 2 123,0 7 1,0 8-29,0 4 0,0 3-57,0 3 0,-2 0-187,-4-1 1,4 1-143,-4-1 1,5-5-90,1 0 0,0-8 107,0 2 1,1-4-1070,5-1 0,-2-7 475,8 1 0,-7-8-1031,7 1 1,-6-3 410,5-2 0,-5-2 168,5-3 1,-5-5 280,6-7 0,-6-6 664,5 0 0,1-16 0,5 3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00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7949,'11'0'1153,"1"0"1,-4 2-746,9 3 1,-4 7 144,10 11 0,-3 10 305,-3 7 0,6 16-30,0 1 0,0 9 422,-6 3 1,-5 8-1203,-1 3 367,1 5 1,-2 1-142,-5 1 0,-1-6-520,2-1 1,-4-3-1609,4-2 1,-4 2 630,-2-8 1223,0 0 0,-6 2 0,-4-7 0,-1 1 0,-3 2 0,3 3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05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52 8285,'-9'0'-113,"1"0"-137,8-8 280,0 6 333,0-13-155,0 13 8,0-13-19,0 13-36,0-6 211,0 8 45,0 0-461,-8 0 0,6 8 26,-3 3 1,-5 5 45,-2 1 1,3-5-5,-3-1 0,6 1-21,-5 5 170,-1 0 1,-3 1-137,4-1 0,-5 0 257,5 0 1,1 3-125,-2 3 1,7-2 116,-7 8 0,6-1-54,-5 7 0,5 0-32,-5-1 1,5 3-40,-6 3 1,8-1-24,-1 7 1,3 0 60,2 6 1,0-1-40,0 1 1,0 0 126,0 0 0,0-6-105,0 0 0,0-1 84,0 1 0,6 2 9,-1-8 1,9 0 182,-3-5 1,-1 0-109,1-1 1,-5-1-40,6-4 0,-3-2-154,3-4 0,1-4 83,-7 4 1,6-10-221,-7-1 203,1-8-261,2 11-498,-6-13-453,5 6-216,-7-8 38,0-8 0,-2 0-755,-3-3 0,1-5 1921,-8 5 0,-7-12 0,-8-4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06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60 156 8251,'-10'-17'1487,"2"-1"0,8 1-919,0 0 0,2 0-248,4-1 0,-2 7 151,8-1 1,-3 7-56,3-7 0,3 8-115,-3-2 0,3 4-55,2 2 1,1 2-17,-1 4 0,0 2-16,0 3 1,1 5-31,-1-5 0,-2 5-126,-3 1 1,3 0 4,-3 0 0,-5 7-177,-1-1 0,-4 2-249,-2-2 0,0 4 198,0 7 0,-2 1-60,-4-1 0,-5 1 52,-12-1 1,2 1-66,-8 0 1,0-1 178,-5 1 1,5-1 311,0 1 0,8-8 326,-2-4 0,3-4 26,3-2 324,8 1-563,-7-9 0,16 5-249,0-8 0,4-1 137,13-5 1,4-2-469,14-3 1,0-5-397,-1-7 1,7 5-697,-1 1 1,0 7 149,-5-2 1,-1 6-2203,1 6 3358,-8 3 0,-2 16 0,-8 2 0</inkml:trace>
  <inkml:trace contextRef="#ctx0" brushRef="#br0" timeOffset="463">302 1384 8159,'-10'0'1996,"3"0"-1210,7 0 412,0 0-577,-8 0-261,6 0-111,-6 8 1,3 1-31,-1 8 0,-2 3-183,2 3 1,4-2 165,-3 8 1,1 0-105,-2 5 0,4-1 94,-4-4 1,4 1-110,2-7 1,2 6 15,4-6 1,-2 6-126,7-6 1,-1 0 128,2-5 0,3-3-126,-4-4 0,5 3 3,1-8 0,0 5 100,1-5 0,-1 0-26,0-6 1,1 0 1,-1 0-36,0 0 0,1-8 26,-1-4 1,0-5-138,0-6 0,-1 4-94,-5-4 0,3 2-332,-9-2 0,1 3-238,-6-3 0,-2-2 318,-3 2 0,1 0-967,-8 6 1,1 0 1403,-7-1 0,-7-7 0,-1-1 0</inkml:trace>
  <inkml:trace contextRef="#ctx0" brushRef="#br0" timeOffset="976">855 191 8140,'-9'0'-1694,"1"0"1681,8 0 82,0 0 0,2-6 95,4 0 339,-4 0-100,5 6-51,1 0 0,-4 0 303,7 0-463,-7 0 0,6 0 100,-4 0 1,-3 2-31,9 4 0,-6 4 120,5 7 0,-1 8-86,1 4 0,5 3-13,-5 3 0,10 7 282,2 4 0,0 4-120,-5 2 1,5 2 147,0 4 1,-6 3-112,-5 8 1,-3-5-420,3-1 0,-4 1-120,-8 5 0,0-2-209,0-4 0,-8-3 133,-4-8 1,-5 0-143,-6 0 1,-4-1-1122,-8 1 1,1-6 35,-1 1 1360,-7-9 0,6 4 0,-7-7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10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8366,'0'-11'-449,"0"-1"1005,0 8-31,0-3-473,7 7 18,-5 0 1,12 2 97,-9 3 1,3 7-62,-2 11 0,-4-2 251,4 8 1,-4 2-218,-2 9 1,0-4-68,0 5 0,0-5-87,0-1 1,1-2-254,5-5 0,-4 3 70,4-8 1,-2 0-103,2-5 0,-3-7-1303,9 1 606,-8-9 995,11 13 0,-5-22 0,7 4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11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18 364 8310,'-10'-10'-435,"3"2"562,7 8 1,2 0 145,3 0 1,-1 2-12,8 4 0,-1 4-93,7 7 0,-1 6 191,0 0 1,1 6-67,-1-6 0,0 6-247,0-6 0,6 8 6,1-3 0,-3-3-203,-10-2 0,5-3 146,-5-3 1,-1-6-150,1 1 0,-5-8 165,6 2 1,-9-6-25,3-6 1,4-6-33,1-11 1,5-4 33,1-7 0,2-14-567,4-4 1,-2-12 2,8 1 1,2-10-2153,9-2 2726,-3-8 0,5 12 0,-7-6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12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8890,'17'0'-349,"0"0"1,1 0 382,-1 0 1,0 6 134,0 0 1,1 7-66,-1-1 0,6 3 238,0 3 1,8 1-84,-2 4 1,9 2-89,2 4 1,8 3-35,-1-3 0,-3 4-85,2 1 1,0-5-143,6 0 0,0-2 69,0 2 1,0-2-102,-1-4 0,1-4 38,0 4 0,0-4 8,0-1 0,6-1 61,-1 0 0,1 0 21,-6 1 1,0-1 10,0 0 0,-6 1 22,0-1 1,-6 0 31,6 0 0,-7 1-42,1-1 1,-4 0-27,-1 1 1,-6-1 29,0 0 0,-8-1-58,2-5 1,-4 4-133,-2-3-351,1-4 61,-1-1-434,-7-7-63,-3 0 944,-22-7 0,-12-3 0,-17-7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9:15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1 484 8450,'0'-9'-911,"0"-1"1225,0 4 1,9 3 411,9-9 0,7 6-300,9-5 1,8 5-41,5-5 1,6 5 250,11-6 1,1 1-254,16-7 0,0 1-326,5 0 0,-1 1 9,-5 5 1,-5-3 147,-11 9 0,-7-1-620,-11 6 0,-3 0 14,-9 0 0,-7 0-978,-4 0 291,-4 0-785,-9 0 1342,-2 0 0,-10 0 259,-4 0 1,-4 6 261,-7-1 0,-8 1 0,-4-6 0,-3 8 0,-3 2 0</inkml:trace>
  <inkml:trace contextRef="#ctx0" brushRef="#br0" timeOffset="224">520 156 8331,'-2'-15'499,"-4"3"1164,4 4-1922,-6 8 180,8 0 1,0 8 290,0 4 0,2 5-82,4 6 1,-4 4 96,4 7 0,-4 7-294,-2-1 1,-2 2-330,-4-1 0,4-5 171,-4 5 1,2-5-115,-1-1 0,3-3-1148,-4-3 590,4 4 143,2-14 754,0-2 0,0-24 0,0-13 0</inkml:trace>
  <inkml:trace contextRef="#ctx0" brushRef="#br0" timeOffset="984">796 0 8450,'8'10'39,"-6"-1"46,4-3 100,3 4 1,-1 7 303,3 0 0,3 3-269,-8 3 0,5-4-51,-5 4 0,0 4-286,-6 2 1,0-2-23,0 1 0,0 1-5,0 6 1,-2-1 38,-4 1 0,-4 0-205,-7-1 0,-6 3 135,0 3 0,-6-11 1,6 0 1,0-8 93,6-4 1,-1-5-128,1-1 280,0-7 0,2 2-161,3-12 1,4-4-665,8-7 467,0 0 1,8 0 166,4-1 1,5 7 46,6-1 0,-4 8 66,4-1 1,2 3 452,-2 2 1,0 0-249,-5 0 0,-7 2 453,1 3 1,-9-1-256,3 8 0,-4-7-109,-2 7 1,0 0-147,0 5 1,-10 2-263,-7 4 0,-2 4 160,-10 8 1,-4-7-110,-1 1 0,-10-2-214,9 2 1,-3 2 118,3-8 1,1 7-258,-1-1 0,2-2 143,4 2 1,-3-6 54,3 6 0,-2-8 145,2 2 0,4-4 12,8-1 1,0-7 12,0 1 0,1-1 319,5 6 28,-5-7-89,14 5 355,-5-13-48,7 6 1,15-10 207,8-4 1,16-3-304,7-9 1,9-6 96,3-5 0,11 2-125,-5-2 0,5 8-118,-12-2 0,5 4-769,-10 1 0,-4 3 391,-14 3 1,-1 3-1836,-4 3 1004,-4 4-1238,-8-6 1427,-7 8 0,-12 6 748,-15 0 0,-8 5 0,-10-5 0,0 6 0,1-7 0,-1 1 0,1-6 0,1 0 0,4 0-289,-4 0 0,14 0 409,-4 0 0,10 0 499,1 0-419,8 0 0,-3 2 42,7 4 0,-6 4 129,0 7 0,0 0 135,6 0 1,0 8 166,0 4 1,0 4-199,0 1 0,0 1-282,0 0 0,-2 7 80,-3 4 0,-3-2-493,-3 2 0,-5-5 120,5 5 0,-3-8-117,3 3 1,-3-5 3,8-1 0,-5-8-239,5-4 1,0-4-347,6-2-361,0 0-180,0-7 985,0-2 1,0-12 353,0-8 0,0-7 0,0-15 0</inkml:trace>
  <inkml:trace contextRef="#ctx0" brushRef="#br0" timeOffset="1133">398 1487 8444,'-17'0'336,"0"0"0,0 0 572,-1 0 1,1-5-7,0-1-653,-1 0 0,1 6-89,0 0 0,5 0-344,1 0-445,-1 8 0,-3-4 409,3 7 0,-1-5-1963,7 6 1685,0-1 1,16 4 497,7-3 0,8-4 0,10-8 0</inkml:trace>
  <inkml:trace contextRef="#ctx0" brushRef="#br0" timeOffset="1256">623 1557 8444,'25'7'0,"0"-3"620,4 8 1,-10-8-100,-7 1 0,-1-1 968,7 2-712,-9-4-565,7 13 1,-13-13-440,9 4-1172,-8 3 1308,4-7 91,-1 6 0,3-23 0,7-4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12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16 260 8113,'-9'-17'2144,"3"5"-2151,12 1 0,-2 7 64,7-2 0,6 4-28,6 2 1,0 0 65,-5 0 0,5 2 44,0 4 1,6 4 113,-6 7 1,0 6-42,-6 0 1,6 2-69,0-2 0,2-4-173,-2 4 1,-4-4-109,5-1 1,-3-1 207,2 0 0,-4-1-71,4-5 0,-4-3 54,-2-8 0,1 0 11,-1 0 0,-5 0-22,-1 0 1,-1-8-23,1-3 0,5-7-24,-5-5 1,-1-4 16,1-7 1,-7-8-518,2-5 0,2 3 237,-3-2 0,1 8-292,-6-3 1,6 13 557,0 5 0,-1-4 0,-5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13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8251,'0'-9'853,"0"3"-762,0 12 1,0 3-271,0 9 0,2 7 250,4 3 0,-4 11 66,4 1 0,-4 6 338,-2-5-229,7 7 0,-5-6-91,4 4 1,-4 2-9,-2-8 0,0 7-130,0-7 0,0 0 109,0-5 1,0-6-417,0 0 1,0-8 158,0 2 1,0-4-420,0-2 1,0-5-387,0-1 341,0-7 1,6 6-296,-1-4 890,1-5 0,-6 7 0,0-8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13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28 243 8123,'-12'-10'0,"1"5"0,7 3 0,4 4 71,11 3-82,5-3 0,7 12 579,0-9 1,0 9-254,-6-3 0,0 3 39,1-3 1,1 5-147,4-5 0,-4 3 111,4-3 1,-5 5-162,-7-5 0,4-1-124,-3 1 1,3-1 68,3 1 0,-7-1-1,1-4-201,-8-4 0,5 5 150,-3-7 60,-4 0 1,6-9-79,-8-8 0,5-3-316,1-8 1,7-3-232,-1-10 1,3-1-250,3-4 1,-1-2 268,0 8 494,8-1 0,10-1 0,9-2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14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104 121 8104,'0'-17'252,"-8"0"1,5 1 280,-9 5-388,8-5-42,-3 7 1,5-3 36,-4 1 17,4 7-331,-6-4 169,1 8 1,3 0 146,-8 0 0,8 8-50,-1 3 1,1 11-58,-2 1 0,4 15 351,-4 2 0,4 10-13,2 8 0,0-2 12,0 7 0,0 2-88,0 10 1,2-4-13,4 4 1,2-4 28,3-1 1,5-7-78,-5 0 0,5-9-128,1-2 1,2-8 114,4-9 1,-4-2-136,4-5 0,-3-3 123,-3-7-231,0-1 0,0-7-210,1-5 1,-1-3 292,0-2 1,-5 0-922,-1 0 1,-1-7 430,2-5 0,1-3-1000,-7-3 0,1-5-2,-1 0 1428,-4-7 0,6-5 0,-8-9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14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8311,'0'-17'-25,"0"7"483,7-5 0,3 7 689,7-3 0,0-3-642,1 9 1,-1-3-103,0 2 1,1 4-281,-1-4 0,0 5-169,0 1 0,-5 1-209,0 5 1,-3-2 222,3 8 1,1-1-74,-7 6 0,2 6 90,-3 1 1,-3 6-350,4-1 0,-10 4 153,-2 1 0,-7 1-8,1 0 0,-3-7 582,-2 1 0,1-8-189,5 2 1,-3-3 1090,9-3-530,-1 0-367,6 0 1,0-5 30,0 0 1,8-9 43,3 3 0,6-4-336,6-2 1,2 0-254,4 0 1,10-6-323,-5 1 0,-1-1-703,-4 6 1,-2-6-858,1 0 0,3 2 2028,-8 10 0,-7 4 0,-9 7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14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8170,'-10'0'-2067,"3"0"2909,7 0 4339,0 0-4701,0 8 0,0 1-94,0 8 1,0 1 7,0-1 0,0 6-106,0 0 1,5 8 253,1-2 1,0 9-220,-6 2 1,6 1-285,-1-7 0,1-1 17,-6-4 0,0 2-202,0-8 0,0 0-110,0-6-436,8 0-323,-6 1 709,6-9 1,-7-1-724,5-8 0,-2-14 14,8-3 0,-7-14 1015,7-3 0,-1-16 0,7-12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15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7573,'0'-10'-61,"0"0"186,0 5 1,2 3 479,4-4-50,-4 4 373,5 2-606,1 0 1,-4 0-124,7 0 0,-5 2 95,6 4 1,-6 3-41,5 9 0,1 7 218,5 3 0,0 5-59,0 2 0,1 9 121,-1 8 1,0 2-165,1 9 0,-3 2 59,-3 10 0,1-2-247,-7 8 1,-1-8-130,-5 2 1,-1 2-768,-5-2 1,-4-2 547,-7-10 1,-2 2-1142,-4-7 1,2 0 122,-8-6 1184,8 0 0,-12-3 0,4-2 0,-4-3 0,-1 4 0,-1 6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16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8341,'10'0'-1545,"0"0"1703,-5 0-6,-3 0 1,14 0 1,-12 0 115,7 0 16,-7 0-131,11 0 0,-11 0 18,8 0 0,-7 0 209,7 0-260,-1 0 1,7 5-16,-1 1 1,0 6 30,1-7 0,5 9-136,0-3 0,6 3 10,-6-3 0,7 5 22,-1-5 0,4 10-13,1 2 0,1 1-127,0-7 1,-1 0 263,1 0 1,5 3-121,1 3 1,1-2 245,-2 8 1,-3-6-139,3 6 1,-2-3 112,3 3 1,-5 2-55,5-8 1,-5 6-39,-1-6 0,5 8-3,0-3 0,3-1-6,-3 2 1,-2-2-142,9 2 1,-7 2 66,6-8 1,-2 7 44,2-1 0,-1-4-39,-5-2 0,2 2-137,4-2 0,-3 6 97,-9-6 1,1 6-21,-1-6 0,1 6 2,-1-6 1,1 6-6,0-6 0,-7 2-111,1-2 0,-8-4 135,3 4 0,-5-9-127,-2-3 0,0-1 103,1 1 1,-7 3-158,1-8 8,-8-1 0,3-3-528,-7 4 261,8-4-313,-6 6-1340,5-8 1474,-14 0 1,3-6 568,-8 0 0,-7 0 0,-8 6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16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1 692 8246,'0'-17'897,"0"7"-835,0 3 1,2 7 195,3 0 87,-3 0-139,14 0 1,-7 0 28,9 0 1,-7 2-112,1 3 0,-1-1 135,7 8 0,-3-1-118,-4 7 0,7-1 7,-1 0 0,0 2-173,6 4 1,-3-3 148,-3 3 1,0-4-160,0-2 0,7-5 105,-1-1 1,0-1-23,-6 1 1,0-3 57,1-8 0,5 0-7,0 0 0,0 0-76,-6 0 0,2-8 61,4-3 1,-4-6-132,5-6 0,-11-4 80,-1-8 1,-1-7-113,6-4 1,-5-6-58,-1-6 1,-5-3-269,6-8 1,-8-1 4,1 1 1,3 8 106,-2 3 1,1 8-9,-1 10 1,-4 1-142,4 16 441,-4 0 0,-2 6 0,0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17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138 190 8235,'0'-17'-470,"0"7"0,0-5 236,0 3 1,0 3 587,0-3 0,0 1-99,0-6 0,0 5-100,0 0 207,0 1-191,0-6 0,-5 5-1,-1 1 1,-2 7-16,2-2 1,3 4 227,-9 2-219,8 0-67,-11 0 1,7 2 79,-3 4 0,-3 3 0,8 9 1,-5 7 16,5 3 1,-1 7-19,1 5 1,4 5 184,-4 6 1,4 3-36,2 4 0,2-2 85,4 7 0,2 6 1,3 6 0,4 0-66,-3-6 0,-2-2-239,1-3 0,1-1-212,5-11 0,-2-4 262,-3-13 1,3-3 208,-3-3-760,3 4 1,2-16 223,1 1 0,-7-9-201,1-9 1,-7 0 133,7 0 0,-2-2-617,1-4 0,3-3 12,-9-8 0,3-3-338,-2-3 0,-4-4 1180,3-7 0,-3-1 0,-2 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9:13.744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293 468 8567,'0'-10'-1061,"-8"2"963,6 1 27,-5 5 0,5-8 166,-4 4-9,4 5-118,-6-7 170,8 0-99,0 6 0,0-7-203,0 3 217,0 4-47,0-6 26,0 8 22,0 0 304,-7 0-70,5 0 162,-6 0-62,0 0 334,6 0-610,-5 0 61,7 0 125,7 0-151,3 0 0,13 0 10,0 0 1,2 0-31,-2 0 0,4 6-17,8 0 0,1 0 69,4-6 0,7 5 19,10 1 0,-1-2-47,7-10 1,5 2 28,1-7 1,6-1-191,-6-5 1,-2 5 41,2 1 1,1 1 10,-7-1 1,-5-3 14,-7 9 0,-1-3-149,-9 2 1,-3 4 89,-9-4 1,2 4-195,-8 2 0,0 0-22,-6 0 1,-5 0-232,-1 0 0,-7 2-877,2 4 886,3-4 0,-7 8-169,4-5 0,-14 5 608,-9 7 0,-8 8 0,-9 2 0</inkml:trace>
  <inkml:trace contextRef="#ctx0" brushRef="#br1" timeOffset="355">103 848 10878,'-18'-2'-585,"1"-4"333,0 5 310,-1-15 1,9 12-386,3-7 398,-3 7 1,7-6-205,-4 5 242,12 3 1,3-12-94,8 8 0,7-5 86,-1 5 0,7-2 38,-1 3 0,12 1 22,5-8 0,6 9 50,5-3 1,10-4 155,8-1 0,10 1-438,1-2 0,12-3 169,-46 7 0,0-1 1,5-5-1,-1 1-121,-3 4 0,-2 1 1,2-3-1,0 0 69,45-6 0,0 0-38,-12 0 0,3 1-114,-14 5 0,-8-3-230,-9 8 0,-7 1-21,-4 5 0,-11 0-227,-7 0 0,-8 0-501,2 0-303,-4 0 505,-9 0 882,-2-8 0,-8-2 0,0-7 0</inkml:trace>
  <inkml:trace contextRef="#ctx0" brushRef="#br0" timeOffset="662">1279 35 8382,'-18'-7'-125,"7"3"-244,-1-8 1294,8 8-347,-3-3-481,7 7 1,7 0 134,5 0 1,5 0 285,6 0 1,4 2-172,8 3 0,7-1 130,4 8 1,0-1-281,6 7 1,-10 1-170,10 4 0,-6-4 21,1 4 0,1-4 134,-8-1 0,-2 5-369,-9 0 1,-4 0-65,-8-6 1,-5 6 0,-1 0 1,-9 6 67,-2-6 1,-9 8 91,-14-2 0,-6 3-89,-11 3 1,1 5-195,-7 1 1,0-1-161,-6-5 0,8-1-134,3 1 666,5-1 0,1-7 0,1-2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18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8302,'10'-8'498,"5"6"0,-11-6 739,7 8 0,7 0-213,5 0 1,5 0-438,-4 0 1,4 8-565,-5 4 1,0 1-73,-5-1 0,-1 5-39,0 0 0,-7 2 174,-4 10 1,-4-4-59,-2 10 1,-8-3-168,-4 15 1,-3-1-591,-2 6 1,-1-8 202,1-4 1,0-5 150,0-6 0,7-4 1412,4-8-545,4 0 153,2 0 0,8-7-246,4-4 1,5-4 18,6-2 0,-2-2-206,8-4 1,-2 4-236,2-4 0,1-1-1034,-7 1 0,6 0 569,-6 6 1,6 0-1261,-6 0 0,-8 10 1748,-9 7 0,4 8 0,-1 10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18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8133,'10'-8'845,"-2"4"-422,-8-7-381,0 7 1,1-4 146,5 8 1,-2 0 317,8 0 1,-7 0-19,7 0 1,-6 0 212,5 0 1,-7 2-985,2 4 1,-4 5 178,-2 12 1,0-3-425,0 3 1,0 4 268,0 1 0,-2-1-32,-4 2 0,4-2 200,-4 2 0,-1-4 211,1-8 0,0 0 246,6 1 969,0-1 96,0 0-496,0 1-789,8-1 0,1-7 120,9-5 0,-1-3-304,0-2 0,3 0-429,3 0 1,-2-2-628,8-3 1,-6-5 1092,5-7 0,9-8 0,7-2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18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8209,'0'-17'-237,"7"7"-68,5 5 1,5 3 489,6 2 0,-2 2 696,8 3 1,6 5 294,5 7 0,6 14-536,-5 4 1,5 17 160,-6-1 1,4 19 39,-9-1 0,1 13-108,-13 5 0,4 7-659,-17-42 1,-2 0 0,-1 0 0,-1 0-267,-5-1 0,-2 1 0,0 7 1,-2 1-868,-1 3 1,-3 1 0,-5 6 0,-3 1-829,-6 1 1,-4 0 1886,-3 0 0,-2 0 0,0 0 0,-1 0 0,-5 2 0,-2 0 0,-1 2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23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8265,'0'-9'-68,"0"1"1,8 8-76,3 0 0,5 6 31,1 0 1,6 5 111,0-5 0,0 15 0,-6-2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24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8146,'-9'0'-415,"1"2"-194,8 4 1,2 4 608,4 7 0,3-7 0,9 5 0,-1-5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24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34 8166,'-17'-18'647,"0"9"1,1 3-164,5 12-256,3 3 1,8 9-1097,0-1 0,0 0 365,0 0 0,2 1-215,4-1 0,2 2 718,3 4 0,4-4 0,-5 6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24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8166,'0'12'-142,"0"-1"-366,0 1 691,0 5 0,0 0-61,0 1 0,0-1-587,0 0 1,5 0 138,1 1 0,6-1-69,-7 0 395,9 1 0,-12-1 0,6 0 0</inkml:trace>
  <inkml:trace contextRef="#ctx0" brushRef="#br0" timeOffset="129">53 536 8166,'0'10'903,"-2"-2"250,-4-8 1,4 1-1436,-4 5 1,4-2 213,2 8 0,8 5 68,3 6 0,-3 0 0,0-6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25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173 156 8423,'0'-18'-450,"0"1"1,0 6 251,0-1 0,0 6 616,0-5 0,0 5 480,0-5-38,0 7-505,0-12-1,-2 12 501,-3-7-591,3 7 1,-8-5 328,4 3-542,4 4 1,-7-6 156,3 8 0,2 2-387,-7 4 1,5 5 63,-6 12 0,1 6-81,-6 12 1,-1 3 240,1 8 1,6-4-9,-1 4 0,8-2 350,-2 13 1,4-2-93,2 3 0,0 3 129,0-4 1,8 11-174,4 0 1,3 1 143,2-5 0,1 1-257,-1 4 0,2-10-185,4 4 0,-4-6-34,4 1 0,-1-6 59,1-12 0,-4-4-324,4-7 0,-4-3 180,-2-3 1,-5-4-218,-1-8 1,-1-5 76,2-1 0,1-5-982,-7 6 727,7-9 271,-11 5 1,12-16-948,-9-3 1237,1-12 0,2-12 0,1-9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26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18 329 8267,'0'-18'-627,"-6"1"-785,1 0 1489,-1-1 1352,6 9-1100,0-7-165,0 15 0,6-5 303,-1 12-217,9-5 0,-10 15 34,7-5 0,-1 11 138,1 1 0,3 7-421,-9-1 1,7 4 175,-6 1 0,5 1-225,-5 0 0,0-3 89,-6-3 1,0 2-137,0-8 1,6 6-39,-1-6 0,1 0-74,-6-6-193,0 0-301,0-7 738,0-2-80,0-8-80,0 0 70,0-8 1,0-2-131,0-7 1,2 0 45,4-1 1,-4 1-50,4 0 0,3-6 14,3 0 1,-3-6-244,3 6 0,-1-8-1,7 2 1,-7 4 415,1 2 0,-1-2 0,6 2 0,-5 0-48,0 6 60,-9 0-32,13-1 0,-12 9 362,7 3 405,-7-4-516,4 8 1,-3-3 275,1 10 1,6 1-172,-7 11 0,7-1 410,-6 13 1,5-6-187,-5 6 1,6 5-223,-7 7 0,7-1-345,-6-6 1,7 3-294,-1 3 0,-3-3-165,3 3 1,-6-3-601,5-3 0,1 1-11,5-1 1,-6-5 1075,1 0 0,-1 0 0,7 5 0</inkml:trace>
  <inkml:trace contextRef="#ctx0" brushRef="#br0" timeOffset="356">295 1470 8280,'0'-10'-798,"0"3"1364,0 7-70,0 0 278,0 15-432,0-3 1,0 20 41,0-3 0,0 4 75,0 1 0,0 3-346,0 3 1,2-3-197,3 3 0,-3-5-364,4-7 1,-2 3 308,2-8 1,-4 6-177,3-6 1,-1 0-144,2-6 0,-4-5-1091,4 0 526,-4-9 1022,-2 13 0,0-14 0,7 5 0,-5-14 0,6-3 0</inkml:trace>
  <inkml:trace contextRef="#ctx0" brushRef="#br0" timeOffset="695">865 1349 8110,'0'-10'25,"0"3"-1875,0 7 1850,0 0 0,-1 7 0,-5 5 0,-4-3 0,-7 3 0,0 5 0,-1 6 0,-1 0 0,-4-5 0,4 5 0,-4 0 0,-2 6 0,2-6 0,-6 0 0,6-6 0,-6 6-137,6 0 1,0-2 258,6-9 1,5 1 231,1-7 196,7 7-119,-4-11-245,8 14 0,2-14 108,4 3 0,3 3 279,9-2 1,-1 0-37,0-6 0,6 0 56,0 0 0,8 5-335,-2 1 0,2 0-237,-3-6 1,5 6-709,-4-1 1,2 7 495,-3-6 0,3 7-513,-8-1 1,0-3 122,-5 3 581,-1-1 0,0 14 0,0 2 0</inkml:trace>
  <inkml:trace contextRef="#ctx0" brushRef="#br0" timeOffset="1110">1263 17 8189,'0'-9'-40,"2"1"139,4 8 1,-2 0 209,7 0 0,-5 2 205,6 4 0,5 3 2,6 9 1,2 5-189,-2 0 1,6 15 445,11 3 0,-1 14-249,7 9 0,-2 9 374,2 2 1,2 11-557,-27-40 1,-2 0 0,-1 2 0,-1 2-118,-1 7 1,-3 2 0,-5 2 0,-3 2-435,2 6 0,-2 1 0,-3 6 0,-2 2-799,-2 5 1,-2 1 0,-6 0 0,-3 1 400,-3-1 0,-3-1 0,-6-2 0,-2-1 606,2-4 0,-2-2 0,-1 1 0,-1-2 0,0-6 0,0-1 0,-2-4 0,1 1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34.0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1 494 8297,'0'-17'283,"0"0"-203,0 7 0,6 0-166,-1 5 1,9 1 244,-3-8 0,5 9-59,1-3 1,6-2 144,0 2 1,8-7 1,-2 1 0,-4 3 117,-2-3 1,4 6-112,2-5 1,-3 7-14,3-2 1,-2-1-86,2 1 1,4-2-10,-5 2 1,-1 4-290,2-3 1,-2 1 112,2-2 0,-2 4-323,-4-4 1,-4-1 22,4 1 1,-9 0-590,-3 6 538,1 0 0,-1 0-503,1 0 89,-8 0 164,3 0 631,-7 16 0,-7 3 0,-3 15 0</inkml:trace>
  <inkml:trace contextRef="#ctx0" brushRef="#br0" timeOffset="246">53 961 8255,'-17'-17'1193,"7"7"1,4 3-852,12 7 0,5 0-402,13 0 1,-1 0-246,11 0 0,3-2 290,9-4 0,10-4-199,-5-7 1,1 0 84,0-1 0,-10 1 49,10 0 1,-6 0 71,1-1 1,1 7-208,-8-1 1,0 6 55,-5-5 1,-1 1-126,1-1 1,-6 1-89,0 4 1,-6 3 89,6-9 1,-8 6 281,2-5 0,4-1 0,0-5 0</inkml:trace>
  <inkml:trace contextRef="#ctx0" brushRef="#br0" timeOffset="525">1505 131 8370,'8'-25'-146,"-4"6"27,8-4 0,-7 9 117,7 3 43,-8 7-7,11-11 30,-5 13 586,7-6-216,-7 0 558,5 6-406,-13 2 0,11 18 52,-7 11 0,6 5-173,-7 7 0,3 12-92,-2 16 1,-4-1-458,3 12 0,-3-3-2379,-2 16 2463,0 3 0,0 0 0,0-44 0,0-1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9:17.665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1 465 8441,'0'0'0</inkml:trace>
  <inkml:trace contextRef="#ctx0" brushRef="#br1" timeOffset="435">243 241 12994,'9'-18'-207,"7"1"1,-12-6-488,7 0 0,1 0 858,5 6 39,0-1 1,1 1 7,-1 0 0,-2-1 118,-3 1 0,3 6 30,-3-1-136,-5 8 0,7-2-272,-9 12 1,1 6 166,-6 11 0,-7 6 230,-5 11 1,-9-2-198,-2 8 0,-8 1-212,2 4 1,-3-4 105,-3-1 0,6-6-361,0 6 1,2-7 111,-1 1 1,-3-4-73,8-1 1,0-2-633,6-4 0,5 1 328,0-7 1,7-5-1056,-7-7 1027,8-7 0,-1 4 117,10-8 1,7-14 386,11-3 77,11-12 0,11-5 1,7-11-1</inkml:trace>
  <inkml:trace contextRef="#ctx0" brushRef="#br0" timeOffset="587">381 500 8535,'54'-27'0,"2"2"0,-16 8 0,2 7 535,-1 4 0,-5 5 163,4 1 0,3 0 101,-3 0 0,0 0-222,-5 0 0,5 5-16,1 1 0,-1 8-256,-5-3 0,-7-1-7,1 1 0,-2 1-764,2 5 0,-2-2 390,-4-3 1,-4 3-936,4-3 1,-11 3 76,-6 2 0,1 3-403,-1 3 1,-2-4 597,-10 4 1,-5-4 738,-13-1 0,-2 6 0,-9 3 0</inkml:trace>
  <inkml:trace contextRef="#ctx0" brushRef="#br0" timeOffset="1556">485 932 8511,'-17'0'1135,"7"-2"-625,4-3 1,6-5-509,6-7 0,5-1 246,13 1 0,2 0 299,9 0 0,5-1-270,1 1 0,-3 5-201,-9 1 0,2 7-210,-8-2-400,8 4 1,-14 4-283,0 4 1,-7-2 431,-10 7 1,0 1-3,0 5 1,-8 2 157,-4 5 1,-9-5 68,-2 4 0,-6-4-26,6-2 0,-7 1 213,1-1 0,-2 0-77,2 0 0,4 1 280,8-1-425,-8 0 1,6 1 149,-4-1 1,11-6-336,6 1 330,-3-8 12,7 4 0,-6-7-236,8 5-2,0-4 177,0 14 1,-2-7 97,-3 8 0,-7-5 0,-11-1 0,2 1 0,-8 5 0,6-5 193,-6-1 1,8 1 139,-2 5 1,0 0 95,6 1 0,-5-1 194,11 0 1,3 3 428,2 3 0,5-4-298,1 4 1,0 2-50,0-2 1,7 0-519,5-6 1,3 1 124,2-1 0,7 0-693,-1 0 1,0-5-54,-6 0 1,0-7-386,1 7 1,-1-8 384,0 1 0,0-3-196,1-2 1,-7-2-28,1-3 0,-1-5-132,7-7 0,-3-2 569,-4-5 1,5 3 78,-5-7 1,7 1 248,5-2 0,4-4-169,7 4 0,3 4 195,3 2 1,0 4 208,12 2 1,-4 5 339,10 1 0,-4 5-240,-2-6 0,-6 9 97,0-3 1,-8 4-78,3 2 1,-13 0-101,-4 0 1,-5 8-299,-2 3 1,-7 4 66,-5 3 0,-5-1-54,-5 0 0,-7 6-65,-11 0 1,2 2-220,-8-1 0,0-5 29,-5 4 0,-1-10-216,1-1 1,1-6-407,4 5 1,-4-7 342,5 2 0,3-4-313,2-2 0,3-2 344,3-4 0,2 2 425,3-7 0,2-1 0,5-5 0,3 5 0,-4 1 0,4 5-368,2-6 368,8 9 1283,-6-5-583,5 8 1266,-7 0-548,0 0-177,0 8-616,-7-7-119,5 15-353,-6-14-564,8 5-1151,0 1 404,8-6 481,1 13 1,3-11-39,-1 8 394,-7-1 0,2 7 140,-12-1 1,2 2 354,-7 4 1,-6-4-35,-6 4 1,-2 2 401,2-2 0,3 1 184,-3-7 0,-2 0-307,2 0 1,6-1 715,5-5-411,1 5-216,1-14-294,3 5 1,16-7-49,9 0 0,6-2 108,11-3 1,7-5-65,4-7 0,8-3-696,10-3 1,-7 2 281,12-8 1,-5 8-958,-1-2 0,-3 6 346,-8 5 1,-6-1-28,0 7 0,-10-5 842,-1 5 0,0-8 0,-8 5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41.1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70 102 7979,'-18'-25'241,"7"8"-201,-1 0 0,7 1 1395,-7 10-383,8-7-611,-3 11 1,7-4-354,0 12 1,0 13 147,0 16 0,0 13-220,0 10 1,0 15 67,0 2 1,0 7-1151,0 5 0,0-1 396,0 1 358,7 7 0,3 2 0,-2-44 0,1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42.3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969 104 8234,'-2'-16'-311,"-4"5"-334,4-4 347,-5 13 250,7-14 1,0 12 139,0-7-55,0 7 162,-8-4 18,6 1-198,-6 5 1,7-6 78,-5 8-153,4 8 1,-13 1 93,3 9 0,-3 5 2,-3 0 1,-1 8-8,-4-3 1,4 5-9,-4 2 0,2-1 11,-2 1 1,3-1-16,-3 1 1,4 0 107,2-1 1,0 6-81,-1 1 1,-5 1 116,0-2 1,0-1-61,6 7 0,-1 0 110,1 6 1,0 6-86,0-1 0,-1 11 117,1 1 1,2 2-273,3 10 0,-1 1 159,7 10 0,0-1-525,6 7 1,0-6 452,0 6 1,0-6-173,0 6 0,0-8-18,0 3 1,6-15-56,0-8 0,7-9 147,-1-9 1,-3-2-20,3-4 0,-6-9-18,5-9 336,-7-7-1048,4 4 842,-8-15 1,0-6-528,0-16 1,0-7-19,0-15 486,-8-9 0,6 7 0,-6-6 0</inkml:trace>
  <inkml:trace contextRef="#ctx0" brushRef="#br0" timeOffset="404">53 1816 8182,'-10'17'-412,"-4"0"230,9 1 1,-1 1 468,6 4 0,-6-2-71,0 8 1,1 6 157,5 5 1,0 2-98,0-1 1,7-5-203,5 4 1,3-1 63,3 1 1,-7-5-68,1-1 0,-1 1-64,6-6 1,1-2 83,-1 1 1,-2-4-81,-3 4 1,3-7 67,-3 3 0,3-5-159,2-2 0,-5-2 35,0-3 70,-1 3 0,6-13 99,1 4 1,-7-4 8,1-2 0,-7 0 153,7 0 0,-6 0-76,5 0 0,-1-2 45,1-4 1,7-3-61,-1-9 1,2-7-16,10-3 0,2-15-10,9-9 1,-3-1-184,3-11 0,6-9-266,-20 31 1,0-2-1,1-3 1,2 0 40,5-5 0,1 0 1,0-7-1,1-1 237,4-4 0,1 1 0,0-1 0,0-1 0,-1-1 0,-1 0 0,3-2 0,1 1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40.5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8036,'29'-2'-111,"0"-4"-37,0 4 1,0-11 15,0 7 1,-6-6 99,5 7 0,-4-9 256,4 3 1,-5 3-121,6 2 1,-8-1-163,2 1 0,-3 0 107,-3 6 1,6 0-391,0 0 1,0 0 42,-6 0 0,-5 0 298,-1 0 0,1 8 0,5 1 0</inkml:trace>
  <inkml:trace contextRef="#ctx0" brushRef="#br0" timeOffset="244">70 519 8093,'-10'0'837,"2"0"1,10 0-742,4 0 1,4 0-89,7 0 1,0 0 443,1 0 1,6 0-78,5 0 0,6 0-282,5 0 1,4 0 124,8 0 0,0-6-649,0 0 1,6-1 70,-1 1 0,-5 2-11,-6-8 0,-5 3-60,5-3 1,-14-1-1209,3 7 1639,-12-7 0,2 3 0,-8-7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48.9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8279,'17'-7'-339,"0"-3"-40,0-7 0,1 5 86,-1 1 1,2 5 167,4-6 0,-4 7 253,5-7 1,-3 8-96,2-2 0,-4 5 102,4 1 0,2 0-11,-2 0 1,0 0-28,-6 0 1,6 1-34,1 5 0,4-2 5,-5 8 1,8-7 108,-2 7 1,4-1-112,1 7 1,-5 5-12,0 0 0,2 8 31,9-3 0,-4 5-107,5 2 1,-3-1 31,3 1 1,-5 1-4,4 5 1,3-3 34,-3 8 1,6 0-7,-5 6 0,5 2 31,-6 4 0,0-3-37,-5 9 1,0-7-55,-1 7 1,1-3 69,-1 3 1,-5 3 43,0-4 0,-6-1-39,6 1 1,-8-1 10,2 1 1,-4-1-59,-2-5 1,1-3-12,-1 4 0,0-4-38,1-3 1,-7-4 81,1-1 0,-7-8-171,7 2 1,-6-3-56,5-2 1,-5-9-179,6-3 0,-7-5-48,7-7 66,-8-3 347,11-8 0,-21-15 0,4-5 0</inkml:trace>
  <inkml:trace contextRef="#ctx0" brushRef="#br0" timeOffset="338">1349 1816 8189,'-2'-15'-894,"-3"3"357,3 5 324,-6 7 265,8 0 233,8 0-59,1 0 0,9 2-122,-1 3 0,0 5 246,1 7 1,1 8-30,4 4 1,-2 10-25,8 1 0,0 6-165,5-6 1,-1 6 18,-4-5 0,3-1-43,-3-5 0,4-6-189,1-1 1,-7-6-45,-4 1 1,2-6 134,-2-6 0,-5-3 8,-7-8 1,-5 6 56,6 0 1,-9-3-5,3-8 1,2-13 35,-2-10 1,-1-15 154,-5-9 1,0-30-241,0 31 0,0-2 1,3-12-1,2-3-422,0-5 1,2-3 0,3-9-1,3-1 187,0-9 0,2-1 0,5 1 0,1 0-168,-7 29 1,2 0 0,0 2-1,9-21 1,2 3-226,1 6 1,1 2 605,-3 9 0,2 3 0,9 2 0,1 1 0,-2 2 0,-1 1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47.2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1 623 8231,'7'18'-462,"1"-7"308,3 1 1,5-9-215,-5 3 0,10-4 208,3-2 0,-1-2-23,-6-4 0,0 3 192,0-9 1,1 6-2,-1-5 1,-2 5-149,-3-5 138,3-1 2,-13 2 0,14-5 0,-7 5 0</inkml:trace>
  <inkml:trace contextRef="#ctx0" brushRef="#br0" timeOffset="282">277 520 8229,'-17'9'-454,"2"1"266,3-5 570,-3-3-87,5 6 236,0-8-324,3 0 260,7 0-152,0 0 0,7 0-129,5 0 0,5 0 31,6 0 1,4-2-55,8-4 1,7-3-79,4-8 0,-2-1 22,2 1 1,1 0-171,4-1 1,1 7 92,0-1 0,-6 1-185,0-7 0,-5 7-218,5-1 1,-8 9 181,3-3 0,-5 2-294,-1-2 0,-1 4 181,1-3 0,-8 3-76,-4 2 1,-4 2-83,-2 3 0,-5-1-309,0 8 771,-9 7 0,-3 8 0,-9 7 0</inkml:trace>
  <inkml:trace contextRef="#ctx0" brushRef="#br0" timeOffset="523">571 1090 8217,'-27'12'-1037,"4"-1"1574,4-7-209,2 4-399,7-8 0,2-2 142,8-4 0,6 2 166,0-7 0,7 5-13,-1-6 1,3 7 237,3-7 1,1 6-113,4-5 0,4 5-131,7-5 0,3-1-125,3-5 1,2 1 132,5 5 1,1-5-464,-8 5 1,6-4-87,-6-3 1,7 7-300,-7-1 1,0 3 171,-5-3 0,5-3-772,1 3 1221,-1 4 0,-5-15 0,-1 4 0</inkml:trace>
  <inkml:trace contextRef="#ctx0" brushRef="#br0" timeOffset="801">1834 18 8163,'-18'-8'324,"1"6"-17,0-3 1,5 3 130,1 2 0,1 7-95,-1 5 0,3 11 108,8 6 0,0 15-72,0 14 1,2 5-61,4 18 0,5 9-489,0-38 1,1 0 0,1 0 0,1 0 265,3 3 1,1-1-1,-1-4 1,2-2-611,1-1 1,0-2 0,19 38-51,7-2 564,0-8 0,6-4 0,0-10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49:53.41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848 2110 16352,'0'-11'-628,"0"-1"-833,0 9 538,0-5 344,0 0 489,0-1 222,0-9-156,0 1 132,0 0 1,0-1-74,0 1 0,0 6 75,0-1-49,0 8 0,0-5 99,0 3 80,0 4-162,0-6 0,-2 8 446,-4 0-184,4-7-300,-5 5 1,5-6 500,-4 8 56,4 0-381,-6 0-386,8 0 147,0 0 115,8 0 0,-4 0-205,7 0 0,1 6 258,5-1 0,0 7-233,1-6 0,5 5-41,0-5 1,8 2 75,-3-3 0,11-3 45,1 4 0,8-4 58,-2-2 1,4 0-29,2 0 1,-2 0 32,-4 0 1,4 0 61,-4 0 1,4 0 135,2 0 0,-2-6-81,-4 1 0,10-9 61,-4 3 0,4 1-81,-5-2 0,1 1 18,0-6 0,0-1 18,0 1 1,-2 2-1,-4 3 1,4-3-26,-4 3 0,2-3-3,-2-2 0,4-6 33,-4-1 0,4 1-96,2 6 1,0-6 20,0 0 0,0-2-37,0 2 0,-8 4 15,-4-4 1,-3 3 22,-3 3 1,1 0 4,-1 0 1,-1-3 26,-4-3 0,4 4-49,-5-4 1,5-2 36,2 2 0,-1-6 35,1 6 0,-6-6-40,-1 6 1,-1-8-59,2 3 0,2-5-57,-8-2 0,0 1-71,-6-1 0,1 1-206,-1-1 1,-7 2 5,-5 5 1,3-3-63,-2 8 0,0-6-42,-6 6 0,0-8-66,0 2 1,0 4 25,0 2 0,0-2 39,0 2 1,-8-2-114,-4 2 0,3 4-7,-3-4 1,1-2 50,-7 2 0,5-2 21,-4 2 0,9 2 135,-9-8 0,3 8-46,-3-2 1,0-2 26,-1 2 0,7 3 6,-1 3 1,-5 2 169,-6-14 1,0 8 36,6-2 0,-1 4 43,1 1 0,-2 1 16,-4 0 1,3 1 61,-3 5 0,2-5-35,-2 5 0,4 3 148,-4 2 0,-2-1-18,2 1 1,-2 0 106,2 6 1,-2 0 38,-4 0 0,-2 0 19,8 0 1,-7 0-61,1 0 1,-4 0 8,-2 0 0,1 0-171,-1 0 1,1 0 72,-1 0 0,-5-2-230,-1-3 1,-1 3 151,2-4 0,3 2-117,-3-2 1,3 4-49,3-3 1,-3 3-26,-3 2 1,3 0 33,-3 0 1,-2 0-36,2 0 1,-3 0 108,3 0 1,3 0-53,-3 0 1,-2 2 88,1 3 0,-5-1 29,6 8 0,0-7 18,5 7 0,0-6-16,1 5 1,-1 1 42,1 5 0,-7 0 7,1 1 1,0-1 3,5 0 1,-5 1 4,-1-1 1,-5 6-3,6 0 0,-6 0-42,5-6 0,-7 6-10,2 0 1,2 6 14,-2-6 1,2 6-45,-2-6 1,-4 8 27,4-2 0,1-4-25,-1-2 1,2 2 83,-2-2 0,-4 8-143,4-3 0,4-3 189,1-2 1,3 2-157,-3-1 0,7 4 146,-1-5 1,1 8-149,5-2 0,-2 4-28,2 1 0,4 8 2,8 5 0,2 3-43,3 1 0,4 1-34,8 0 1,0 6-40,0-1 1,8-5 52,4-6 0,3-5-181,2 5 1,8-8-41,4 3 0,10-7 45,1-5 0,14-4 33,-2-8 1,13-1 160,4-5 0,2 3-219,10-8 1,-2-1-34,1-5 1,13-7-36,-1-5 1,-42 5 0,2-1 79,2-1 1,1 0 0,-2 1 0,0-1 98,1 0 1,1 1-1,1-1 1,0 1-136,-2-2 1,1 2 298,4 3 0,0 1 0,-4-5 0,1 0 0,3 2 0,1 1 0,-1-2 0,-1 0 0,1 3 0,0 1 0,-2 2 0</inkml:trace>
  <inkml:trace contextRef="#ctx0" brushRef="#br0" timeOffset="569">4082 1056 13550,'-18'-8'-2620,"1"-2"3063,0-7-386,7 0 0,1 7 755,3 4 486,4-3-959,-6 7 1,16-6 274,3 8 1,-1 0-461,1 0 0,1 6 64,5 0 0,1-1-55,-1-5 1,6 0 219,0 0 1,6 2-393,-6 4 0,6-4-23,-6 4 0,0-4-265,-6-2 0,0 2-547,1 3 1,-1-3 427,0 4 0,1 2-44,-1-3 1,0 7-39,0-6 1,1 1-118,-1-1 0,0-2 215,1 8 0,-1-7-296,0 7 308,1-1 0,-1 5 250,0-5 1,-5 5-63,-1-5 1,-7 5 177,2 1 0,-4 0 0,-2 0 0</inkml:trace>
  <inkml:trace contextRef="#ctx0" brushRef="#br0" timeOffset="884">4133 1471 10827,'-17'0'-27,"0"0"17,7 0 259,3 0-131,7 0 1,7 0 56,5 0 0,3 0 54,2 0 0,1 0 2,-1 0 0,0-2 39,1-4 1,7 4 70,3-4 1,5-1-101,2 1 0,-1-6 71,1 6 1,1-5-186,5 5 1,-3 0-191,8 6 1,-2-5-51,3-1 0,8 0-357,-3 6 1,4-6 8,-4 1 0,-2-1 217,-4 6 1,4 0-593,-4 0 1,-2 0 251,2 0 1,-9 0-511,-3 0 1078,1 0 1,-16 8-1,6 1 1</inkml:trace>
  <inkml:trace contextRef="#ctx0" brushRef="#br0" timeOffset="1288">5361 865 23125,'8'-9'847,"-6"-7"-2357,6 7 1831,-1-1 0,3 2 618,7 8-1052,0 0 0,8 0 12,4 0 0,-2 0-148,2 0 0,-6 8-86,6 4 0,-8 3-472,2 2 1,-4 1 139,-1-1 0,-9 8-136,-3 4 0,-4 9-332,-2 2 0,-10 9 643,-7-3 0,-8 2 74,-10-2 0,-1 2 447,-4-8 1,1 4 499,-7-9 0,13 1 434,-1-12 1,11-7 793,0-6 1461,11-7-2187,4 12 0,20-16-155,11 0 0,14-8-521,20-9 1,14-3-573,16-3 0,5 2-468,-38 7 1,1-1 0,4 4 0,2 1 684,10-1 0,2-1 0,-2 0 0,2 1 0,4 2 0,1 1 0,2 1 0,0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0:00.1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934 35 7790,'0'-9'-1428,"0"1"1327,0 8 94,0 0 14,0-8 1,2 7 28,4-5 100,-5 4-100,7 2 39,-8 0 44,0 0 27,8 0-113,-6 0 1,13 0-14,-3 0 0,-3 0 16,3 0 0,-6 0-125,5 0 99,1 0 0,5 0-3,0 0 0,0 0 0,1 0 0,-1 6-5,0-1 1,1 1 9,-1-6 0,0 2-7,1 4 0,-1-2-9,0 7 0,0-7 14,1 2 0,-1-2-9,0 1 0,1-1 4,-1 8 1,0-8-3,0 1 1,1 3-3,-1-2 1,0 5-2,1-5 0,-1 6 13,0-7 1,0 7-10,1-6 1,-1 5-10,0-5 1,1 6 10,-1-7 0,0 7-13,1-6 0,-1 7 8,0-1 1,0-3-1,1 3 0,-1-7-3,0 7 0,3-6-2,3 5 1,-4-5 7,4 6 1,-2-7 2,2 7 1,-4-8 17,4 1 0,2 3-21,-2-2 0,6 5-6,-6-5 0,6 2 5,-6-2 1,8-2-1,-2 7 0,-2-7-3,1 2 0,-5 1-2,6-1 1,-6 8-6,6-3 0,-6-1 7,6 1 1,-8-1-5,2 1 1,-2 5 2,2-5 0,-3 5 1,3 1 0,-4-6 0,-2 1 1,0-2-1,1 1 0,-1 4 27,0-3 1,1 3 3,-1 3 1,-6-3 25,1-3 1,0 9-46,5-4 1,0 6-6,0 0 0,1-4 10,-1 4 1,2-1-11,4 1 0,-4 2-6,5 3 1,-5-3-9,-2-7 0,0 1 0,1 4 0,-1-2-2,0 8 0,1-6-3,-1 6 1,0-8 11,0 2 0,1 2-3,-1-2 0,0 2 2,1-2 1,-3-4-1,-4 4 1,5 2 24,-5-2 1,5 6 1,1-6 1,0 8-16,1-2 1,-3 3 5,-3 3 1,3 0 119,-4-1 1,5 1-73,1-1 1,0 1 0,1 0 0,-3-3-25,-3-3 1,3 4-42,-4-4 0,5 3 40,1 3 0,-5-1-16,-1 1 1,1 0 12,5-1 1,0 6 1,1 1 0,-7-1-153,1-5 0,-1-1 126,6 1 0,1 0 38,-1-1 0,-5 1-35,-1-1 0,1 3 66,5 3 1,-6-5-45,1-1 0,-6 5 3,5-10 0,-1 7 2,1-7 0,3 4 14,-8 1 0,1 1 90,-1-1 0,-4-1-98,4-4 0,1 3-15,-1-3 1,2-2 17,-2 2 0,-4-8-53,3 2 0,-1-6-43,2-5-26,-4 3-39,6-13-306,-1 14 177,-5-14 0,6-2 129,-8-12 1,0-3-98,0-3 1,0-1 63,0-4 0,0 2-181,0-8 1,0 6 9,0-6 0,-8 0 314,-3-5 0,-5-1 0,-1 1 0</inkml:trace>
  <inkml:trace contextRef="#ctx0" brushRef="#br0" timeOffset="350">3165 2681 8115,'-10'-9'1386,"4"3"-1664,12 12 0,-2 3 136,7 9 1,1-1-234,5 0 0,1 0 194,-1 1 0,6-1 150,0 0 0,0 3 78,-6 3 1,6-4-31,0 4 1,2-2 84,-2 2 1,-3-4-105,3 4 0,-2-2 208,2 3 1,-4-3-99,4 7 0,-4-4 5,-1 4 0,-1-7-37,0 3 1,-5-5 89,-1-2-34,1 0 4,-3-7-42,7-2-47,-14-8 1,5-16-2,-7-7 0,2-17-61,4-12 1,-4-11-148,4-18 0,-2-17-302,-2 39 1,1-3 0,0-5 0,0-3 376,5-4 1,1-1-1,-2 1 1,2 2-155,4-1 0,3 1 0,-3 7 0,2 2 241,2 4 0,1 2 0,-1 3 0,1 1 0,16-34 0,1 5 0</inkml:trace>
  <inkml:trace contextRef="#ctx0" brushRef="#br0" timeOffset="1484">104 848 8111,'-18'-9'0,"7"-1"-542,-1 4 276,9 4-178,-13-5 351,14 7 92,-13 0 1,13-2 87,-4-4-4,4 4 79,-5-6-65,5 8-241,-6 0 160,8 8 1,0 2 4,0 7 1,0 2-34,0 4 1,6-4-17,0 4 0,-1-3-12,-5-3 0,2 0 36,4 1 1,-4 5-11,4 0 0,1 0 52,-1-6 0,6 2 132,-7 4 0,9-2-130,-3 8 1,5-6 9,1 6 0,0 0-31,1 6 1,-1-1-6,0 1 0,6-1-53,0 1 0,2-1 62,-2 1 0,-3 5-67,3 1 0,2 1 51,-2-2 1,6-3-30,-6 3 1,5 2 31,-5-1 1,2-1-3,-2-5 0,-3-1 20,3 1 0,2 0 8,-2-1 0,6-5-31,-6 0 1,0-6 7,-6 6 0,6-6-6,0 6 1,2-8 3,-2 2 1,-4-2-4,4 2 1,2-4 8,-2 4 0,1-4-2,-7-1 1,2-1 27,4 0 0,-4 1 7,4-1 0,2 0 24,-2 0 1,2 1-46,-2-1 1,-1 0 6,6 1 0,-5-1 19,6 0 0,0 2-7,6 4 1,-3-3-22,-3 3 1,4 2-5,-4-2 0,-2 6-4,1-6 1,-1 2-9,2-2 1,2-4 31,-8 4 1,0-6-20,-6-5 1,6 3 29,0-3 0,0-3-26,-5 3 0,-1-8-28,0 1 0,1 3 1,-1-2 1,-6 0-197,1-6 139,-1 0 0,1 0-363,0 0 337,-9 0-31,5-8-364,-8 6 1,-8-11 123,-3 7 0,-5-6 353,-1 7 0,-15-9 0,-5 4 0</inkml:trace>
  <inkml:trace contextRef="#ctx0" brushRef="#br0" timeOffset="1921">1280 3062 8111,'0'-12'-143,"0"1"331,0 7-326,0-4 1,2 8-20,3 0 0,-1 0-31,8 0 0,-6 0 250,5 0 1,-1 2-16,1 4 1,5-2 129,-5 7 1,-1-5-124,1 5 0,1-5 7,5 6 1,0-1 19,1 7 0,-1-1-1,0 0 1,6 0-8,0 1 0,0-1-14,-5 0 0,-1 1 5,0-1 1,1 0 3,-1 1 1,0-7-81,0 1 0,1-7 67,-1 7 0,0-8-21,1 1 9,-1-3 0,0 4 39,0 0-13,1 0 0,-1-6-5,0 0 0,-5 0 54,-1 0 1,-5 0 19,6 0 0,-7 0-133,7 0 134,0-8 40,5 6 0,-6-13-35,1 3 1,-8-3 11,1-2 0,-3-7 1,-2 1 0,0-9-10,0-3 0,0-7-50,0-10 0,0 0 25,0 0 1,0-15-350,0-8 0,0 26 0,0-4-205,0-6 1,0-3 0,4-11 0,2-4 7,2-14 0,1-2 424,3-2 0,1-2 0,-3 23 0,-1-2 0,1 1 0,0 0 0,-1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0:09.7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0 8131,'-18'0'0,"1"0"1498,8 8 0,1-4-282,8 7-1352,0 1 1,9 5 135,9 0 0,7 1 0,9-1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0:08.7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1 139 8083,'11'0'-444,"1"0"0,-7-2 328,7-4 0,-6 3 0,3-9 82,-1-1 0,4 3 40,-7-2 1,7 7-83,-6-7-328,7 1 404,-3-7 0,-1 1 0,-1 0 0</inkml:trace>
  <inkml:trace contextRef="#ctx0" brushRef="#br0" timeOffset="867">191 70 8165,'0'-17'0,"0"7"721,0-5 1116,0 13-965,0-6-210,0 8-289,0 0-275,8 0-145,1 0 1,8 0 17,1 0 1,-7 6-791,1 0 0,-1 7 83,7-1 0,-7 3-215,1 2 0,-3-3 951,3 3 0,3-4 0,-5 12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0:13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53 139 8135,'0'-10'-949,"7"3"864,-5-1 189,6 6 257,-8-6-46,8 8-190,-6 0 1,7 0 252,-3 0 192,-4 0-330,13 0 1,-11 0 93,8 0 0,-7 8-87,7 3 0,-3 13-70,3 4 0,-2 1-174,-5 6 0,-3-3 138,4 15 1,-4-7-114,-2 6 0,-2-6 21,-4 6 0,2-1-175,-7 1 1,1 2-8,-1-8 1,-5 1 101,5-7 0,-3-1-47,3-4 0,-3 1 93,9-7 1,-9-5-291,3-7 155,3 1 1,-2 3-329,5-3 252,3-5 0,-8-7-650,4 0 98,4 0 1,-5-7 254,7-5 1,0-5 492,0-6 0,0-4 0,0-8 0</inkml:trace>
  <inkml:trace contextRef="#ctx0" brushRef="#br0" timeOffset="197">191 606 8135,'15'7'-424,"-3"5"0,3 0 944,-3 5 0,-3-4-240,3 10 0,-2-3-30,1-3 1,4 0-123,-3 0 0,3 1-153,3-1 0,-1-5-103,0-1 1,1-7 106,-1 2 0,0 1-314,0-1 270,1 0 1,-1-6-170,0 0 0,-5 0-87,-1 0 0,-1-2-657,1-4 576,5 4 402,-14-5 0,13-1 0,-5-2 0</inkml:trace>
  <inkml:trace contextRef="#ctx0" brushRef="#br0" timeOffset="516">848 1 8355,'-9'0'651,"1"1"-877,8 5 1,0-2 163,0 8 0,2-3-30,4 3 0,-3 5 131,9 0 1,-6 3 28,5 8 0,-7-1 227,2 2 0,-4 9-175,-2-3 1,0 4 103,0-5 1,0 1-346,0-1 1,-6 7 145,0-1 1,-5 0-112,5-5 0,-6-2 88,7-5 0,-7 3-249,6-8 0,-5 0-20,5-5 1,-6-1-70,7 0 0,-9-7-255,3-5-144,3-3 735,-7 6 0,5-6 0,-7 6 0,0-8 0</inkml:trace>
  <inkml:trace contextRef="#ctx0" brushRef="#br0" timeOffset="697">935 727 8245,'28'0'-347,"1"0"1,-2 0 138,2 0 1,2 0 711,-8 0 1,0 2 51,-6 4 1,0-3-7,1 9 0,-1-1-302,0 7 1,-1-7-30,-5 1 0,5-6-545,-5 5 1,-1-5 253,1 5 1,-7-5-531,2 6 249,3-9-789,-7 5 1142,6-8 0,-8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5:32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33 346 7894,'17'-16'1248,"1"5"0,-1 3-516,0 8 1,6 0 220,0 0 1,6 0-428,-6 0 1,5 8 298,-5 3 0,0 5-561,-5 1 0,-7 0-436,1 0 0,-9-5-73,3-1-71,4 1 1,-8 5-1653,3 0 1,-3 2 1967,-2 4 0,-7 4 0,-3 8 0</inkml:trace>
  <inkml:trace contextRef="#ctx0" brushRef="#br0" timeOffset="788">16 1207 7989,'-10'0'4089,"5"0"-4017,10 0 0,-3 2 173,4 4 0,-2-4 347,2 4 1,-3-4-164,9-2 0,-6 0-45,5 0 1,-7 7-106,2 5 0,1 5-26,-1 6 1,0-2-288,-6 8 0,0-6 118,0 5 0,0-7-415,0 2 188,0-3 1,2-9-387,3 1 350,-3-9 1,8 3-112,-4-12 1,3-5-594,8-12 1,3-10 371,3-7 0,3-15-382,9-3 0,-1-7 140,1-4 1,5-9 298,0-9 0,-16 38 0,0-1 85,0-4 1,-2-1-1,0-3 1,0 1 343,1 2 0,0 1 0,-4 3 0,0 2-68,22-37 1,1 4 112,-2 13 0,-6 11 536,-5 18 1,-8 11-97,2 6 1329,-4 4-334,-1 10 686,-1 1-877,0 16 1,-7 1-391,-5 8 1,-1 6-177,2 0 0,-4 0-298,4-5 0,-4-1-4,-2 0 1,0 0-106,0 1 1,0-1-379,0 0 1,0-6 190,0 1-882,0-8 1,7 3 75,5-7 1,5 0-294,6 0 0,-2-1 454,8-5 0,-3 2 3,3-8 0,2 9 246,-8-3 97,0 4 1,-6 2 146,0 0 1,-7 2-86,-4 4 0,-5 3-227,-1 8 0,-1 1-33,-5-1 1,-4 8-341,-7 4 0,-2 3 255,-4 3 1,4-1 68,-4 0 0,6 1 267,5-1 0,-1-1-53,7-4 1,0 1 339,6-7 1,8 0-200,3-5 0,-1 1 732,1 4 1,1-4 35,5 4 0,-2-4 372,-3-2 0,1 0-412,-7 1 0,2-1 39,-3 0 1,-3 0-22,4 1 0,-4 1-275,-2 4 0,-8-4 10,-3 4 1,-4 2-120,-3-2 0,-5 5-323,0-5 1,-2 6 53,2-6 0,4 0 87,-4-6 0,4-1 58,2-5 0,0-3-119,0-8 334,-8 0 0,2-2-195,0-4 0,2-3-138,15-9 0,-2 7 114,2-1 0,5 7-748,-5-7 1,13 8 157,11-1 1,1 3-104,10 2 0,-1 0 265,7 0 0,5 0-69,0 0 0,-5 7 94,-7 5 1,-7-3-34,2 3 1,-3-3 356,-3 3 1,-6 3-491,1-3 0,-8 3-1590,1 2 1222,-3 0 757,-2 1 0,0-1 0,0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9:22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329 433 8187,'-9'-62'522,"-5"12"65,8 16 1,1 1-199,5 10 1,9-2 186,9 2 0,5 4-1593,5-4 1,3-2 390,-8 2 1,-2 0 419,-9 5 0,1 7 120,-7-1 1,-2 3 178,-10-3 1,-3 5-104,-9 7 0,-7 7 171,-3 5 0,-13 11-199,-5 6 0,-4 3 152,-2 3 0,6-1 159,0 1 0,9-2-68,3-4 1,9 1-63,13-7 0,5 6-153,7-6 1,2-2-118,3-9 0,11 1 61,7-7 0,13 2-201,-1-2 1,3-5 112,-3 5 0,-8-4-105,-4-2 0,2 2 124,-2 4 1,-6 3-5,-5 9 0,-8 9 173,1 7 0,-10 8 48,-7 10 0,-5 6 288,-6 0 1,-4 5 6,-8-5 1,6 5 145,1-5 1,6-1-106,-1-5 0,6 0 149,6 0 0,3-6-414,8 0 0,2-7 129,4 1 0,3-11-225,8-6 0,1-4-75,-1-2 0,8-1-183,4-5 0,4-3-9,1-8 1,1-2-293,-1-4 1,-5-9 110,0-8 0,-2-8-173,2 2 1,-6-11 122,-12-6 0,-3-4 88,-8-2 0,-4 0 274,-7 0 1,-3 8 417,-15 4 0,6 5 728,-6 6 1,8 4-241,-2 8 0,6 6 587,5-1 0,3 8-290,3-2-819,4 4 1,2 2-770,12 0 0,11 0 370,5 0 0,19 0-272,4 0 0,13 0 84,-1 0 30,12 0 0,-4 0 0,6 0 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0:19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17 347 8039,'-9'0'2174,"1"0"-1912,8 0-24,0 0 1,8-6-155,3 0 0,-1-5 29,1 5 1,1-7-182,5 1 0,1 2 52,-1-1 1,-6 5 46,1-5 0,-1 7-26,7-2 1,-1 2-26,0-2 83,1 4 1,-1-5 84,0 7 1,2-6 20,4 0 0,-3-1-63,3 1 0,-4 4 177,-2-4-178,1-4 0,-1 3 119,0-5-75,0-3 1,1 11-5,-1-7 1,-5 5-1,-1-6 0,-5 6 67,5-5-277,-7 7 0,10-6 108,-9 5 1,3 3-255,-2-4 109,-4 4 0,7 2 68,-3 0-79,-4 0-55,6 0 1,-6 0-43,3 0 15,-3 0 369,6 0-167,-8 0 546,0 0-532,-8 0-301,6 0 204,-5 0-1008,-1 0 749,6 0 1,-6 2-1442,8 4 1146,0-4 1,0 7-347,0-3 650,0-4 0,0 13 326,0-3 0,-7-4 0,-3-1 0</inkml:trace>
  <inkml:trace contextRef="#ctx0" brushRef="#br0" timeOffset="347">294 36 8154,'0'-10'142,"0"2"1,0 6 528,0-3-60,0 3 11,0-6-281,0 8 0,2 0 93,4 0 0,-2 10-77,7 7 0,-7 8 56,2 9 1,-2 5-125,1 7 1,-3 2-37,4 15 1,-10 1-57,-2 5 1,-7 0-184,1 0 0,-1-1-33,1-5 1,-3-3-363,4-9 0,3-6-10,2-5 1,-2-5-1328,3-7-667,-1-3 1017,6-15 380,0-2 988,0-8 0,8-16 0,1-3 0</inkml:trace>
  <inkml:trace contextRef="#ctx0" brushRef="#br0" timeOffset="641">571 623 8101,'11'0'2074,"1"0"-1630,-1 0 0,7-5-158,-1-1 1,-6 0-57,1 6-73,-1-7 1,7 5-155,-1-4 0,-5 4-47,-1 2 1,-5 0-608,5 0 137,-7 0 0,6 8 238,-4 3 1,-4 4 65,3 3 0,-3 5 287,-2 0 0,-2 2 244,-3-2 0,3 2 43,-4 4 0,4-4 341,2-8 0,6-5-340,-1-1 0,9-5 74,-3 5 1,5-7-278,1 2 1,0-4-342,1-2 0,-1 0-215,0 0 1,3-8-368,3-3 0,-2-10 761,8-3 0,-8-6 0,4 3 0</inkml:trace>
  <inkml:trace contextRef="#ctx0" brushRef="#br0" timeOffset="1183">1539 122 7969,'10'-8'-339,"-3"4"548,-7-7 201,8 7 0,0-6-112,3 5 0,-1 3 106,-4-4 0,-2 4-59,7 2 0,-5 6 169,5 0 1,-5 9 482,6 2-623,-8 1 1,9 8-136,-7-2 0,5-3-205,-5 8 0,6-6-142,-7 5 0,7-5 177,-6 6 0,5-8-572,-5 2 0,2-5 32,-3-7 155,-3 5 1,8-14 79,-4 3 449,-4-3-112,5-2 229,-7 0 0,0-7-125,0-5 0,0-3-59,0-3 1,6 1-210,0 0 1,5-6 24,-5 0 0,6 0-100,-7 5 1,7 1 128,-6 0 0,7 1-143,-1 5 1,-3-3 66,3 9 0,-1-3-143,7 2 0,-7 4-77,1-4 240,-1 5 1,6 1-282,1 0 1,-9 1 63,-3 5 0,2-2-465,-2 8 1,-1-1 56,-5 6 1,0 7 689,0-1 0,-7 7 0,-3-3 0</inkml:trace>
  <inkml:trace contextRef="#ctx0" brushRef="#br0" timeOffset="1362">1729 675 9546,'8'10'2090,"2"3"-1628,7-7 1,0 2-316,1-2 0,1-4-214,4 3 0,-2-3 48,8-2 1,0 0-203,5 0 0,-1-2-2081,-4-3 2302,3-5 0,3-7 0,9-1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0:23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9521,'0'11'1381,"0"1"0,0-1 1,0 7-2130,0-1 748,-7 8 0,-3 10 0,-7 9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0:22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7930,'12'0'406,"-1"0"1,3 2 162,9 3 0,-2-1-57,8 8 0,-8-1 82,2 7 0,-4-7-23,-2 1-96,1-1-296,-1-1 0,0-1-229,1-3 0,-7-4 100,1 4 0,-7 2-576,7-3 1,-6 1-153,5-6-262,-7 0 404,11 0 1,-13 2-1235,4 4 1264,-4-4 1,-2 13 67,0-3 0,-8 3 438,-3 2 0,-5 6 0,-1 0 0,0 6 0,0-6 0,5 2 0,0-2 0,1-3 0,-6 3 0,1-4-42,5-2 0,-5 0-109,5 1 527,3-1 537,-7 0 241,13 1-774,-6-9 1,10-1 88,4-8 0,3 0-2,9 0 1,1 0 67,4 0 1,4-8-256,8-3 1,7-10-242,4-3 0,-4 1-93,-1 6 0,-5 0-249,-1 0 1,-1-1-1275,1 1 825,-8 7 459,-2-5 0,-8 13-898,0-4 1191,-7 4 0,5 10 0,-5 2 0</inkml:trace>
  <inkml:trace contextRef="#ctx0" brushRef="#br0" timeOffset="262">450 658 8323,'17'0'476,"0"0"1,-5 0-525,-1 0 0,1-2 223,5-4 0,1 4-87,-1-3 0,0 3 95,0 2 1,1 5 8,-1 1 1,-6 6 113,1-7 1,-2 9-87,1-3 0,3 7-37,-9 5 0,1-2-135,-6 8 1,2-6-90,4 6 0,-4-6-396,4 5 1,-5-4 243,-1 4 1,0-6-149,0 1 1,-5-4-32,-1-2 0,-2 0-207,2 1 1,3-9 68,-9-3 1,1-4 93,-7-2 0,1 0 416,0 0 0,-8-15 0,-2-5 0</inkml:trace>
  <inkml:trace contextRef="#ctx0" brushRef="#br0" timeOffset="469">519 554 11735,'0'12'627,"0"-1"1,0 3-440,0 9 1,-8 4-105,-3 7 1,-5 1-58,-1-1 0,-2 1 141,-4 0 1,4 3-1019,-5-3 0,5 3 49,2-9 1,2-2-348,3 2 1,2-8 1147,5 2 0,3-4 0,-6-2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0:24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17 589 8066,'-1'9'-641,"-5"-3"-671,4-4 1863,-6-2 891,8 0 1306,0 0 0,8 0-2264,3 0 1,5-2-50,1-4 0,8 2-195,4-7 1,-2 7-136,2-2 0,-3 4-171,3 2 0,4 0 134,-4 0 0,-4 0-174,-2 0 1,2 8 50,-2 4 0,-6 5-28,-5 6 1,-3-2 64,3 8 1,-5 6 88,-7 5 1,0 2-18,0-1 0,0-5 34,0 4 0,0-5 77,0-6 1,0 2-81,0-8 1,0 0-104,0-6 1,2-7 97,4-5 1,-2 3-104,8-2 1,-7 0 6,7-6 1,-1-8-9,7-4 1,-1-3 8,0-2 0,1-6-15,-1 0 0,6-8-242,0 2 0,0 4-362,-6 2 1,-5 4-363,-1 1 0,-7 1-158,2 0 71,-4 0 491,-2-1 1,-8 3-71,-3 3 1,-7 5 114,-5 7 1,-2 7 102,-3 5 0,-7 5 444,0 6 0,1 2 0,-7 4 0,5 4 0,1-5 0,1 3 0,-1-2 0,2-2 0,5-4 0,-3-4 70,8 4 1,0-3 102,5-3 1,1 6 354,0 0 1,2 0 472,3-6 1,-1 2-13,7 5 1,-6-3-405,6 7 1,1-4-86,5 4 0,7-5-156,5 6 0,3-8 150,3 2 0,5-3-140,0-3 0,13-6-245,-1 1 0,3-8 23,-3 2 1,1-4-224,5-2 0,-5-2-102,5-4 0,-5 2-489,-1-8 0,-1 1-103,1-6 1,7-1 309,4 1 1,-2-8-1586,3-4 0,-1-5 445,6-7 1615,7-3 0,3-8 0,7 0 0</inkml:trace>
  <inkml:trace contextRef="#ctx0" brushRef="#br0" timeOffset="646">1418 156 6165,'17'0'305,"1"0"0,-1 0 34,0 0 0,1 0 1518,-1 0-1225,0 0 0,-5 6 499,-1 0-726,1 0 0,3-4-350,-3 3 270,3-3-450,-13 6 95,6-8 1,-8 2 34,0 4 138,0-4-325,0 5 0,0-5-112,0 4 268,0-4 0,0 13-7,0-3 1,0 3 72,0 2 1,0 1-96,0-1 1,0 2 115,0 4 0,0-2 71,0 8 0,5-2-29,1 2 1,2 4 154,-2-5 1,-4 11-54,3 1 0,3 1-100,-2-7 0,1-5-173,-1 0 1,-2-8 67,8 2 1,-7-4-78,7-1 74,-8-1 0,9-6-56,-7 1 197,0-8 141,-6 3 19,7-7-111,-5 0-88,6 0-34,-8 0-132,0 0 1,6-7-94,0-5 1,-1-3-39,-5-2 1,6-3-341,0-3 0,7 2 112,-1-8 0,3 0 83,3-5 1,-1 1 121,0 4 1,0-1 61,1 7 0,-1 0-6,0 5 0,1 3-109,-1 3 1,0-1 4,0 7 0,-5 0-503,-1 6-441,-7 0 801,12 0 1,-14 2 411,3 4 0,-3 11 0,-2 12 0,-15 4 0,-4 1 0</inkml:trace>
  <inkml:trace contextRef="#ctx0" brushRef="#br0" timeOffset="851">1487 1108 8035,'0'9'225,"0"6"364,0-5 0,8 7-164,4 1 1,3-1 2,2 0 1,8-1 227,4-5 0,4 3-228,1-9 1,9 7-296,3-6 0,4-1-264,2-5 1,-4-7-506,3-5 0,-3-3-94,10-2 0,-4-1-912,-2 1 0,-6 0 1056,0-1 1,-6 1 585,6 0 0,-7 0 0,11-1 0,-6 1 0</inkml:trace>
  <inkml:trace contextRef="#ctx0" brushRef="#br0" timeOffset="1172">2923 1 7978,'17'0'-1013,"0"0"0,1 2 1745,-1 3 0,0-3-19,0 4 0,1 2-58,-1-2 1,0 1-347,1-1 0,5-4-233,0 4 0,0-4-242,-6-2 1,0 2-1160,1 3 243,-1-3 0,-2 14 573,-3-5 1,-4 6 508,-8 6 0,-16 4 0,-3 8 0</inkml:trace>
  <inkml:trace contextRef="#ctx0" brushRef="#br0" timeOffset="1355">2853 641 7978,'-17'15'-649,"0"-4"0,7-1 650,5-4 653,3-4 0,5 5-216,9-7 1,7-1-144,16-5 0,5-10-110,0-7 1,9-5-65,-3 4 0,6-6-213,5 1 0,-5 2 112,0-2 1,-2 8-932,-10-2 1,1 10 329,-7 1 1,-7 8-360,-4-2 940,4 4 0,-8 2 0,-1 8 0,-11 2 0</inkml:trace>
  <inkml:trace contextRef="#ctx0" brushRef="#br0" timeOffset="1568">3286 692 7978,'0'10'-376,"6"5"11,-1-3 1,9 3 861,-3 3 1,-1 1-65,1 4 0,1-4-232,5 4 0,-5 2 9,-1-2 0,-5 6-14,6-6 0,-9 6-178,3-6 1,-4 8-291,-2-2 1,-6 3-13,1 3 1,-15-6-325,3-1 0,-4-1-42,4 2 1,-6 0 649,0-12 0,-6 2 0,6-13 0,-2 0 0,2-6 0,3-8 0,-3-3 0,4-12 0,2-12 0,0-9 0</inkml:trace>
  <inkml:trace contextRef="#ctx0" brushRef="#br0" timeOffset="1725">3407 520 7978,'-10'7'1695,"-5"5"-1131,3 11 0,-1 6 51,1 11 1,-5 6-297,0 12 0,-2 3-300,-10 8 0,0 6-895,-6 0 876,1 8 0,-16 3 0,23-38 0,0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0:44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122 882 8035,'0'-9'2770,"2"1"-1978,3 8 0,-1 6-341,8 0 0,-3 7-162,3-1 1,3 3-39,-3 2 0,3-5-197,3-1 0,-1-1 107,0 1 1,-5 5-817,-1-5 1,-5-1 514,5 2 1,-7-1-1465,2 6 0,-4 6 1604,-2 0 0,0 8 0,0-4 0</inkml:trace>
  <inkml:trace contextRef="#ctx0" brushRef="#br0" timeOffset="400">104 1609 8035,'-17'17'458,"0"0"1,5 8 655,1 4 0,1 4-472,-1 1 0,-3-5 95,8 0 0,1-2-251,5 2 1,2-2-145,3-4 1,3-4-269,4 4 0,3-6 113,-3-5 1,5 1-689,6-7 0,-2 0-120,8-6 1,-6-2-531,6-4 0,1-11 401,11-12 1,-5-4-325,5-1 0,-5-1 602,-1 1 0,-8 7 242,-4 4 0,-4 5 692,-2 7-469,0 3 1,-7 10 708,-4 4 0,-4 3 96,-2 9 1,-6-1 536,0 0 1,-7 6-676,1 0 1,5 0-60,1-5 1,-2-7-481,2 1-45,1-8 1,14 3-846,9-7 1,6-2 261,11-3 1,7-13-558,4-11 0,4 3 550,2-3 0,-2 10 226,-4 1 0,4 3 288,-4 9 1,-3 0 351,-3 6 0,-9 0 9,-2 0 1,-10 8-2,-2 4 379,0 3 1,-17 8-234,0 0 0,-9 0-501,-14-6 1,-4 1-378,-8-1 0,-1-2-516,-5-3 0,5 1 385,-4-7 1,3 0 502,2-6 0,-7-8 0,-2-1 0</inkml:trace>
  <inkml:trace contextRef="#ctx0" brushRef="#br0" timeOffset="1975">1695 485 8150,'-9'-12'2359,"3"1"-1701,4 7 0,2-2-408,0 12 0,2-2-14,4 7 0,2 3-1,3 9 1,2-2-113,-7 8 1,6-1 132,-6 7 1,-1-2-369,-5-4 0,2 3 132,4-3 1,-4-4-1498,4-2 962,-4 4 1,3-8-478,1 4 583,8-11 0,-5-7-191,8-10 1,1-11 359,-1-7 0,0-13-21,1 1 1,-1-1 324,0 7 0,1 4 76,-1 8-68,0-1 1,-5 9 93,-1 3 1,-7 6 149,2 6 0,-4 3-24,-2 9 0,-6 5 155,0 0 0,-7 7-144,1-1 1,-3 2-84,-2-2 1,5 2-303,0-8 1,7 2 39,-7-2 0,8-10-257,-1 4 121,3 5 0,2 3-249,0 3 0,0-1 202,0-4 1,0-2-26,0 8 1,2 2 324,3 9 1,-3 5-148,4 6 0,-4 1 537,-2 0 1,-2 0-107,-4 0 1,4-2 61,-3-4 1,3 0 46,2-11 1,0 7 278,0-13 0,0 0 246,0-12-345,7 8-688,3-6 0,7 4 143,1-11 0,-1-5-319,0-7 1,0-7 73,1-5 0,5-11-51,0-6 1,8-5-150,-3-7 1,-3 3-333,-2-8 1,-1-8 45,1-9 1,-4-7-324,4-4 0,-4-19 209,-10 42 1,-1-1 0,1-6-1,0 0 507,0 1 0,-1-1 0,-2-1 0,0-1 235,-1-1 0,1 1 0,-1 1 0,2 1 0,1 2 0,1 2 0,-1 3 0,1 2-35,8-32 0,6 10 35,1 8 0,1 21 0,-2 1 0,-2 11 67,8 1 1,-6 10 155,5 7 1,-6 8 690,1-2 0,-4 4 133,-2 2 1,0 8-371,1 4 0,-3-1-123,-3 7 0,3-9-37,-3 14 0,1-7-290,-2 7 0,5-4-49,-5-2 1,5 2-56,1 4 0,0-3-253,1 3 0,-1-4-391,0-2 0,1 0 342,-1 1 1,0-1-167,0 0 0,-5 6 68,-1 0 0,-7 8 13,2-2 0,-6-2 101,-6 2 1,-5 1 236,-12 11 0,2-3-123,-8 8 1,0-5 58,-6 5 1,-1-6-149,-5 6 0,5-7 96,-4 1 0,5-5-138,6-7 0,-2-3 54,8-7 1,6-9-142,6-3 0,5-4 34,-6-2 1,10-13-143,2-5 0,14-16 114,9-1 0,10-3 75,1 3 0,1 8 337,5 4 0,2 4-139,-1 2 1,-1 1 148,-5 5 0,-3 3 158,-3 8 1,-4 0 183,-8 0 1,-7 8-175,-4 3 0,-4 12 6,-2 6 0,-8 4-159,-4 1 1,-11 9-254,-5 3 1,-5 4-49,-2 2 1,1 1 91,-1 5 0,1 4-48,-1 7 1,8-6 206,4 1 1,4-3 140,2 2 0,7-3-83,4-8 0,-2-8 165,3-4 1,1-11-196,10-6 0,3-3 12,9-3 0,-1-2-228,0-3 1,0-5 93,1-7 0,5-2 39,0-3 0,2-5-160,-2-7 1,-4-8-64,4-4 0,-4-4 168,-1-1 0,-1-1-5,0 1 0,-7-1 26,-4 0 1,-4 1 15,-2-1 0,0 3 62,0 3 0,0 4-29,0 7 142,-8 1 1,4 2-140,-8 3 0,7 5-409,-7 7-343,8 0-117,-11 7 0,13 3-685,-4 7 0,6-5 1465,6-1 0,4-7 0,7 4 0</inkml:trace>
  <inkml:trace contextRef="#ctx0" brushRef="#br0" timeOffset="2329">3874 346 8163,'0'-23'261,"0"0"1,0 0 298,0 6 0,-5 5-261,-1 1 0,0 5 470,6-5-652,-8 7-285,6-4 1,-7 8-39,3 0 0,-4 2 130,-7 4 1,0 11-246,0 12 1,-6 9 137,-1 3 1,-4 9 150,5 1 0,-6 3-8,6 10 0,0-1 104,5 6 0,9 2 6,3 4 0,-2 2-262,3 4 0,-1 1 270,6-7 1,0 2-47,0-2 0,0-10 390,0 5 0,0-7-36,0 0 409,0-3-487,0-16 0,6 4-49,-1-7 1,1-7-83,-6-5 0,6-8-37,0 2 0,1-9-83,-1-3-1030,-4 1 746,13-3 1,-11-1-435,8-8 52,-8-8 186,3-1 0,-1-16-239,0-4 1,7-11-61,-1-7 722,-5-18 0,16-6 0,-3-15 0</inkml:trace>
  <inkml:trace contextRef="#ctx0" brushRef="#br0" timeOffset="2871">4393 139 8228,'10'-12'0,"-4"1"0,3 7 1427,3-2 0,3 4-591,2 2 1,1 0-409,-1 0 1,0 6-434,0 0 1,5 1-324,-5-1 1,4 4 71,-9 7 1,-5 8-196,-1 4 1,-6 4-521,-6 1 1,-11 3 404,-12 3 0,-5-3 57,-7 3 1,-1-4 541,-4-1 0,4-6 592,7 0 0,8-14-256,4 2 0,10-5 1226,1-1-1212,8-3 1,10-8 78,11 0 1,18-2 136,-1-4 1,13-1-179,-1-5 1,-2-3-260,2 3 0,-2 3 101,2-3 1,2 8-650,-7-2 1,-1 5 68,-5 1 0,-3 1-130,-3 5 1,-4 6-722,-8 11 1,-7-2 485,-4 8 0,-6 5-228,-6 7 0,-9 1 375,-8-2 1,-8-3 421,2 3 0,-4-3 287,-1-3 1,-1-5 279,1 0 0,1-8-297,4 2 1,6-4 707,11-1 10,-3-1 905,13 0-1255,-6 1 0,16-1-259,4 0 1,-3-5-187,3-1 0,-1 1 40,7 5 1,-3 6-121,-3 0 0,1 6 91,-7-6 1,0 8 15,-6-2 0,0 3 145,0 3 0,0-6 294,0-1 1,0-6 122,0 1 0,0-4-228,0-2 0,1-1-205,5-5 0,6 2-271,11-7 1,-2 0-359,8-6 0,0-2 70,5-4 1,1-3-336,-1-9 0,3-5-2977,3 0 3635,-3-7 0,13 3 0,-6-8 0</inkml:trace>
  <inkml:trace contextRef="#ctx0" brushRef="#br0" timeOffset="3522">5431 986 8057,'-10'10'1923,"4"7"1,4 8-1453,2 10 1,0 1-314,0 4 0,2-3-263,4 3 0,-2-3-549,7-3 462,-7 1 0,10 0-398,-8-1 0,-1-1-565,-5-4 0,2-6-480,4-12 1199,-4 5 0,8-18 436,-5-4 0,-1-11 0,8-18 0,-7-9 0,7-8 0,5-4 0,6-13 0,8 11 0,-2-5 0,4 7 117,1 4 0,8 8 224,4 4 1,4 11 464,2 6 0,-2 10-289,-4 1 0,2 8 68,-7-2 0,-1 6-155,-5 6 0,-6 6-272,-1 11 0,-12 0-29,1 11 0,-11-3-155,0 10 1,-5-3-86,-1 2 1,-7-3-472,-5 3 0,-9-3 154,-2-3 1,-8-1-308,3-4 1,-11-4 444,-1-8 1,-1-7 54,7-5 0,1-5 330,4-5 1,-1-5 131,7-7 1,1-6 277,11 0 1,-3 0-149,9 5 0,-1 1 210,6 0 1,2 1-215,4 5 0,3-3-61,8 9 0,7-3-331,-1 2 0,5 4 88,-5-4 0,8-1-281,-2 1 1,-2 0-312,2 6 0,-6-6-1355,6 1 1898,-8-9 0,4 5 0,-8-9 0</inkml:trace>
  <inkml:trace contextRef="#ctx0" brushRef="#br0" timeOffset="3731">5967 709 8451,'-27'0'926,"8"2"161,7 4 0,3 11-761,-3 12 0,4 4-287,8 2 1,-5-1 197,-1 1 0,0 5 209,6 0 0,0 3 399,0-3 0,6-3-667,0 3 1,1 2-571,-1-1 1,-2-7-745,7-5 0,3-8 656,9 2 1,-2-11-305,8-7 0,0-3 297,5-2 0,3-15-1473,3-8 1960,-3-16 0,5-12 0,-8-11 0</inkml:trace>
  <inkml:trace contextRef="#ctx0" brushRef="#br0" timeOffset="3935">6762 18 11424,'-25'25'1260,"0"-4"-303,-3 8 0,3-8 969,7 2-1012,1-4-523,7-2 1,3 6 147,7 1 0,0-1-114,0-6 0,2 0-452,3 0 1,5-5-130,7 0 0,8-3-106,4 3 0,4-5-287,1-7 1,9 0-711,3 0 0,4-5-366,2-1 0,-6-6 240,0 7 1,-2-1 1384,2 6 0,-11 0 0,-10 0 0</inkml:trace>
  <inkml:trace contextRef="#ctx0" brushRef="#br0" timeOffset="4230">6831 744 8153,'-34'25'0,"1"-4"0,4 8 0,4 0 1582,8 5 0,8 1-742,3 0 1,6-3-530,6-3 0,3 4-14,8-4 0,1 3 0,-1 3 0,0-1-260,1 1 1,-3 0 63,-4-1 1,-3 1-758,-8-1 1,0 1 329,0-1 0,0-1-1197,0-4 1,-13-4 587,-5-8 1,-10-7 138,-1-4 0,-4-4 471,-1-2 1,-7-16 322,1-7 1,5-8 39,6-3 0,16-1-91,1 1 1,9 5 1144,3 0 1,7 10-49,5 1 0,13 9 461,9 9 1,9 2-328,9 4 1,-1 5 369,1 12 1,0 4-885,0 8 1,8 1-42,3 4 0,4-3-902,2 3 0,14 3-1547,4-3 1826,-39-20 0,2 0 0,0 1 0,1-1 0,5 0 0,2 0 0,1 0 0,1-2 0,2 1 0,1-1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0:42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36 969 8015,'-8'-9'2154,"4"3"-1287,-8 12 1,9 11-333,-3 12 0,4 5-49,2 7 1,0 1-228,0 4 1,2 4-162,4-4 1,-3 2-28,9-2 1,-2 4-230,1-4 1,5-3-325,-5-3 0,4-5-640,3-6 0,-1-4-375,0-8 1,3-6 130,3 1 1366,-4-8 0,6-4 0,-8-10 0</inkml:trace>
  <inkml:trace contextRef="#ctx0" brushRef="#br0" timeOffset="476">433 658 7985,'25'-34'-145,"-4"-3"-36,8-3 1,0 3 245,6-3 0,7-2 234,4 1 1,0-5-38,6 6 1,-4-6-103,10 5 1,-5 3 70,-1 9 1,-4-2-111,4 8 0,-4 0-1,10 6 1,-10 5 25,-2 1 1,-6 1-18,7-1 0,-9 3-79,2 8 0,1 0-155,-7 0 1,5 0-48,-10 0 1,-3 0 88,3 0 0,-8 6 46,2-1 0,-9 7 37,-3-6 1,-5 7-8,6-1 1,-7 3 9,7 2 0,-8-5 107,2-1 1,1 1-91,-1 5 1,0 1 8,-6-1 0,6 0 22,-1 0 1,3 3-26,-2 3 1,-2-2 79,7 8 0,-7-6-53,2 6 0,1 5 2,-1 7 1,8 7 76,-3-2 1,-1 9 150,1 3 0,-1 13-10,2-2 0,3 12-63,-4 0 0,5 13-314,-8-43 0,1 2 0,0-2 0,1-1 39,2 3 0,-1-2 0,9 45 88,3-9 1,-4-8-60,-2-5 0,-2-12-225,-3-10 0,3-4 41,-3-14 1,-4 3-76,-3-14 0,-3 0-103,-2-6 1,0-5 97,0-1 0,-2-7-447,-3 2 0,-5-12 521,-7-5 1,-8-5-447,-4-1 0,-4-8 243,-1-4 1,-9-5 408,-3-7 0,-11-3 0,-5-8 0,-7 0 0</inkml:trace>
  <inkml:trace contextRef="#ctx0" brushRef="#br0" timeOffset="842">831 1298 7904,'-15'-17'0,"3"-1"0,4-5 18,8 0 1,2-6 63,4 6 1,13-7 23,16 1 1,1 2 114,11-2 0,-7 8 73,6-2 1,-6 4-124,6 1 0,-7 3 10,1 3 1,-3 5-86,-3 7 0,-1 7-211,-4 5 0,-4 9 17,-8 2 1,-7 8-126,-5-2 0,-3 5 81,-2 7 0,0-3 102,0 8 1,-7-5 259,-5 5 1,-9-8 174,-2 2 0,0-3 367,6-2 0,5-9-257,1-2 1,7-11 720,-2-1-997,4-9 0,4 5 1,4-8 1,3-10-411,9-7 1,5-2 211,0-10 1,6 0-162,-6-5 0,5-1-241,-4 1 0,-7-1-350,-6 0 1,-7-5 231,2 0 0,-6-1 21,-6 7 0,-3 1 450,-9 4 1,-5 4-111,0 8 0,-6 7-19,6 5 0,-6 3-27,6 2 1,0 7-105,6 5 0,2-3 51,3 3 226,4 0 0,8 13 0,0 1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0:41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70 8012,'-17'-8'2174,"7"7"-866,-5-7-1567,13 8 198,2 0 1,10-2-3,7-4 0,6 4 171,0-4 0,8-1 71,-2 1-142,-4 0 0,7 4-135,-3-3 1,-2 3 68,2-4 0,-2 4-194,1 2 1,3 0 4,-8 0 0,0 0 30,-5 0 1,-1 0 9,0 0 0,-7 8 87,-4 3 0,-5 5 56,-1 1 1,0 8 76,0 4 0,-7 11 191,-5 6 0,-5 12-52,-6 5 0,2 4 185,-8 3 0,2-1-41,-2 0 1,-2 0-68,8 0 0,-7 0-172,1 1 1,2-7 113,-2 0 0,8-7-348,-2 2 1,9-10-284,3-2 0,7-13-382,-2 1 1,4-11 186,2 0 0,2-11-1134,4-6 1760,4-12 0,7-19 0,0-12 0</inkml:trace>
  <inkml:trace contextRef="#ctx0" brushRef="#br0" timeOffset="249">270 779 8045,'-17'0'1620,"1"2"-511,5 4-523,-5 3 0,14 9-269,-3-1 0,3-5 86,2-1-148,0 1 0,7 5 102,5 0 1,3 1-304,3-1 0,-1 0 107,0 0 0,6 1-448,0-1 1,6 0-68,-6 1 1,8-7-291,-2 1 0,-2-9 165,2 3 1,-3-4-334,3-2 0,2 0 271,-8 0 0,6-6-72,-6 1 1,0-9-85,-6 3 697,1-5 0,7-9 0,1-2 0</inkml:trace>
  <inkml:trace contextRef="#ctx0" brushRef="#br0" timeOffset="708">1100 520 8066,'0'-18'468,"0"9"189,0 1-156,0 8 0,2 2-92,4 4 0,-2 3 158,7 9 1,-5 5-275,5 0 1,-5 2-62,6-2 1,-7-4-240,7 4 1,-6-4 78,5-1 0,-7-1-140,2 0 0,2-5-174,-3-1-204,9-7 259,-12 4 1,7-2-391,-3-1 140,-4 1 217,6-6 0,-8-2-609,0-4 0,0 3 19,0-9 810,7 1 0,-5-7 0,6 1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0:39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191 399 8092,'-12'-16'1224,"1"5"-1054,7-5-114,-4 7-404,8-1 620,0-5 106,-8 13-454,6-6 146,-5 8 1,5 0-160,-4 0 0,4 8 26,-4 3 0,-1 7 165,1 5 0,-6 6 27,7 11 1,-9 4 165,3 8 1,1 8-83,-1 3 1,1 6 264,-2 6 0,-1-2-29,7 8 1,0-2 94,6 1 1,0 11-1004,0-5 0,2 6 478,4 1 0,4-13-278,7 1 1,0-18-225,1-11 1,-1-9-554,0-15 0,0 1 363,1-12 0,-1-3-56,0-14 0,6-2 225,0-4 0,1-11 504,-7-12 0,0-4 0,8-17 0,2-3 0</inkml:trace>
  <inkml:trace contextRef="#ctx0" brushRef="#br0" timeOffset="469">900 1 8023,'9'0'150,"7"0"1034,-7 0-774,1 8 1,3 1 49,-7 9 0,0 1-137,-6 4 0,0-2 157,0 8 0,0 0-189,0 5 1,0 1-255,0-1 1,0 1-71,0 0 0,0-3-235,0-3 1,0 2-166,0-8-627,0 0 382,0-6 162,0-7 622,8-3 0,-7-14-94,5-5 1,2-11 49,-2-6 1,5-3-141,-5-3 0,7 1 38,-1-1 1,-2 0-55,1 1 0,1 7 83,5 4 0,-2 9-18,-3 3 1,3 7-34,-3-2 0,-3 4 92,3 2 0,-3 8 53,3 4 1,1 3 229,-7 2 0,6 0-71,-7 1 1,7 1 104,-6 4 0,0-2-428,-6 8 0,5-8 47,1 2 1,0 4-364,-6 2 0,0 4 215,0 1 0,0 1 182,0-1 0,-16 9 0,-3 1 0</inkml:trace>
  <inkml:trace contextRef="#ctx0" brushRef="#br0" timeOffset="736">900 1333 7979,'9'0'-32,"7"-8"1,-13 6 696,9-4-363,-8 4 1,4 4 127,-8 4 1,0 4-142,0 7 1,0 2 144,0 4 1,0 2-65,0 4 0,0 4-102,0-5 0,0 5-118,0 2 0,-6-7 89,0 1 0,0-8-749,6 2 140,0 4 0,0-7-1174,0 3 335,0-12 147,8-3 0,0-10 1062,3-4 0,5-11 0,-7-10 0</inkml:trace>
  <inkml:trace contextRef="#ctx0" brushRef="#br0" timeOffset="1070">1367 1177 8424,'-2'15'856,"-4"-3"1,-2 3-714,-3-3 0,-5 3-24,5 2 1,-5 1 9,-1-1 1,-2 0-403,-4 1 0,4-1 162,-4 0 0,5-5-99,7-1 0,-5-5 75,5 5 0,1-7-40,-1 2 0,5-2 171,-6 2 297,9-4-215,-13 5 70,14-7 1,-7 6 65,3 0 1,4 2-20,-4-3 0,4-1 127,2 8 0,0-7 230,0 7-144,0-1 1,2 7-5,4-1 0,2 0-44,3 1 0,5-7-145,-5 1 0,4-1 63,3 7 1,-1-3-392,0-4 0,6 5 127,0-5 0,1-3-866,-7-2 1,6 1 463,0-1 1,2 0 387,-2-6 0,-4 0 0,6 0 0</inkml:trace>
  <inkml:trace contextRef="#ctx0" brushRef="#br0" timeOffset="1487">2110 226 9827,'17'19'731,"1"4"0,5 6-89,0 11 1,6 12 369,-6 12-651,0 10 0,-8 5-239,-3 8 1,1 7 326,-7 4 0,-3-47 0,0 2-389,-3 1 1,0 1 0,-3-1 0,0 0-240,1 3 1,-2 1-1,-5 10 1,-3 2 178,1 7 0,-1 2 0,-6 4 0,-2 1 0,-3 3 0,1-1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0:38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70 311 8092,'-17'0'-578,"-1"0"868,9 0 0,-5-2 68,9-3 94,-1 3-241,6-6 39,0 8-116,0-8 1,7 6-46,5-3 0,-2 3 46,1 2 1,3 0-104,9 0 0,-2 0 54,8 0 1,-1 0-109,7 0 1,2 0 89,3 0 1,-2 0-9,8 0 0,1 0-27,4 0 0,1 0-4,0 0 0,0-6-100,0 0 0,6 1 114,-1 5 1,1 0-78,-6 0 0,-2-2 14,-4-4 1,2 4-123,-8-4 0,2 4 85,-1 2 1,-10 0-20,3 0 0,-9 0-172,4 0-314,-8 0-336,4 0 319,-15 0 234,-3 0 89,-7 0 1,-7 0-128,-5 0 1,-3 0 382,-3 0 0,1-6 0,0 1 0,0-9 0,-8 5 0,-2-9 0</inkml:trace>
  <inkml:trace contextRef="#ctx0" brushRef="#br0" timeOffset="339">1004 17 8092,'-10'0'-976,"3"0"1107,7-7 507,0 5-335,7-6 0,-3 8 347,8 0-359,-9 0 1,13 0 193,-5 0 0,-1 0-182,1 0 1,1 0 26,5 0 1,2 6-221,5 0 0,-3 1 84,7-1 0,1-2-57,6 7 0,-4-5-13,3 6 1,-3-1 17,9 7 1,-9-7-47,-2 1 1,-6-1-24,6 6 0,-8 1-7,2-1 0,-4 0 17,-2 1 1,-1-7-168,-5 1 1,-3-1 118,-8 7 0,0-1-196,0 0 1,-13 6-10,-5 0 0,-12 8 0,-5-2 1,-7 3-128,-10 3 1,0 0-375,0-1 0,0-1-282,0-4 1,12 1-281,0-7-94,15 1 1327,-8-7 0,23-8 0,18-9 0,11-9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0:36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208 468 8300,'0'-18'10,"0"9"1,0-1 69,0 4 1,-2 3 319,-3-9-330,3 8 1,-6-5 259,8 3 37,-8 4-93,6-13 26,-13 13-219,13-6 0,-7 8 55,3 0 1,2 0-93,-8 0 1,7 10 118,-7 7 0,1 2 46,-7 10 1,7 2-20,-1 9 0,3-2-10,-3 9 0,-3-1 28,3 6 1,5 7 38,1 5 0,4 3 74,2 2 0,0 0-70,0 0 0,2-1 3,4-5 0,3 2-111,8-7 1,1 0-127,-1-7 0,2-4-76,4-1 0,-4-10-376,5-1 0,-5-1 5,-2-5 1,6-2-433,0 2 0,0-10-354,-5-2 1,-1-5 480,0-6 1,0-4-504,1 3 1238,-1-18 0,0-6 0,1-16 0</inkml:trace>
  <inkml:trace contextRef="#ctx0" brushRef="#br0" timeOffset="508">848 174 8211,'0'-10'0,"0"1"-102,0 3 132,0 4 938,0-6-177,0 8-17,0 0-495,0 8 0,0 3-39,0 12 0,0 6-27,0 12 0,2-3-16,4 8 1,2-7-63,3 1 0,4-4-159,-3-1 0,3-8-166,3-4 0,-1-4 138,0-1 0,1-7-51,-1 1 0,0-9 12,0 3 1,3-6 99,3-6 0,-4-5-62,4-12 0,-4-4 20,-2-8 0,1 1 42,-1-1 1,-2 1 15,-3-1 0,-4 0 8,-8 1 1,0-7-13,0 1 0,-6-2-39,0 2 1,-7 9 45,1-4 0,-3 12-1,-3 0 0,5 12-166,-4 5 1,3 4-213,-9 2 0,4 2-138,2 4 0,-3 11-349,-3 12 0,4 3-702,-4 3 1540,12-1 0,-12 9 0,3 1 0</inkml:trace>
  <inkml:trace contextRef="#ctx0" brushRef="#br0" timeOffset="986">1108 1488 8014,'-2'10'0,"-4"-5"0,2-3 48,-7-2 113,7-7-150,-4 5 300,8-14 227,0 7 79,0-9 431,0 9-393,0-7-78,0 15-432,0-7 0,0 10-160,0 4 1,0 5-26,0 12 1,0 0 122,0 12 0,0-4-67,0 9 0,0-4-82,0-1 0,2-2-66,4-5 1,3 3-4,9-8 1,-1-5-72,0-7 0,2-7 89,4 2 0,2-4-113,4-2 0,4-10 207,-4-7 1,-4-2-44,-2-10 0,-6 0 94,-5-6 1,1 6-20,-7 1 1,0-1 160,-6-6 1,-2 1-155,-4-1 0,-6 0 109,-11 1 0,4 1-57,-4 4 0,-2-1 90,2 7 0,0 1-115,6 11 0,-1-3 13,1 9 0,6-1-761,-1 6 0,6 0-860,-5 0 1565,7 0 0,-4 8 0,8 1 0</inkml:trace>
  <inkml:trace contextRef="#ctx0" brushRef="#br0" timeOffset="1323">1851 174 8055,'-11'-18'0,"-1"1"-131,8 0 236,-3 0 50,7-1-374,0 1 451,7 0 0,-3 7-27,8 4 0,-7 4 133,7 2 0,-6 2-7,5 4 1,1 9-65,5 9 1,0 8-53,1 3 1,5 9 48,0 14 0,6 5-39,-6 12 0,5 6-345,-4 11 1,-1-2 356,-6 8 0,-8 0-132,-5-46 1,-2 0 0,0 0 0,-2 0-299,0 0 0,0-1 0,-2 47-245,-4 0 0,-3-11-446,-8 5 1,-3-5 333,-3-1 0,6-7-323,0-27 0,-1-4 414,7-14 0,1-9-204,-1-7 663,7-1 0,-4-23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9:24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18 460 8414,'-8'-42'0,"6"13"1106,-6-4 0,10 24-446,4 3 0,-2 4-887,7 2 0,-5 14 120,6 3 0,-8 12 126,1-1 0,-3 11 253,-2 1 0,0 1 293,0-7 0,-2 1-204,-3-1 1,3-7-113,-4-4 1,17 2-339,7-2 1,10-5 120,1-7 0,6-7-637,5 2 1,-1-4 47,7-2 0,-8-8-260,3-4 0,-5-9 375,-1-2 0,-7-6-96,1 6 1,-13-2 301,1 2 1,-11 4-47,-1-4 0,3-2 253,-2 2 0,0 0 195,-6 6 34,-8 7 0,4 2 0,-7 8 1,-1 16 190,-5 7 1,0 15-81,-1 8 0,7 6 76,-1 6 1,6 3 147,-5 9-224,7-1-246,-4 0 0,6 0 13,-3 0 1,3-5-147,-4-1 0,4-13-337,2 2 0,0-12 210,0 1 0,0-13-82,0-4 1,0-5 177,0-2 0,-2-7-71,-4-5 1,3-3 166,-9-2 0,0-4 47,-5-7 0,0-3 44,0-14 0,-1-1 44,1-6 0,-6-5 154,0 0 0,6-7-76,5 7 0,8 0 164,-2 5 0,8-5-244,10-1 1,7 1-30,16 6 1,9-3-518,8-3 0,7 1 35,11-7 0,12 2 28,5-2 0,-40 21 1,2 0 38,-3 2 1,0 0 0,0 1 0,0 0-49,41-25 1,-3 11 288,-3 1 1,-12 8 284,-11 10 0,-6 8-207,-6 3 0,-4 4 159,-7 2 0,-9 2 337,-3 4 0,-5 11 7,-7 12 0,3 3-62,-8 3 1,1 1 193,-1 5 0,-2 3-244,7 8 1,-5-2-151,6-4 1,-1 4-90,6-4 0,-1-2-2,-5 2 0,5-5-134,-5 5 1,-1-8-486,1 3 0,-7 1 249,2-2 0,-6 2-287,-6-1 1,-3-5 167,-9 5 0,1-5-9,0-1 1,-6-6 94,0-1 1,-8-6 77,2 1 0,-4-12 6,-1-5 1,-1-4 27,1-2 0,-1-2 42,0-4 0,1-5-32,-1-12 0,3-4-415,3-8 0,0-9 74,12-8 0,-3 2 467,15-2 0,-1 8-49,6 9 1,0 3-39,0 3 0,0 10 156,0 7 0,0 6 167,0-5 759,-8 7 0,4-4-471,-7 8 1,-1 2 837,-5 4 1,-2-2-558,-4 7 1,4 1-302,-4 5 1,3 0-410,3 1 0,0-1-342,-1 0 1,3 1 49,4-1-40,3 0 0,8 0-1064,0 1 1,2-9 578,4-3 0,3-4 212,8-2 1,1-2-236,-1-4 0,6-1 200,0-5 1,0-3 544,-6 3 0,1 5 444,-1-1 1,-5 8 1767,-1 0 1195,-7 0-2387,4 8 1,-16 3-693,-4 12 0,-3-4-699,-2 4 1,5 2-751,1-2 0,1 6 878,-1-6 243,3 0 0,0-5 0,-1-1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0:35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8031,'0'-10'2771,"0"2"-2556,0 8 411,7 0-176,-5 0 0,8 0 226,-4 0-159,-5 0-519,15 0 0,-12 2-193,7 4 0,-5-4-237,6 4 0,-7 1-623,7-1-62,-8 8 1,9-5 1116,-7 8 0,0 1 0,-6-1 0</inkml:trace>
  <inkml:trace contextRef="#ctx0" brushRef="#br0" timeOffset="163">70 363 8031,'0'12'505,"0"-1"0,2-5 0,3 6 477,-3-8-466,6 11 0,-8-11 669,0 7-727,0-7-559,8 12-1375,-6-7 0,13 3 306,-3-1 1170,-5-7 0,9 4 0,-7-8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2:02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8123,'17'0'1386,"0"2"-861,1 4 0,-1-2 381,0 7 0,3-7-323,3 2 1,-4 1 250,4-1-403,-4 0 1,-2 0-134,1-1 0,-7 1-756,1-6 1,-6 0-196,5 0 0,-7 2-1824,2 4 1707,-4-4 0,-4 13-1414,-4-3 2184,-4 3 0,-15 10 0,-2 2 0</inkml:trace>
  <inkml:trace contextRef="#ctx0" brushRef="#br0" timeOffset="803">208 294 8123,'0'10'210,"0"5"367,0-5 0,-2 5 436,-4-3-213,4 3 0,-7-5-361,3 7 1,4 0-165,-4 0 1,4-5-72,2-1 1,0 1-158,0 5 1,-5-5-381,-1-1 399,0 1 1,8-3-599,4-3 1,-2 2 286,7-2 1,6-2-221,6-10 0,10-4 126,2-7 0,5 0 46,6-1 0,-2-5 141,-3 0 1,-11 6 82,5 5 0,-12 8 255,0-1 1,-4-3 39,-1 2-20,-9 1 0,-1 6-56,-8 5 1,-8 4-6,-3 7 1,-7 8-306,-5 4 0,0 0-277,-11 5 0,3-3 181,-9 9 0,3-3-68,3-3 0,5-1 140,0-4 0,8-4-12,-2-8 0,3 1 260,3-1 0,6-6-288,-1 1 819,8-8-194,-3 3-168,7-7 0,2 0-52,3 0 1,-1 0 59,8 0 0,-1-5 61,6-1 0,1 0-99,-1 6 1,0 0 134,1 0 1,-1 0 118,0 0-55,1 0 1,-3 8-9,-4 3 0,-3 5 119,-8 1 1,0 6-120,0 0 0,0 6-102,0-6 1,0 0-279,0-6 1,2 1 167,4-1 1,-2-6-430,7 1 1,-5-8-167,5 2 53,1-4 0,5-2 83,1 0 0,-1-2-223,0-4 0,0-10 117,1-7 0,-3-2-158,-3 2 0,-5 2-105,-7-8 0,0 3 204,0-3 1,0 4 315,0 7 1,-2 1-73,-3 0 0,-7 7 184,-11 4 0,2 5 7,-8 1 1,0 13 9,-5 4 1,-1 6 201,1 0 0,5 4 331,0 8 0,0-2-1,-6-5 0,3 5-201,3-4 1,-2-4 132,8-2 1,0 2-131,6-2 0,0-2-479,-1-9 1,3 3-162,3-4-44,5-3-50,-1 0-411,6-8 430,-6 0 0,10 0 82,4 0 1,4 0 385,7 0 1,0-2 143,1-4 1,5 4 212,0-4 0,13 5-203,-1 1 1,5 1 129,0 5 0,3 2 114,3 3 1,4 5 335,-4-5 0,-2 5-214,2 1 1,-5-2-194,5-3 1,-6 1-861,6-7 0,-7 0 341,1-6 1,-4 0-1260,-1 0 1,-2 0 306,-4 0 1,3-8 1053,-3-3 0,-4-12 0,0-4 0</inkml:trace>
  <inkml:trace contextRef="#ctx0" brushRef="#br0" timeOffset="1131">1505 381 7957,'-10'9'1451,"3"-1"-889,7-8 0,1 0-211,5 0 0,-2 0 403,8 0 1,-1 2-249,6 3 1,7-3-125,-1 4 0,2-4-423,-2-2 0,-4-2-302,4-4 0,2 4-1071,-2-3 1,-6 3 206,-5 2-964,-1 0 2171,-1 7 0,-18 11 0,-11 9 0</inkml:trace>
  <inkml:trace contextRef="#ctx0" brushRef="#br0" timeOffset="2186">1315 934 7957,'-18'17'687,"9"0"0,9-7-431,11-4 1,7-4-112,5-2 1,-2-8-82,8-3 1,-6-5-125,5-1 1,-1-2 21,2-4 1,2 3-227,-8-3 0,0 4-347,-6 2 1,-1 0 15,-5-1-209,-3 1 363,-8 0-118,0 7 559,0 2-4,-8 8 1,1 8-32,-5 4 0,-1 3 567,7 2 1,-2 1-345,2-1 0,4 6 1141,-3 0-653,3 8-396,2-4 1,0 7 247,0 1 0,0-8-69,0-4 1,0 2 41,0-2 0,6 0 96,-1-6-550,9 0 0,-7-5-6,5-1 0,3-7-127,-3 2 1,-3-6-221,3-6 1,0-3 197,5-9 0,2-8-223,4-9 0,-4-4-146,4-12 1,2-5-331,-2-13 0,6-6 122,-6 0 1,2-4-31,-2 10 0,2-4 223,4 9-422,-4 5 802,0 7 1,-8 10 299,1 7 0,-1 8-226,-6 4 1,3 4 158,-3 2 1,-1 7 189,-4 4 0,-4 2 1436,3-1-709,-3 3 1138,6-6-1450,-6 8 0,6 2 169,-8 4-128,0-4 1,0 13-301,0-3 0,2 1-3,3-1 0,-3 3-230,4-3 1,4-3-285,1 3 0,5-9 35,1 3 0,2-4-192,4-2 1,4-6-276,8 1 0,-1-9 296,1 3 1,-1-3-268,1 3 0,-2 3 163,-5 8 1,-3 0-367,-7 0 150,-1 0 144,0 0 132,-7 8 0,-2 1-51,-8 9 0,-2 1-141,-4 4 0,-4-2-7,-7 8 1,-2-6-207,-4 6 1,4-8 163,-5 2 1,0-4 179,0-2 0,1-5 327,6-1 1,0-5 269,0 6-72,-1-8 1,7 3 278,-1-7 823,8 0 49,-3 0-963,7 8 1,2-4 81,3 7 0,3-5-81,4 6 0,3-7-83,-4 7 1,-1-1-119,2 7 1,-7-1 131,7 0 1,-6 1-27,5-1 0,-7 0 88,2 0 1,-4 7-232,-2-1 0,0 2-126,0-2 1,0-4-100,0 4 194,0-4 1,0-2-1091,0 1 632,0-9 1,-2-1 15,-4-8 0,2 0 191,-7 0 0,5 0 357,-6 0-175,8 0 0,-9-2 246,7-4 0,-1 4-140,1-3 1,4 1 56,-4-2-503,4 4 1,4-6 49,4 8 0,4-5-312,7-1 1,8-6 90,4 7 1,-4-3-189,-2 2 0,2 4 187,-2-4 1,0 5 31,-6 1 0,-5 0 348,-1 0 1,-7 1-118,2 5 1,-4 4 434,-2 7 1,-2 6-197,-4 0 0,-4 8 865,-7-2 1,0-2 14,-1 2 1,1-8 390,0 2 1,5-4-456,1-2-252,7 1 55,-4-9-557,8 7 1,2-9 30,4 5 1,-2-3-36,7-3 0,3-4-315,9 4 1,-4-4-419,4-2 1,4-2-48,2-4 0,4 2-773,1-7 0,3 1 573,3-1 1,-2-5-84,8 5 1,-1 1-641,1-2 0,2 3 1570,-8-3 0,8-11 0,-4 4 0</inkml:trace>
  <inkml:trace contextRef="#ctx0" brushRef="#br0" timeOffset="2402">3632 1020 7798,'0'10'3104,"0"5"-2406,0-3 1,0-3-70,0 3 1,2-2-704,4 1-717,3 5 1,8-15 133,1 5 0,-7-2-1458,1 2 1427,-1-4 688,7 5 0,-9-7 0,-1 0 0</inkml:trace>
  <inkml:trace contextRef="#ctx0" brushRef="#br0" timeOffset="2465">3753 1280 7798,'0'17'654,"0"-5"999,0-1-1068,0-7-585,8 4 0,-6-8 0,5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2:01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1 693 10463,'17'0'477,"0"0"2,0 0 0,1 0 1,-1 0-67,0 0 0,1 0 35,-1 0-587,0 7 1,-1 3 187,-5 7 1,-3 1-243,-8-1 0,0 6 213,0 0 0,0 2 63,0-2 1,-8-4 66,-3 4 1,3-3 382,2-3 1,-2-6 275,3 1-143,-1-8-877,6 11 1,2-13 211,4 4 0,3-6-235,9-6 1,1-9-387,4-8 0,4-8-733,7 2 1,7-11 331,-1-6 1,-5-4 1020,-7-2 0,-6 8 0,3 1 0</inkml:trace>
  <inkml:trace contextRef="#ctx0" brushRef="#br0" timeOffset="441">485 468 12938,'17'0'643,"0"0"0,1-2-593,-1-4 0,0 2-235,1-7 0,-3 5-31,-4-5 1,3 5-771,-8-6 494,7 8 0,-11-5 258,4 3 1,-6 2-139,-6-7 0,2 5 26,-7-6 1,-1 3 97,-5-3 1,-6-1 106,0 7 0,0 0 202,5 6-103,1-7 377,0 5 74,0-6-316,7 8 1,0 0 222,5 0 9,3 0-199,-6 8 0,8 1 5,0 9 0,2-1 151,4 0 1,3 8 37,9 4 0,-1 6 228,0 5 0,2-2 274,4 8 0,-1 1-311,6 4 0,-1 3-9,2 4 0,4-10-214,-4 4 0,3-4-266,3 4 0,-1-6-154,1 0 1,-2-13-236,-5 1 1,3-9 161,-8 4 0,6-10-170,-6-2 0,0-1-177,-6-10 0,1 5 223,-1-5 0,-5 0-112,-1-6 1,-7-4 53,2-8 1,-4-1-333,-2-16 1,0-7-70,0-11 0,-2-3-210,-4-1 0,-6-9 998,-11-3 0,-4-5 0,-7-1 0</inkml:trace>
  <inkml:trace contextRef="#ctx0" brushRef="#br0" timeOffset="646">796 1 10819,'17'0'1448,"1"0"0,-1 0-949,0 0 1,1 2 127,-1 4 1,2-4-721,4 3 1,-4 3 137,4-2 0,-1 2-509,1-3 0,-4-3 347,4 4 1,-4-2-3092,-2 2 3208,1-5 0,-1 15 0,0-7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2:00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35 571 8446,'-10'0'2035,"-5"0"-1499,13 0 39,-6 0-278,16 0 1,2 0 19,7 0 1,0 0-15,1 0 0,-1 0-177,0 0 0,-5 2-184,-1 4 0,-5 4-259,6 7 0,-9 2 262,3 4 1,-4-2-10,-2 8 1,0-2 62,0 2 0,-2 4 389,-4-5 1,4-3-168,-3-2 1,3-3 231,2-3 1,0-6 331,0 1-376,0-8 0,2 3-268,3-7 0,7-3-301,11-9 1,-2-3-367,8-20 0,0 2 337,5-13 0,1 2-1439,0-2 1,-3-8 107,-3 8 1520,4-15 0,-6 15 0,7-14 0</inkml:trace>
  <inkml:trace contextRef="#ctx0" brushRef="#br0" timeOffset="846">779 1 11207,'17'17'1529,"0"0"1,-5-5-936,-1-1 1,-5-1 21,6 1 0,-3 5-429,3-5 0,1-1 86,-7 1 0,2-1-968,-3 2 1,-3 3 514,4-4 1,-4 5-1357,-2 1 0,0 0 229,0 1 1,-6-1-36,0 0 0,-7-1 744,1-5 1,-5 5 597,-6-5 0,4 3 0,-4-3 0,4 4 0,1-7 0,1 4 0,7 3 0,-3-11-9,7 7 1,0-5 728,6 6 44,0-1 1,-5 7-129,-1-1 1,0 0 210,6 0 1,0 1-341,0-1 0,0 0 52,0 1 0,0 1-47,0 4 0,0-4-137,0 4 0,6 2-495,0-2 0,-1 6-33,-5-6 1,0 2-94,0-2 136,8-4-145,-6 6 1,6-13-122,-8-1 78,0-7 549,0 4 0,2-16-129,3-3 0,-1-5-440,8-1 1,1-6-92,10 0 1,-2-6-161,8 6 0,0-2 226,6 2 0,-3 6 10,-3-1 1,4 3-13,-4 9 1,-4-5 50,-2 5 0,2 0 419,-2 6 1,-6 0-194,-5 0 1,-7 2 834,7 4-412,-8 3 0,3 9 101,-7-1 1,0 0-209,0 1 1,-7 5 61,-5 0 1,-3 0 94,-3-6 0,1 6-133,0 0 1,-6-2-239,0-9 0,0 1 354,5-7-923,1 8 1,0-13-493,0 5-431,-1 4 661,1-8-216,7 5 175,3-7 225,7 0 1717,0 0-669,-8 8 1,-2 2 141,-7 7 1,0 0-257,0 1 1,-1-3 501,1-3 830,0 3-585,-1-5-900,9-1 11,1 6 1,16-13 37,3 4 0,7-4-46,5-2 1,-2 0-99,8 0 0,-6 0 129,5 0 1,-6 0-56,1 0 1,-4 0 191,-2 0 1,-5 2-197,-1 4 0,-1-2-227,1 7 164,5-7 1,-9 6-1848,5-5 802,3-3 1,-11 6-494,8-8 1,-7 0-153,7 0 1610,-1-8 0,7-1 0,-1-9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1:59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10874,'17'0'977,"0"0"1,0 0-145,1 0 1,5 0 769,0 0-1044,0 0 1,2 0-71,4 0 0,-4 0-208,-2 0 1,2 0-872,-2 0 549,0 0 1,-6 1-614,0 5 23,1-4-991,-1 14 1,-7-7 409,-5 8 1,-3 3-187,-2 3 0,-2-2-215,-3 8 1613,-5-1 0,-15 15 0,-2 1 0</inkml:trace>
  <inkml:trace contextRef="#ctx0" brushRef="#br0" timeOffset="151">104 502 8175,'0'12'216,"0"-1"408,0-7 200,0 4 1,2-8 73,4 0 1,4 0-367,7 0 1,0 0 60,0 0 1,7 0-218,-1 0 1,7-6-183,-1 0 1,-2 0-395,2 6 0,-2-2-577,2-3 1,1 3 664,-7-4 112,8 4 0,-4-6 0,8-1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1:57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398 157 8183,'0'-18'-853,"-7"1"949,5 0 0,-8 1 610,4 5 1,4 1 652,-3 4-445,3 5-142,2-7 0,-2 6 307,-4-4 125,4 4-792,-6-5 0,7 7 396,-5 0-119,4 0 2,-6-8 141,1 6-441,5-6 0,-12 6-108,8-3 1,-1 3-148,1-4 0,2 4 139,-7 2 1,5 0-196,-6 0 0,7 0 64,-7 0 0,6 0 276,-5 0-298,-1 0 1,-5 2-88,0 4 0,-1-4-89,1 3 0,5 5 44,1 1 1,-1 5-36,-5 1 0,0 0 84,0 1 1,1-1 98,5 0 0,-3 1-27,8-1-226,1 0 63,5 0 0,0 1-62,0-1 0,0 0-246,0 1 1,7-7 57,5 1 1,3-1 111,3 7 0,1-3-41,4-4 1,-2 3 76,8-8 1,-6 7 17,6-1 0,-8-3 36,2 3 1,-4-6 104,-2 5 0,1-1-68,-1 1 0,-2 5 134,-3-5 1,1 4-95,-7 3 0,0-1-38,-6 0 1,0 1 115,0-1 1,0 6-104,0 0 1,-8 0 72,-3-6 0,1 6-3,-2 1 0,1-1 108,-6-6 1,-1 0-90,1 0 0,0-5 85,-1 0-267,1-9 1,0 5 102,0-8 0,5 0-461,1 0 0,7-2-100,-2-4 104,-4-3 0,8-14-43,-3 0 0,8 0-224,3 5 1,8 1 320,-3 0 1,5-1 182,1 1 1,-6 0 284,1 0 1,-2 5-100,1 0 0,-1 7 540,-5-7-447,-3 8 462,6-3 138,-8-1 416,0 6-315,0-6-350,0 8 0,-8 0-2,-3 0 0,1 0-115,-1 0 1,5 0-90,-6 0 1,7 0 52,-7 0 0,6 0 44,-5 0 133,7 0-196,-11 8 1,11 2-108,-8 7 1,8-6-175,-1 1 1,3 0-126,2 5 1,0 2 120,0 4 1,0-4 103,0 4 1,2 2 34,3-2 0,-1 0-147,8-5 0,-1 1 58,7 4 0,-1-4-2,0 4 0,6-3 26,0-3 0,0-6-16,-5 1 1,-1-1-22,0 7 0,-5-1 41,-1 0 1,-7 1-3,2-1 0,-4 0-3,-2 0 0,-2 1 38,-4-1 0,-4 0-66,-7 1 0,0 3-9,0-4 1,-3 2-142,-3-13 1,4 6-246,-4-7 0,10 1-1796,1-6 1614,1 0 0,-5-8-356,5-3 0,3-5 404,8-1 0,8-8-1468,3-4 2037,12-3 0,4-11 0,8-1 0</inkml:trace>
  <inkml:trace contextRef="#ctx0" brushRef="#br0" timeOffset="488">796 416 8164,'0'-10'969,"0"-5"1315,8 13-962,-6-13 771,5 13-793,-7-6-835,0 8 0,0 8-332,0 3 0,0 7-135,0 5 1,0 6 0,0 11 0,0-4 181,0 5 0,2 1-256,4-2 1,-2-5 46,7-6 0,1-2-485,5 1 1,1-3 168,-1-7 0,-6-1 13,1 0 1,-2 1 251,1-1 1,3-6 46,-9 1 1,3-6 35,-2 5-194,-4 1 92,5 5 1,-14-2 47,-5-3 0,-3 1-315,-3-7 0,-5 6-169,0-7 1,-2 1-205,2-6 0,4 0 45,-4 0 1,-2-7-172,2-5 0,2-3 865,9-3 0,-3-7 0,5-1 0</inkml:trace>
  <inkml:trace contextRef="#ctx0" brushRef="#br0" timeOffset="663">969 554 8151,'12'0'0,"-1"0"2074,1 0-505,5 0 459,-7 8-1398,5-6 1,-11 6-134,7-8 0,-5 0-180,6 0 0,-7 5-836,7 1 0,-6 0 348,5-6-1403,1 8 0,5-5 1574,0 9 0,1 0 0,-1 5 0</inkml:trace>
  <inkml:trace contextRef="#ctx0" brushRef="#br0" timeOffset="1041">1540 762 11239,'0'9'3354,"0"-1"-2781,0-8 0,5 2-378,1 4 1,2-4-312,-2 4-880,-4-5 588,5-1 232,1 0-515,-6 0-904,13 8 1055,-13-6 1,8 12-1723,-4-9 1208,-5 1 1054,7 2 0,0-6 0,1 5 0</inkml:trace>
  <inkml:trace contextRef="#ctx0" brushRef="#br0" timeOffset="1400">1851 416 8108,'0'-10'1568,"8"3"-1204,3 7 1,5 0 145,1 0 1,-6 0 343,1 0-200,-1 0 477,7 0-334,-1 0-1,0 0-447,1 0 1,-7 2-98,1 3 1,-7-1-778,7 8 0,-6-6 434,5 5 1,-7 1-553,2 5 0,-4 0 224,-2 0 0,0 3-4,0 3 1,-8-2 140,-3 8 0,-5-2 65,-1 1 1,5-1 930,1-4 0,5-3-119,-5 3 87,7-4 0,-4-2 181,8 0 223,0-7-383,0 5-484,8-13 1,1 6-280,9-8 1,-1 0-441,0 0 0,6 0-1398,0 0 0,8-8 177,-2-3 1721,4 3 0,1-15 0,1 4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2:17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35 8020,'0'-11'-298,"0"-1"1114,0 8 1,-2-3 470,-4 7-909,4 0 1,-8 0 477,5 0-177,3 0-103,-14 0-85,7 0-28,-9 0-171,1 7 1,0 3 100,0 7 0,5-5-30,1-1 0,1 1-76,-2 5 1,-3 0 107,3 1 0,-3-1-116,-2 0 0,5 6-10,1 0 0,1 0-78,-1-5 0,1 1 0,4 4 1,4 4 48,-3 7 1,3 1-29,2 0 1,5 7 129,1 4 0,8 2-47,-3-2 1,5 2-304,1-7 1,-6 1 72,1-2 0,-1-9-136,7 4 0,-3-12-466,-3 0 42,3 4 1,-5-8-36,7 4 0,-8-10-508,-3-1 1,4-6-480,1 5 0,-1-7 716,2 2 1,-7-4-1572,7-2 1739,-8 0 1,5-8-28,-3-4 0,-4 3 660,4-3 0,3-7 0,1-8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2:19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10285,'10'18'923,"-3"-1"-346,-7 0 0,6 1-190,0-1 1,0 6-353,-6 0 0,5 2 15,1-2 1,2-4-45,-2 4 1,1-9-111,5-3 0,3-5-348,-3 6 0,3-9-243,2 3 0,3-8 303,3-9 1,-2-1-73,8-11 1,-6-4 179,6-2 0,-8-1 185,2 1 1,-4-4-77,-2 4 0,-1-1 158,-5 1 0,3-2 72,-9 8 1,1 0 167,-6 6 1,0-1 497,0 1-309,0 7-26,0 3-301,-8 7 1,1 2-62,-5 3 1,-1-1 24,7 8 1,-6-1-124,7 7 0,-7-1 142,6 0 1,1 1-3,5-1 0,-6 0 80,0 0 0,0 3-73,6 3 1,0-2 230,0 8 1,0-1-63,0 7 1,0 7-71,0 4 0,0 6-2,0 6 0,6 0-13,0 11 0,0-4-92,-6 10 1,0-4-184,0-2 1,0-1-437,0-5 1,-2-5 281,-4-12 1,4 0 119,-4-12 1,-3 3 107,-3-14 1,3 6 77,-3-6 0,2-6-8,-1-5 0,-4-7 278,3 7 1,-3-8 18,-3 2 0,1-6 741,0-6-562,-1-4 0,1-13-100,0 0 0,1 0-83,5 6 0,-2-1-104,7 1 1,0-6-162,6 0 1,0-6-252,0 6 0,8-8-382,3 3 0,5-5 117,1-2 1,2 1-509,4-1 0,-2-5-315,8-1 1,-2 1 605,2 6 1,3-1 678,-3 0 0,4 1 0,2-1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2:19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87 450 8191,'9'0'444,"1"0"52,-5 0 1,-1 2-22,8 4 1,-6 3-16,5 8 0,-5 3-92,5 3 1,1 6 39,5 11 0,-1 4 13,-5 8 0,3-2-122,-9-4 0,1 4-139,-6-4 1,0-2 55,0 2 1,0-7-383,0 1 1,-8-3-112,-3-3 1,-4-1-311,-3-4 1,7-4 213,-1-8 0,-3 0-283,-2 1 0,-5-3 59,11-3 0,-4-5-304,-3-7 206,1 0 1,2-7 30,3-5 664,4-11 0,1-12 0,-3-9 0</inkml:trace>
  <inkml:trace contextRef="#ctx0" brushRef="#br0" timeOffset="421">467 18 7973,'2'-10'657,"4"4"-475,-4 4 88,13 2 0,-5 0 125,7 0 1,-6 0 19,1 0 1,-1 0-90,7 0 1,-7 0-76,1 0 1,-1 2-25,7 4 1,-7-4-172,1 4-114,-9 3-17,13 1 1,-14 7 81,4 0 0,-5 1-61,-1-1 0,-1 2 90,-5 4 1,2-3-65,-8 3 0,3 2 710,-3-2 1,-1 5-257,7-5 1,-5 2 1073,5-1-1033,0-5 0,6 6-211,0-8 1,2-2-113,4-3 1,3-4-91,9-8 1,7 0-67,3 0 1,11-8-248,1-4 1,10-11 258,2-6 0,8-11 0,9-4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2:18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53 122 7997,'-18'9'16,"9"-1"783,1-8-50,8 0-173,-8 0-403,6 0 1,-5-2 583,7-4-489,7 4 1,3-5 205,7 7 1,1-6-37,-1 0 0,2 0-41,4 6 1,-2 0-170,8 0 0,-2 0 0,2 0 1,4-5-56,-5-1 1,5 0-93,2 6 1,-3-6-180,-3 1 1,2-7 102,-8 6 1,6 0-557,-6 6 1,6-5 295,-6-1 0,0 0-808,-6 6 0,0 0-861,1 0 852,-9 0 1,-1 2 362,-8 4 709,0-4 0,-8 13 0,-1-5 0</inkml:trace>
  <inkml:trace contextRef="#ctx0" brushRef="#br0" timeOffset="278">260 35 7828,'0'-11'1731,"0"-1"-263,0 8-971,8-3 0,-4 7 55,7 0 0,-7 2-88,2 3 1,-4 7-49,-2 11 0,6 4-92,-1 7 0,1 1 154,-6 0 1,0 3-590,0-3 1,0 9 139,0-10 1,0-1-1368,0-4 1,0-6 723,0 6 1,2-8-3020,4 2 3633,3-12 0,9-3 0,-1-8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9:23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8466,'44'-27'131,"-2"2"0,-13 10 394,0 3 1,-8 4 816,2 8 0,-10 0-911,-1 0 1,-6 2-229,5 4 0,-7 6-99,2 11 0,-18 4-295,-5 7 1,-14 1 21,-3-1 1,-3 1 185,-9 0 0,7 1-175,-1 4 0,6-3 33,5 3 1,4-3-19,7-3 0,9-5 142,3 0 1,4-8 138,2 2 1,16 0-61,7-5 1,7 1 139,5-13 1,5 5-206,1-5 1,7 0 61,-2-6 1,-4 0-493,-2 0 0,-5 0-253,-6 0 1,2 2-1704,-8 3 1634,-8 5 739,-7 7 0,-16 8 0,-2 2 0</inkml:trace>
  <inkml:trace contextRef="#ctx0" brushRef="#br0" timeOffset="144">208 969 8386,'-8'19'453,"-4"4"1,5 4 699,1 8 0,-2 1-597,3 4 1,1 5-50,9 7 0,5-1-458,7 1 1,-1 0-406,-5 0 0,3-2-714,-8-4 0,5 2 471,-5-7 0,5-7-288,-5-5 0,6-8 887,-7 2 0,9-11 0,-5-5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2:17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8852,'0'-10'2159,"0"-5"-1762,7 13 1,-3-6 279,8 8-123,-9 0 282,13 0-490,-7 0 1,9 0 76,-1 0 1,-2 2-128,-3 4 0,3-2 100,-3 7 0,5 3 45,6 9 0,-4-2-135,4 8 1,2-6-9,-2 6 0,6 0-59,-6 5 1,6-5-112,-6 0 0,6-2-65,-6 1 0,0 3-189,-6-8 0,7 0-74,-1-5 1,-2-1-364,-10 0 0,5 1-500,-5-1 0,-1-2 498,1-3 0,-5 1-1050,6-7 516,-9 7-717,5-11 411,-8 14 637,0-14 1,0-2 767,0-12 0,-8-11 0,-1-4 0</inkml:trace>
  <inkml:trace contextRef="#ctx0" brushRef="#br0" timeOffset="234">589 35 7987,'-8'-10'920,"6"3"0,-8 7 49,5 0-399,3 0 1,-12 2 115,8 3 0,-7 5-162,1 7 0,-3 8 42,-2 4 1,-2 4-441,-5 1 1,5 1 52,-4-1 1,-2 1-143,2 0 1,-6-1 88,6 1 1,2-6-767,10-1 1,-3-6-284,8 1 1,-5-4-752,5-2 0,0-5 709,6-1 0,2-7 965,4 2 0,4-12 0,7-4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2:28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156 415 7949,'9'-7'2493,"-1"5"-1548,-8-6 28,0 8-503,0 0-451,0 8 1,-2 1 325,-4 8 1,4 8-56,-3 4 1,3 0-237,2 6 1,0-6-82,0 5 1,0 1-204,0-6 1,6-5-80,-1 0 1,9-7-309,-3-6 1,7-3-70,5-8 0,4 0 313,7 0 1,-5-13-122,0-5 1,0-11 55,5 1 0,1 1 259,-1-2 1,-7 2 55,-4-2 1,-3-2 119,-3 8 1,-6-5 89,1 5 1,-8-1 735,1 7 448,-3 0-650,-2 0-14,0 7-317,0 2 1,-2 10-204,-3 4 0,-3 9 89,-4 8 1,-1 10-178,7 2 1,-7 3 9,1 14 0,-3 0 80,-2 17 1,-1-4-105,1 10 1,0 4 94,-1 2 1,-5-4-94,0-2 1,-2 1 121,2-1 1,4-7-275,-4-11 0,4-5-124,2-6 1,1 2-155,5-7 0,-5-7 171,5-5 0,-5-14-372,-1 3 794,0-5 0,-1-3-103,1-4 1,2-6 225,3-6 1,-3-4-182,3-7 1,-1 0 551,1-1 0,-1-5-130,7 0 1,-5-2 67,5 2 1,0-4-229,6-7 0,2 5-152,4 0 1,3 0-528,9-5 1,7-7 235,4 1 1,3-6-278,3 5 0,1 1 222,5 5 0,-3-5-748,8 0 1,-9-1 78,-3 7 0,7 1-127,-7 4 1,-1-3 939,-4 3 0,7-4 0,8-1 0</inkml:trace>
  <inkml:trace contextRef="#ctx0" brushRef="#br0" timeOffset="317">1090 0 7921,'17'0'249,"-6"0"120,1 0 0,-1 0 231,7 0 1,5 2-208,0 4 1,0-2 643,-6 7-654,1 1 0,-3 5 177,-4 0 1,-3 1-260,-8-1 1,0 0-274,0 1 1,-2 1-20,-4 4 0,-3-2-249,-8 8 0,-1-8 277,1 2 0,-4 2-34,4-2 1,-5 6 572,11-6 1,3 0-292,2-6 1,4-5 260,2-1 1,0-5-136,0 6 0,16-9-128,7 3 1,17-12-635,12-5 1,13-12-367,22-6 0,-36 7 0,2-2 347,9-1 0,3-2 1,12-11-1,3-3 0,0 1 1,0 0-1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2:25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0 396 7891,'2'-9'225,"4"3"0,4 4 386,7 2 0,6 0-405,0 0 1,0 0-406,-6 0 0,1 0 123,-1 0 0,0 0 140,1 0 1,-7 0-87,1 0 0,-9 8 77,3 3 0,-4 5-221,-2 1 0,-2 2 19,-4 4 0,-3 2 121,-8 4 0,-1 2 196,1-8 1,2 6 341,3-6 1,-1 5 1100,7-5-1161,0 0 0,8-5-122,4-1 1,0-7-67,11-5 0,-2-3-434,14-2 0,-6 0-184,6 0 1,-2-2-387,2-3 0,3-5 84,-3-7 0,4-1-1551,1 1 2207,1-8 0,0 6 0,-1-6 0</inkml:trace>
  <inkml:trace contextRef="#ctx0" brushRef="#br0" timeOffset="292">1021 154 9948,'-10'0'1548,"4"0"-1289,12 0 0,-2 8 80,7 3 0,1 5-11,5 1 0,6 8 115,0 4 0,2 3-206,-2 3 0,-3 0 0,3-1 1,2 7-161,-2-1 0,2 0 92,-2-5 1,-4-6-737,4 0 0,-4-3 387,-2 3 0,1-2-1125,-1-4 1,-5-9-654,-1 3-30,-7-4 1315,11-3 673,-13-2 0,6-8 0,-8 0 0</inkml:trace>
  <inkml:trace contextRef="#ctx0" brushRef="#br0" timeOffset="491">1488 241 8028,'-10'-8'1663,"-5"6"-1076,5-6 1,-2 8 78,1 0 1,5 2-139,-5 4 0,-1 9 67,-5 8 0,-6 8-284,0-2 1,-8 6-113,2 5 0,-4-4-183,-1 5 0,1-5 68,4-1 1,4-1-1034,8 1 0,2-2 87,3-4-2031,-3 3 2893,13-13 0,-6 6 0,8-7 0</inkml:trace>
  <inkml:trace contextRef="#ctx0" brushRef="#br0" timeOffset="1136">2075 223 8002,'-11'0'1515,"-1"0"-147,9 0-1009,-5 0-1138,8 0 743,0 0 1,2 6 272,4 0 1,-5 7 297,5-1 0,-4 5-222,-2 6 1,0-4-309,0 4 0,2-3 69,4-3 1,2 0-462,3 1 0,4-9 100,-3-3 0,3-4-97,3-2 0,-1-2 112,0-4 0,8-3-83,4-9 1,-2-5-136,2 0 1,-6-8 121,6 3 1,-8 1 313,2-2 0,-10 6-117,-1-6 0,-3 6 362,3-6 1,-4 6 267,-8-6 381,0 8-429,0-4 204,0 8-302,0 7 0,0 4-77,0 12 0,0 0-287,0 11 1,0-1 93,0 12 1,-2 1-116,-4 6 0,4 1 135,-4 5 0,2 3 49,-1 8 1,3 7-12,-4 5 1,-2-3 171,3 3 1,-9-1-34,3 6 1,1-2-52,-2-3 0,7 3-607,-7-3 1,6-5 260,-5-1 1,1-6-304,-1-6 0,-3 2 186,8-8 0,-7-7 97,1-10 1,3 0-9,-3-6 444,1 4 197,-6-19 0,-1 6-231,1-8 0,2-2 455,3-4 0,-3-3-263,3-9 0,3 7 123,-3-1 0,6 1-117,-5-7 0,7-5-165,-2 0 0,-2-2-118,3 2 0,-1 4-98,6-4 0,2-4-515,4-2 0,3 2 324,8-1 0,3-3-958,3-9 1,4 7 505,7-8 0,7 9-663,-1-9 0,0 11 453,-5 1 1,1 8 241,5-2 1,-5 5 285,5 7 1,-5-3 282,-1 9 0,-1-7 0,1 6 0,5-1 0,1 1 0,-1 4 0,-6-6 0</inkml:trace>
  <inkml:trace contextRef="#ctx0" brushRef="#br0" timeOffset="1420">3321 327 10920,'17'0'684,"0"0"1,6 0-389,0 0 0,8 0 140,-2 0 0,-2 0-183,2 0 0,-6 0-18,5 0 1,-5 0-610,6 0 0,-6 0 285,6 0 1,-8 0-421,2 0 1,-3 0-149,-3 0 1,0 0-531,0 0 0,-5 0 240,0 0-402,-9 0 1349,5 0 0,-8 0 0,0 0 0</inkml:trace>
  <inkml:trace contextRef="#ctx0" brushRef="#br0" timeOffset="1631">3684 137 7949,'-12'0'1780,"1"0"-1223,7 0 1,-6 0-108,4 0 0,5 8 39,-5 3 1,2 10 478,-2 2 0,2 8-394,-7-2 1,1 5-552,-1 7 1,-3-5 51,8 5 1,1-5-1024,5-1 0,0-1 294,0 1 0,0-6-107,0 0 1,2-8-159,3 2 1,5-12-1534,7-5 2452,8-4 0,2-2 0,8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2:24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1 519 9910,'11'0'712,"1"0"0,-6 0-312,5 0-157,1 0 1,5 2 108,0 4 1,3 0-11,3 11 0,-2-2 74,8 14 0,-3 2-131,3 9 0,4-1 125,-4 7 0,3-6-199,3 6 1,-2-5 17,-5 5 0,5-8-279,-4 2 0,-2-3 117,2-2 1,-6-3-579,6-3 1,-8-4 38,2-8 0,-4-1-198,-2-5 1,-5 3 209,-1-9 1,-5 3-868,6-2 28,-9-4 863,5 5 0,-8-8-118,0-5 0,-6-4-145,1-7 699,-9-8 0,-3-2 0,-10-8 0</inkml:trace>
  <inkml:trace contextRef="#ctx0" brushRef="#br0" timeOffset="245">589 519 8027,'9'-8'3562,"-1"7"-3090,-8-7 1,-2 16 190,-4 3 1,3 12-221,-9 6 0,-1 9-95,-10 3 1,-4 7-154,-8-2 1,4-2-222,-3 2 1,5-7-42,-6 1 1,1-4-242,5-1 0,4-2-216,2-4 1,9-6 293,3-12 1,5 3-2516,-5-9 1164,7 1 619,-4-6 0,8-8 387,0-3 0,8-6 575,3-6 0,12-4 0,4-8 0</inkml:trace>
  <inkml:trace contextRef="#ctx0" brushRef="#br0" timeOffset="626">952 35 8027,'10'-17'1140,"5"7"0,-5 2-375,7 8 0,0 0-237,0 0 0,6 0-250,1 0 1,4 2-60,-5 4 0,6-2 120,-6 7 0,0-7-59,-5 2 1,-1 2-243,0-3 0,1 3 123,-1-2 0,-6-4-909,1 4 418,-8 3 0,3 1-137,-7 7 1,0 0 286,0 1 1,0 5-25,0 0 0,-7 2 512,-5-2 1,3-4-211,-3 4 1,8-4 512,-2-1 1,-1-1-271,1 0 0,0-5 82,6-1 0,2-5-149,4 6 1,4-9-102,7 3 0,2-4 10,4-2 1,-2 0-166,8 0 1,-6 0-764,6 0 0,-2-6 405,2 1 0,1-7-1088,-7 6 0,6-1 607,-6 1 0,2 4-329,-2-4 0,-3 4 447,3 2 0,-4 2-182,-2 4 885,-7 4 0,5 15 0,-5 1 0</inkml:trace>
  <inkml:trace contextRef="#ctx0" brushRef="#br0" timeOffset="733">1851 848 8027,'0'17'0,"0"-5"-779,0-1 1,0-5 778,0 5 0,-7-7 0,-3 4 0,-7-8 0</inkml:trace>
  <inkml:trace contextRef="#ctx0" brushRef="#br0" timeOffset="933">1747 934 8027,'0'10'440,"0"-3"1,0-5 91,0 4 1,2-4-99,4 4 0,4-2-161,7 1 1,2-3 64,4 4 1,-2-4-120,8-2 1,0-6-1,6 1 0,-7-7-95,1 6 1,-2-1-230,2 1 1,2 2-531,-8-8 0,0 9 177,-6-3-1190,0 4 709,1 2-469,-1 0 436,-7 0 742,-3 0 1,-7 2 229,0 4 0,0-4 0,0 13 0,0-6 0</inkml:trace>
  <inkml:trace contextRef="#ctx0" brushRef="#br0" timeOffset="1151">2093 692 8027,'0'-10'1223,"0"3"1,0 9-491,0 3 0,0 7-267,0 11 0,0-2-75,0 8 1,0-6 53,0 6 1,-5-2-353,-1 2 0,0 3 105,6-3 0,-6-2-930,0 2 0,1-6 492,5 6 1,-6-2-535,0 1 1,0-3-1090,6-7-401,0 7 2264,0-6 0,8 6 0,2-8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2:23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8003,'0'-10'675,"0"2"-193,0 8-261,0-7 0,0 5 1,0-8 532,0 4-390,8 4 0,-5-7 175,9 3 1,-6 4-117,5-4 1,-5 4 659,5 2-552,1 0 1,5 0-145,1 0 1,-1 0-23,0 0 0,0 0-77,1 0 0,1-2 13,4-3 1,-4 3-107,4-4 0,4-4-15,2-1 1,4-3-42,1 3 0,-5-4 102,0 3 0,0 4-236,5 3 0,-1-3 74,-4 2 1,2 0-176,-8 6 1,5 0-190,-5 0 0,1 0-208,-7 0 0,2 0 109,4 0 0,-9 6-272,3 0 0,-4 0 54,5-6 1,-7 0-1184,1 0-130,-1 7 748,6-5 176,-7 6 642,-2-8 0,-10 0-637,-4 0 986,-4 8 0,-15 1 0,-1 9 0</inkml:trace>
  <inkml:trace contextRef="#ctx0" brushRef="#br0" timeOffset="230">156 623 8006,'-17'0'1501,"8"0"0,1-2-1239,8-4 0,8 4-35,3-3 0,12 3 170,6 2 1,4 0 0,1 0 1,1 0 139,-1 0 0,7 0-293,-1 0 1,6 0-200,-5 0 0,7-6-200,-2 0 1,-2-5 201,2 5 1,-6-8-1118,6 3 0,-7-3 111,1 3 0,-3-5-326,-3 5 1,1 1 1283,0-1 0,-1-1 0,1-5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2:48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8670,'0'-10'1585,"0"3"-1359,0 7 0,0-2 307,0-4-77,0 4-25,0-6-213,0 8 0,-2 0 167,-3 0-243,3 0 305,-14 0-453,7 0 0,-3 0 226,1 0-69,7 8-47,-12 2 18,7 7-23,-9 0 0,7 1 4,-1-1 0,7 0 136,-7 1 1,8-1-123,-1 0 0,1 2 132,-2 4 0,4 4-59,-4 8 1,4 1 39,2 5 0,6 3-11,0 8 1,5-2 149,-5-4 0,8 2-197,-3-8 1,-1 6-7,1-5 0,-1-1-234,1-5 1,5-8 86,-5-4 0,3-4-49,-3-2 1,3 0 42,-9 1-674,9-1 0,-6-5-56,3-1-2086,5-7 1611,-7 4 1,6-10 1191,-3-4 0,3-11 0,-5-10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2:50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70 8084,'-27'8'0,"10"-5"3320,11 9-2525,4 0 0,2 5-603,0 0 1,0 0-37,0 1 1,0-7-142,0 1 1,0 5 22,0 6 1,6 0 160,0-6 1,5 3-438,-5 3 0,7-4 218,-1 4 0,1-4-497,-1-1 1,3-7 183,-3 1 1,3-9-12,2 3 1,-5 2 101,-1-2 0,1-3-71,5-8 1,1-5 18,-1-7 1,0-2 47,0-4 1,1-2 203,-1-4 0,0-4-108,1 4 0,-9-2 127,-3 3 0,2-3 2,-3 8 0,1-6 114,-6 6 0,0 0 13,0 6 1,-2 1 447,-3 5-215,3-5 1,-8 14 91,4-3-100,4 3-228,-13 2 1,5 7-1,-7 5 0,6 3 64,-1 3 1,6 7-20,-5 3 1,7 5-57,-2 2 1,4 5 0,2 0 1,0 14 120,0-2 1,0 10-100,0-5 0,0 9 120,0-3 1,6 12-100,0 6 0,-1-10-141,-5-2 0,0-4-56,0 4 0,0-3-285,0-9 1,-1-1 74,-5-16 0,4 1 88,-4-7 1,-2-7 5,3-4 0,-7-4-2,6-1 218,-7-9 0,3 5-108,-7-8 0,0-3 576,-1-8 1,-5-5-7,0-7 0,-6-8 187,6-4 0,-5 2 84,5-2 0,-1 2-259,7-1 1,6-3-366,-1 8 1,8-6 63,-1 6 0,-3 0-175,2 6 1,2-1 78,10 1 0,-2 0-771,7-1 0,7-5-122,5 0 0,7-2-535,-1 2 1,4 4 312,2-4 1,5 4-381,0 1 1,8-5-146,-2 0 1524,4-7 0,10 3 0,1-8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2:52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7421,'-8'-9'1922,"4"1"-1457,-7 8 0,5 0-60,-6 0 0,7 2 437,-7 4-483,0 3 1,-3 16 46,4 4 1,-5 11 33,5 6 1,1 2-368,-1-1 0,7 1 122,-2-8 0,4 6-758,2-6 1,0 1 432,0-7 0,8-7-453,3-4 0,5-3-183,1-3 1,2-2-477,4-3 0,-2-5 266,8-7 976,0-7 0,6-11 0,-1-8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2:53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8105,'-12'0'761,"1"0"199,7 7 0,-4-3 150,8 8-491,-7-1 1,5 12-91,-4 0 1,2 6 115,-2-6 1,4 8-88,-3-2-381,3-4 1,2 6-98,0-8 1,0 0-166,0-6 0,2-2-599,3-3 0,5 1 447,7-7 1,3 0-710,3-6 0,-2-8 386,8-3 0,-6-10-267,5-3 0,-5-6 261,6 1 0,-8 2 258,2-2 1,-3 0 107,-3-5 1,-2 5 44,-3 0 1,-4 6 332,-8-6-220,0 8 1,0-4 1021,0 8-750,0 7 0,-2 3 383,-4 7 0,4 7-178,-4 5 1,-1 3-12,1 2 0,-6 8-34,6 4 0,-1 4-60,1 1 0,4 9-67,-4 3 0,4 10-20,2 1 0,-2 9-184,-3-3 1,3 6-305,-4 6 1,-2-4-445,3 4 1,-7-6 465,6-5 0,-7-3-127,1-3 1,-1-6 73,1 0 0,-3-8-166,3-10 1,-3-1 156,-2-4 0,-1-4 35,1-8 1,0-7 392,0-5 1,-3-3-131,-3-2 1,4-9 378,-4-9 1,-2-6 72,2-11 1,0-2 391,6-3 0,7 2-217,4-8 1,4 5 276,2-5 0,2 8-777,4-3 1,11 5 35,12 1 1,4 1-776,1-1 0,7 0 444,-1 1 0,8-1-663,-2 1 1,4 1-8,2 4 673,-8-3 1,6 5 0,-6-8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2:54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 8504,'-15'-2'1608,"3"-3"179,5 3-1336,7-6 1,2 10 362,3 4 0,5 5 739,7 12 1,3-2-755,3 8 0,-4 0 53,4 6 0,-6-1-431,-5 1 0,1-1-241,-7 1 0,0 0-361,-6-1 0,0 1-480,0-1 1,-14 3-1963,-3 3 1833,-12-3 1,8 11-508,-8-8 0,2-1 1297,-2-11 0,-11 5 0,4-6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9:21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448 70 8487,'25'-34'371,"-5"14"0,10 5-149,-7 15 1,8 2 701,-2 4 1,-2 5-386,2 12 0,-14-2-435,2 8 0,-5-6-16,-1 6 0,-5 0-294,-12 5 1,-11 3 221,-12 3 1,-9-1-69,-2 7 1,-8-6-425,1 6 1,-3-7 235,-1 1 0,-5 0-446,4-5 0,-2 2 146,14-14 1,-1-6 30,7-6 1,1-7 227,4 2 1,4-12 20,8-5 0,8-18 47,3-6 1,8-9 61,9 4 0,10-6 381,20 5 0,5 3-197,11 9 1,13 4 484,10 8 0,5 1-330,1 5 0,7 3 241,-1 8 1,0 0-80,-6 0 0,-7 0-2,-4 0 0,-13 0-135,-10 0 1,-8 0-131,-10 0 0,-9 2-252,-7 4 0,-3-2 86,-9 7 1,0 1-207,-6 5 0,-8-5-78,-4-1 0,-5 1-9,-6 5 0,-4 6 62,-8 0 0,-5 0-94,0-6 0,-6 6 171,5 1 0,1 4 137,5-5 1,1 8 339,-1-2 1,6 4-187,1 1 1,6 8 554,-1 5 1,-2 3-150,2 1 0,0 3 34,6 4 1,5-2-243,1 7 1,-1 0-29,-5 7 1,6-7-191,-1 0 0,6-7-386,-5 2 0,7-12-89,-2-6 0,-2-5-34,3-6-244,-1-4 358,6-8 1,0-9-123,0-8 0,2-16 483,4-13 0,3-11 0,9-4 0</inkml:trace>
  <inkml:trace contextRef="#ctx0" brushRef="#br0" timeOffset="224">915 883 8310,'22'-6'412,"-5"0"0,-10 1-28,5 5 0,0 0-121,5 0 1,0 1 47,0 5 1,-1 12-15,-5 10 1,-1 7-43,-4 5 0,-4 4 22,3 8 0,-3 0 18,-2 0 0,-5 6-261,-1-1 0,-6 1-232,6-6 1,-5-6-549,5 0 0,-5-7 409,5 1 1,-8-9-443,3-2 0,1-10 74,-1-2 1,5-2-116,-6-9 0,1 0 820,-6-6 0,-1-15 0,1-5 0</inkml:trace>
  <inkml:trace contextRef="#ctx0" brushRef="#br0" timeOffset="420">760 1246 8310,'0'-35'-195,"0"9"-48,0 2 1,0 11 610,0 1 1,7 9 662,5-3 1,3 4-265,3 2-536,-1 0 1,0 0 202,0 0 0,-5 0-123,0 0 1,-9 2-187,3 4 0,-4-3 24,-2 9 0,0-6-53,0 5 1,0 1-136,0 5-392,-8 0 0,6 1-317,-3-1-49,3 0 1,11-1-249,9-5 0,9-3-13,13-8 1058,4 0 0,16-8 0,1-1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2:54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8073,'-8'-10'1781,"5"3"-1291,-9 7 0,6 2-73,-5 3 0,-1 5 179,-5 7 1,-2 10 75,-4 8 1,3 1 88,-3 10 0,4 3-322,2 8 1,1-3-87,5 4 1,3-10-472,8-2 1,2-2-505,4 2 0,4-4-206,7-7 0,2-8 521,4-4 1,-2-4-1605,8-2 1,0-7 1910,5-4 0,1-4 0,0-2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2:56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8101,'0'-17'3197,"-8"7"-1353,6 3-1307,-5 7 1,1 9 440,0 9 1,-2 5-345,3 5 0,1 11-110,-8-5 1,8 11-275,-1-5 1,3 0-175,2-5 0,0-1-634,0 1 1,0-6 345,0 0-855,7-8 0,3 2 511,7-12 1,6-3-661,0-8 1,6-9 413,-6-9 1,8-5 202,-2-6 1,2-3 196,-3 3 0,1-4-46,-12-1 0,8-1 390,-13 0 0,1 7-63,-7-1 1,-4 8 842,4-2-583,-4 3 244,-2 3 1,-2 7 95,-4 5 1,2 5 268,-7 5 0,-1 11-284,-5 7 1,5 8-134,1-3 0,-1 7-112,-5 5 1,6 5 52,-1 6 1,6 3 183,-5 4 1,5-2-148,-6 7 1,3 0-51,-3 7 0,-9-1-101,4 0 0,-4 0-127,3 0 0,1-7-121,0-5 1,5-10-529,1-7 1,-1-4-22,-5-1 1,0-8-46,-1-4-68,1-4 1,0-9 296,-1-4 1,1-5 188,0-1 1,-6-1 249,0-5 0,0-10 280,5-7 1,7-2 31,-1 2 0,3 2 426,-3-8 1,5 6-332,7-6 1,0 6 221,0-5 0,13-1-522,4-6 1,6 1 147,0-1 1,4 0-431,8 1 1,-1 5-321,1 0 1,2 2-587,3-2 1,-4-1 1096,5 7 0,3-8 0,0 4 0</inkml:trace>
  <inkml:trace contextRef="#ctx0" brushRef="#br0" timeOffset="243">1021 87 8002,'11'0'617,"1"0"0,1 2 419,10 4 1,-1 3-413,6 9 0,1 5-73,6 0 1,-6 8-141,-1-3 1,-8 13 1201,-3 5 0,-7 6-390,-10 5 1,0-1 25,0 7 0,-8 1-1594,-4 5 0,-5-4-1454,-6 5 0,-6-3 1799,-11 13 0,12-36 0,-4 1 0,-3 3 0,-1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2:55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9012,'0'-9'1485,"8"1"-1237,3 8 1,10-2 91,2-4 1,14 5 157,-3-5 1,7 4 23,-1 2 0,-3 0-219,3 0 1,-3 0-286,-3 0 1,-1 0-276,-4 0 0,-3 2-389,-2 4 1,-11-5 221,4 5 0,-11 4-311,0 1 0,-4-1 735,-2 2 0,0-1 0,0 6 0</inkml:trace>
  <inkml:trace contextRef="#ctx0" brushRef="#br0" timeOffset="174">260 1 8082,'-9'0'2541,"-7"0"0,14 2-1845,-3 3 1,3-1-96,2 8 0,0-1-207,0 7 0,0-1-20,0 0 1,0 6-958,0 0 1,0 2 448,0-2 1,0-3-2077,0 3 0,7-4 2210,5-2 0,3 8 0,3 2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2:54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8136,'17'9'1532,"0"-1"-984,0-8 1,6 6 236,1-1 0,4 9-310,-5-3 1,6 5-174,-6 1 1,6 2 825,-6 4 1,6-1-274,-6 6 0,0-1-566,-6 2 1,-1 4-57,-5-4 0,5-3-767,-5 3 1,-3-6-198,-2 6 0,1-8-617,-1 2 0,0-3 266,-6-3 0,0 0-1920,0 0 3002,8-7 0,-7-2 0,7-8 0</inkml:trace>
  <inkml:trace contextRef="#ctx0" brushRef="#br0" timeOffset="192">519 18 8071,'-11'0'1397,"-1"0"1,7 6-154,-7-1 0,0 9-186,-5-3 0,-2 5 93,-4 1 0,2 2-471,-8 4 1,-6 4 121,-5 8 0,0-1-490,5 1 0,6 5-381,0 1 0,8-1-1501,-2-5 1,6-3 1027,5-3 0,5 2-3500,7-8 4042,0 0 0,7-6 0,3 1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2:52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8134,'-10'0'3476,"2"0"-2828,24-7 0,-5 5-17,12-4 1,-1 2-203,1-2 1,4 4-218,7-3 1,1-3 57,-1 2 0,1 0-611,-1 6 1,-1 0-160,-4 0 1,2 0-1430,-8 0 510,0 0-1110,-6 0 1038,-7 8 1491,-3 2 0,-7 7 0,0 0 0</inkml:trace>
  <inkml:trace contextRef="#ctx0" brushRef="#br0" timeOffset="215">260 1 8104,'-17'0'4087,"5"0"-2944,1 0-680,7 0 0,-4 2 481,8 3 0,-2-1 221,-4 8-761,4-1 0,-5 12-152,7 0 0,0 2-592,0-2 1,0-1-274,0 6 1,0-1-693,0 2 0,0 4 550,0-4 1,2-2-1327,3 1 2081,-3-6 0,14 10 0,-7-5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2:52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8249,'18'9'1740,"-1"1"-888,0-4 1,3 1-322,3 5 0,-4 9-60,4-4 1,2 6-116,-2 0 1,6 2 16,-6 4 0,2 2-250,-2-8 1,-4 6-217,4-6 1,-4 0-158,-1-6 1,-7 6-425,1 0 1,-3 1-714,3-7 0,1-6 650,-7 1 0,2-3-645,-3 3 1382,-3-4 0,6-1 0,-8 3 0</inkml:trace>
  <inkml:trace contextRef="#ctx0" brushRef="#br0" timeOffset="227">485 0 10258,'-8'10'2133,"4"3"-1359,-7-7 0,5 7-273,-6-1 0,7 3 686,-7 2 1,0 7-601,-5-1 1,-6 7-341,0-1 0,0 4-502,6 1 0,-1 1-643,1 0 1,2-1-63,3 1 1,-1-1 530,7 1 1,-6-8-3029,7-4 3457,-1-4 0,14-2 0,1 1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2:51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11108,'7'-10'1729,"3"3"1,7 1-1346,1 0 1,-1 0-263,0 6 0,1 0-6,-1 0 1,0-5-214,0-1 1,1 0 103,-1 6 1,2 0-36,4 0 0,-4 0-1568,5 0 1181,-5 0 0,-2 0-1335,0 0 1202,1 0 1,-1 0-1099,0 0 408,-7 0 669,5 0 1,-13 8 83,4 3 485,-4 5 0,-10 1 0,-1 0 0</inkml:trace>
  <inkml:trace contextRef="#ctx0" brushRef="#br0" timeOffset="227">122 347 8071,'-8'11'0,"-3"1"0,1-8 531,-2 2 1,9-3 340,-3 3-438,4-4 244,2 6-202,0-8 0,2 0 237,4 0 1,-3 0-249,9 0 1,0 0-196,5 0 1,6 0-38,0 0 1,8 0-553,-3 0 1,-1-2 92,2-4 0,0 2-128,6-7 1,1 5-313,4-6 0,5 7 666,7-7 0,7-7 0,3-8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2:50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104 415 8071,'-17'0'358,"-1"0"0,7 0 329,-1 0 214,8 0-109,-3 0 174,7 0-102,0 0-333,7 0 0,3 8-44,7 4 1,6 9-108,0 2 0,2 8 92,-2-3 0,-5 11-138,-1 1 0,0 6-114,-5-5 1,-4 7-212,-3-2 0,-3-2-281,-2 2 0,-2-2-93,-3 2 0,-5 2-532,-7-7 0,-1-1 64,1-5 1,0-3 293,0-3 1,-1-4-480,1-7 0,5-9-307,1-3 732,-1-4 1,-3-19 127,3-12 0,-1-12 465,7-11 0,-7-7 0,3-3 0</inkml:trace>
  <inkml:trace contextRef="#ctx0" brushRef="#br0" timeOffset="396">484 0 8071,'12'0'942,"-1"0"0,-5 0-244,6 0-450,-1 0 1,7 0 416,-1 0 0,0 6-216,0 0 0,-5 0-54,-1-6 0,1 5-206,5 1 0,1 6-77,-1-6-389,0 7 0,-1-3 262,-5 7 1,3-6-562,-9 1 1,1-1 283,-6 7 0,-2 1 65,-4 4 0,3-4 477,-9 4 1,0 2 507,-5-2 0,6 0-345,-1-5 1,8-1 216,-1 0 1,-3-5 916,2-1-590,0-7-864,6 12 1,8-15 42,4 5 0,3-4-621,2-2 1,6 0-283,0 0 0,14-6-748,-3 1 0,5-9 77,-5 3 1,3 1 171,3-1 1266,-11 7 0,11-4 0,-13 8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2:49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70 190 8025,'-25'0'0,"13"0"2932,-11 0-1293,21 0-1522,-5 0 61,7 0 1,7 0 254,5 0 1,5 0-167,6 0 1,-2-2-11,8-3 1,0 3-277,6-4 1,-1 2 98,1-2 1,-6 4-635,-1-3 1,-1 3 332,2 2 1,-2 0-939,-4 0 0,-4 0 308,4 0 0,-5 2-680,-7 3 1531,4-3 0,-5 14 0,7-7 0</inkml:trace>
  <inkml:trace contextRef="#ctx0" brushRef="#br0" timeOffset="223">312 35 7946,'-27'-10'0,"8"-3"2033,7 7-849,8 0-104,-3 6-37,7 0 609,0 0-1336,0 8 0,2 3-445,3 12 0,-1-1 175,8 6 0,-6 1-901,5 6 1,-5-4 487,5 3 1,-5-3-1093,6 9 1,-7-3 457,7-3 1,-2-5-140,1 0 1140,4-8 0,-5 4 0,7-8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2:48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8841,'0'-10'1177,"0"3"1,0 5 392,0-4-1017,0 4 0,7-5-46,5 7 1,3 0-121,2 0 1,8 7 99,4 5 1,-2 3-17,2 2 0,0 6-228,5 0 0,1 8-140,0-2 1,-7-2 169,1 2 0,-8-6-454,2 6 0,-3-8-131,-3 2 1,0-2-371,0 2 1,1-4 47,-1 4 1,-2 2-555,-3-2 0,1-5-1076,-7-7 1033,0 1-639,-6 5 1870,0-7 0,0-10 0,0-10 0</inkml:trace>
  <inkml:trace contextRef="#ctx0" brushRef="#br0" timeOffset="217">554 1 8700,'-17'0'2973,"-1"7"-2437,1 5 1,6 3 386,-1 3 1,-1 1-365,-11 4 1,5 4 29,-4 7 0,-2 1-430,2 0 1,0-1-509,6 1 0,0-1 130,-1 1 1,7 5-106,-1 1 1,8-3-1488,-1-9 1,3 2 848,2-8 0,2 0 962,3-6 0,5 0 0,7 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9:20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0 640 8476,'0'-17'1192,"0"-1"-894,0 9 1,8 9 698,4 11 0,3-1-380,2 1 1,-5 1-304,-1 5 0,-1 0-150,1 1 0,3-1-204,-8 0 0,-1 3-631,-5 3 0,6-4 411,0 4 0,2-4-251,-3-2 1,-1 1-31,8-1 0,-8-6-1354,1 1 868,5-8 554,0 4 1,9-16 225,4-4 1,-2-9 157,8-2 1,2-8 89,9 3 1,0-5-2,12-2 0,-2 1-38,13-1 0,-5 6 151,6 1 0,-1 6 450,6-1 1,-2 4-76,-3 2 0,-1 5 243,-11 1 0,2 7-282,-14-2 1,-7 4 96,-10 2 0,-12 2-589,-5 4 0,-4 4 150,-2 7 1,-15 8-227,-8 4 1,-16 5 70,-7 7 0,-11 1-536,-7 4 0,-5-4 67,-6-7 1,6-1 263,0 1 0,1-8 299,11-4 0,7-6 309,9-5 0,13-3 538,5-3-601,11-4 1,4 4-222,8-12 0,10-5-12,7-13 0,8 3-150,10-8 0,1 6 195,5-5 0,-5-1-531,5-6 0,-7 1 73,-5-1 0,0 0-161,-12 1 0,2-6 114,-13-1 0,0-1 2,-6 2 0,-8-5 130,-3-7 1,-11 3 146,-1 2 1,0 5 166,6 8 0,-2-1-25,-4 0 0,4 8 205,-5 4 1,7 4-115,6 2 1,-3 5 73,8 1 1,-5 5 172,5-5-250,0 7 412,6-4-26,0 8-345,8 0 0,2 2-12,7 4 0,-5 9 12,-1 8 1,-5 16 72,5 1 0,-5 12 161,6 11 1,-9 3 54,3 14 1,-4 9-456,-2 9 1,0-47-1,0 1 220,0 3 0,0 0 1,0-1-1,0-1-108,0 5 0,0 0 1,0-7-1,0 0-209,0 1 0,0-1 1,0 38-92,0 3 0,0-17-446,0 0 1,0-8 315,0-15 1,6 2-266,0-14 1,5-7-449,-5-10 630,7-4 1,-3-9 417,7-5 0,8-10 0,2-5 0</inkml:trace>
  <inkml:trace contextRef="#ctx0" brushRef="#br0" timeOffset="179">1920 1038 8204,'9'-35'2745,"-1"16"0,-2 5-2205,0 20 1,-1 4-295,-5 7 1,-3 2-2866,-9 4 1696,1 4 0,-28 15-38,5 5 961,-13 3 0,-4 1 0,-11 1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3:01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104 138 8203,'-11'-9'-978,"-1"3"1176,8 4 281,-11 2 1,7-2 10,-3-4-66,3 5 19,1-7 0,5 6 234,-4-4 65,4 4-432,-6-5 0,6 5 164,-3-4 111,3 4 31,2-6 325,0 8-268,0 0-80,0-7-223,0 5-149,7-6 0,-3 8 30,8 0 1,-7-6-45,7 0 1,5 1-79,6 5 0,2-6 86,-2 0-30,-3 0 1,12 6-41,-3 0 1,6 0-2,5 0 1,-9 0-27,3 0 1,3 0 54,3 0 1,1 0-114,-7 0 1,-1 0 10,-4 0 0,7 0-91,-7 0 1,7 0 93,-7 0 0,-2-5-25,2-1 1,-6 0-152,6 6 0,-8 0 44,2 0 0,2 0-519,-2 0 408,0 0 0,-6 0-586,1 0 274,-1 0-601,0 0 128,-7 8-146,5-6-564,-13 5 584,6-7 279,-8 0 0,0 2 313,0 4 0,-2-4-410,-4 4 1,-3 3 897,-9 3 0,-14 11 0,-5 4 0</inkml:trace>
  <inkml:trace contextRef="#ctx0" brushRef="#br0" timeOffset="400">87 553 8146,'10'0'0,"-3"-1"308,-7-5 643,0 4-225,8-6-34,-6 8-314,13 0 1,-11 0-138,8 0 0,-1 0 108,7 0 0,-1 0-108,0 0 1,6 0 106,0 0 0,8 0-19,-2 0 0,-2 6 86,2 0 0,1 1-126,11-1 1,-5-4 19,4 4 0,5-4-123,1-2 1,-2 0 39,2 0 1,0 0-124,6 0 0,-6-6 17,0 0 0,-1-5-100,1 5 0,-2-6 17,-4 7 0,-9-1-232,4 6 0,-12 0-54,0 0 0,-4 0-521,-2 0-263,0 0 383,-7 0-173,5 0 181,-13 0-32,6 0-617,-8 0 1291,0 0 0,0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3:17.3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1 398 8247,'0'-11'-396,"0"-1"283,0 8-225,0-11 294,0 13 20,0-13 110,0 5 1,2-1-21,3-1 45,-3 1 0,6-7-109,-8 1 0,6 5 36,-1 1 0,1-1 3,-6-5 0,6 6-35,0-1 1,1 2 17,-1-1 0,-4-5 33,4 5 0,2 1-17,-3-1 0,3 1 2,-2-1 0,1 1 5,5 4 1,1 2-53,-7-7 1,8 5 42,-3-5 1,-1 7-65,1-2 82,1-4 0,5 7-1,0-9 0,-5 8-11,-1-2 0,1 5-3,5 1 0,-5 0-30,-1 0 1,1 0 28,5 0 0,0 0-17,1 0 1,-1 0-12,0 0 0,-5 0 1,-1 0 0,5 1-3,1 5 0,10-4-3,-10 4-6,4 4 0,-3-7-4,-1 9 1,0-8-24,1 1 0,-1 3 34,0-2 0,-1 7-27,-5-1 0,3-2 21,-9 1 0,7 1-10,-6 5 0,5 0 7,-5 0 0,5 7 0,-5-1 1,0 2-3,-6-2 0,6-2 2,-1 8 1,1-6-38,-6 5 1,0-6 33,0 1 1,0 2-1,0-2 1,0 2-4,0-2 1,-2-2 99,-3 8 0,1-8-54,-8 2 1,3-2 7,-3 2 0,-3-4-13,3 4 1,-3-2 7,-3 3 1,-5-5-3,0 4 0,0-4-3,6-2 1,-8 1-10,-4-1 1,-2-6 4,3 1 0,-5-8 108,4 2 1,2 1-99,-2-1 1,3 0 7,-3-6 0,-2-8 30,8-3 1,-6 1 4,6-2 0,0 1 73,6-6 0,-1 5-81,1 1 1,0-1-165,-1-5 1,7-1 81,-1 1 0,9 0-152,-3 0 0,4-1-81,2 1 0,0 0-376,0-1 1,8-5 196,3 0 416,12 0 0,4-2 0,8-2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3:18.4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104 520 8120,'-7'-10'0,"3"0"0,-8 5 0,6 3-278,-5-4 1,7 2 218,-2-2 0,-1 2 10,1-7 0,-2 7 236,2-2-103,5-3 1,-13-1-101,8-7 121,1 0 0,5-1-84,0 1 0,0 0 53,0-1 0,0 7-165,0-1 0,0 1 91,0-7 1,5 1-22,1 0 0,6 5 19,-7 1 0,9-1-12,-3-5 0,-1 0 38,1-1 1,3 1-1,9 0 0,-4 0 74,4-1 1,-4 1-74,-1 0 1,-1 5 109,0 1 0,1 7-48,-1-2 0,0-2 8,1 3 1,-7-1-69,1 6 1,-1 0-1,6 0 1,1 0-18,-1 0 0,0 0-6,1 0 0,-1 0 7,0 0 0,0 0 21,1 0 1,-7 6-77,1-1 0,-1 7 76,7-6 1,-1 7-2,0-1 1,1 3 20,-1 2 0,0 1 6,0-1 0,-5 0-17,-1 0 0,-1 6-3,2 1 1,1-1-8,-7-6 1,1 6 7,-1 0 1,-4 0 37,4-6 1,-6 6-24,-6 0 0,0 6-2,-11-6 0,4 6-52,-10-6 0,-4 8-8,-2-2 1,-4 2-57,-1-3 1,-7-3 95,1-7 0,-6-1-206,5 0 0,1-7 98,6-4 1,-1-6-183,0-6 0,8-6-84,4-11 342,4-4 0,2-23 0,0-3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3:25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8137,'-9'-7'210,"1"5"541,0-14-538,6 7 1,-5-3 153,7 1 412,0 7-75,0-4-306,0 8 0,1 0 67,5 0 1,-2 6-110,8 0 0,-1 13 67,6-2 0,6 6-162,1 0 0,1 2-6,-2 4 1,-2 4-125,8-4 1,-6 9-139,5 3 0,-6-3-233,1-9 0,-4 2-50,-2-8 1,0 5-267,1-5 1,-1 1-491,0-7 0,1 0 482,-1 0 1,-6 1-116,1-1 0,-6-2-324,5-3-341,-7 3 1344,4-5 0,-8-1 0,0-1 0</inkml:trace>
  <inkml:trace contextRef="#ctx0" brushRef="#br0" timeOffset="294">623 1 8137,'-11'0'1104,"-1"0"1,6 0-361,-5 0 1,5 0 398,-6 0 69,9 7-289,-13-5-336,7 14 0,-3-12-295,1 7 1,5-5-53,-6 5 1,3 1-230,-3 5 1,-3 0 121,3 1 0,-3 5-71,-2 0 1,-3 6 50,-3-6 1,2 8 26,-8-3 1,2 5-71,-1 2 1,-5-1-5,4 1 0,4-3-4,2-3 0,4-2-123,2-4 0,1-9-1054,5 3 0,3-9-1493,8 3-860,0-7 3468,8 4 0,17-24 0,11-3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3:24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0 8082,'-17'0'1423,"0"0"-1070,7 0 1,1 6 292,3 0-83,4-1 0,-6-5-196,8 8 1,-6 2 178,1 7 0,-3-5-320,2-1 1,4 1-165,-3 5 1,-3 0-421,2 1 0,-5-1 176,5 0 0,-6 0-40,7 1 0,-1-7-461,6 1-798,-8-1 107,6 7-487,-6-9 1861,8-1 0,8 0 0,2 1 0</inkml:trace>
  <inkml:trace contextRef="#ctx0" brushRef="#br0" timeOffset="282">69 139 8206,'-17'0'181,"0"0"264,-1 0-240,9-8 0,1 4 735,8-8 952,0 9-733,0-5-222,0 8-449,0 0-245,8 0 1,1 8 189,9 3-122,-1-3-126,0 15 1,0-12-321,1 12 0,-1-3 183,0-3 1,4 0-792,-3 1 1,7-1 169,-14 0 0,9 0-93,-9 1 1,4-3-100,3-3 0,-1 1-586,0-7 1,6 5 1350,0-5 0,0 8 0,-5-5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3:24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18 172 7861,'-9'0'847,"1"-8"-216,8 6-242,0-13 1,0 11 408,0-8-117,0 8-173,0-11-265,0 13 1,2-6 299,4 8-331,-4 0 0,7 0 0,-3 0 0,-4 2 72,4 4 1,1-2-57,-1 7 1,7 7-4,-1 5 0,3 6-22,3-6 1,-1 7-142,0-1 1,6 2 102,0-2 0,2 4-82,-2-5 0,-1 3 10,6-2 1,-5 2-157,6-8 0,-8 2-73,2-2 1,-1-8 67,1 8 0,-4-7-247,4 7 1,-4-4-66,-2-2 0,-5-5-207,-1-1 0,-7-5 238,2 5 0,-4-5-579,-2 6-173,0-8-464,0 3-12,0-7 1577,-8 0 0,-1-15 0,-9-4 0</inkml:trace>
  <inkml:trace contextRef="#ctx0" brushRef="#br0" timeOffset="243">537 33 8115,'-25'-11'1809,"8"-1"-1296,-1 8 1,15-1 291,-9 10 0,2-1-271,-1 8 0,-4-1 60,3 7 0,-5 7 22,-6 3 0,3 5-237,-3 2 1,-2 7-136,2 4 0,-5-2-151,4 2 0,-4 4-200,5 2 0,-6 2-126,6-14 1,2 1-390,9-7 1,-1-5-833,7 0 1,0-14-175,6 3 281,0-5 1,10-3 1346,7-5 0,8-10 0,10-5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3:27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7914,'0'-9'624,"0"1"-629,0 8 1174,0 0-724,0-8 3,0 6-1,0-5 11,0 7 645,0 0-734,7 0 0,-3 0 206,8 0-366,-9 0 1,13 0-11,-5 0 0,5-2-98,1-4 0,0 4 75,1-4 0,1-2-4,4 3 1,-2-7 36,8 6 1,-6-1-37,6 1 0,-2 4-34,1-4 0,5 4 43,-4 2 1,2 0-82,-3 0 1,5 0 21,-4 0 0,4 0-128,1 0 0,-1 0 80,-4 0 0,3 2-145,-3 4 0,-2-4 87,2 4 0,-6-4 23,6-2 1,-8 0-155,2 0 1,-4 0-16,-1 0 0,-1 0-128,0 0 1,0 0 80,1 0 1,-7 0-367,1 0 99,-1 0-358,7 0 252,-9 7-176,-1-5-583,-8 6 373,0-8-992,0 8 1927,-8-6 0,-9 13 0,-10-5 0</inkml:trace>
  <inkml:trace contextRef="#ctx0" brushRef="#br0" timeOffset="288">606 18 8130,'-16'-2'1783,"5"-4"-1433,-4 4 69,13-5 239,-6 7 269,8 0-280,0 0 1,0 7-209,0 5 1,2 5-6,4 6 1,-3 2-210,9 4 1,-8 2-260,2-8 0,-4 6 62,-2-6 0,5 6-112,1-6 1,0 0-284,-6-6 0,6 0-1660,-1 1 385,9-1 0,-5-2 94,9-3 1548,-1-5 0,8-7 0,2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3:31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105 139 8319,'-18'0'1471,"7"0"-926,-1 0 1,8 2 121,-1 3-330,-5-3-287,8 14 0,-6-7 160,8 8 0,0 1 28,0-1 1,0 0-40,0 1 0,0-1-156,0 0 1,0 1-238,0-1 1,6-6-3,0 1-84,0-1-20,1 7 55,3-9 1,2 5 145,-1-8 0,-5-1-257,5-5 313,1-7 0,5-3 6,1-7 1,-1-1-213,0 1 0,6-6 124,0 0 1,6-8-115,-6 2 0,6 3 46,-6-3 1,6 8-97,-6-2 1,0-2 174,-6 2 1,-5 5-14,-1 7 1,-5 1 60,6-1 1,-9 1 278,3 4 572,-4 4-412,-2-13 160,0 13 82,0-6 193,0 8-369,0 0-262,0 8 0,0 3-38,0 13 1,-6-3-117,1 8 1,-1 1-3,6 11 0,-2 3 106,-4 8 0,4 7-21,-4 5 1,-1 9-102,1 2 0,-6 9-289,7 3 0,-1-38 1,0 2 140,3 3 0,0 1 0,0-4 0,-1-2-515,-2 37 0,4-14 286,-4-15 0,2-5 24,-1-6 1,3-6 331,-4-11 72,-4-4-231,1-7 0,-3-1 620,1 0 0,-1-5 236,-5-1 1,0-7-112,-1 2 1,1-4-250,0-2 0,-1 0 72,1 0 1,-6-2-98,0-4 0,6 2-226,5-7 1,1-1 21,-7-5 0,3 0 90,3-1 0,-1 1-236,7 0 0,-5-1 26,5 1 0,-2 0 102,2 0 1,5-7-24,-5 1 0,4 0 1,2 6 1,6-6 41,-1 0 0,11-8-11,1 2 0,2 2-207,10-1 0,0-1 65,6-6 0,3 1-522,8-1 0,0 1 272,12-1 0,-2 0-2074,1 1 2146,5-1 0,-1 1 1,-1-1-1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3:36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69 12456,'16'14'838,"-5"3"0,3-2-208,-9 14 0,7-6-234,-6 6 0,5-2-47,-5 2 1,8 4-454,-3-5 0,-1-1 119,1 2 0,1-8-703,5 2 0,2-4 171,4-1 1,-4-7-881,5 1 477,-5-8 1,-2 3-1635,0-7 2554,1 0 0,-1-7 0,0-3 0</inkml:trace>
  <inkml:trace contextRef="#ctx0" brushRef="#br0" timeOffset="232">761 0 8067,'-17'0'-193,"5"6"-350,1 0 809,7-1 448,-4-5 0,8 2-152,0 4 0,0-2 221,0 8 1,-2-1-35,-4 6 0,3 6-293,-9 0 1,-1 16 33,-10 1 1,1 4-25,-6 8 1,-7 4 15,-5 13 1,-8 2-664,1 4 0,-4 10 78,22-40 1,0 2-1,-1 4 1,0 0-780,-1 1 0,-1 0 882,-2-1 0,1 1 0,2 8 0,0-1 0,-3-2 0,-1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3:35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8280,'18'0'349,"-9"-8"196,7 6 1,-13-6 552,9 8-678,-8 8 1,9-4 400,-7 7 1,2-1-211,-2 2 0,-3 3 1,9-4 1,-6 5 34,5 1-393,1 0 1,5 1-83,0-1 1,-5 0-184,-1 1 1,-5-3-148,6-4 375,-1 5-1852,6-7 713,-7 9-2036,5-9 667,-13-1 366,14-8 1925,-14 0 0,13 0 0,-5 0 0</inkml:trace>
  <inkml:trace contextRef="#ctx0" brushRef="#br0" timeOffset="291">657 1 8171,'-17'0'514,"2"2"745,3 3-555,-3-3-491,13 14 0,-11-7 92,7 9 1,-2 1-150,2 4 1,3 4 310,-9 7 0,0 7-70,-5-1 1,0 10 100,0 2 0,-3 4-222,-3 13 1,4-4-435,-4 10 1,-4-2-2,-2 2 1,2-12-375,-1 1 0,6-10 339,-1-8 1,6 0-169,6-12 1,-3 3-499,8-14 0,1-6-277,5-5 502,0-8 0,2 3 93,3-7 0,5-7 165,7-5 0,0-9-79,1-2 456,7-8 0,2 4 0,7-7 0</inkml:trace>
  <inkml:trace contextRef="#ctx0" brushRef="#br0" timeOffset="544">1332 312 8569,'-12'0'1460,"1"0"-1441,-1 0 0,1 6 365,-1 0 1,7 7 568,-7-2 1,2 11-275,-1 1 1,-6 7-221,-1-1 1,1 4-107,-6 1 0,-2 1-354,2 0 0,2-1-315,9 1 0,-3-6 109,3-1 1,3-6-179,-3 1 0,8-10-1041,-1-1-1632,3-9 3058,2 5 0,0-16 0,0-1 0</inkml:trace>
  <inkml:trace contextRef="#ctx0" brushRef="#br0" timeOffset="744">1090 381 9026,'-10'8'468,"-3"1"-421,7 9 0,0-7 319,6 1 0,0-1 590,0 7 0,0-1 155,0 0-500,0 0 0,2 1-158,4-1 0,-2 0-218,7 1 1,1-1 0,5 0 0,0-5-303,1-1 0,1-7-445,4 2 1,-2-4-561,8-2 0,-2 0 1072,2 0 0,3 0 0,-5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9:32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8324,'0'-25'0,"6"0"1292,0-4-775,7 12 0,-3 7-115,7 5 1,8-3-194,4-4 0,2-1-95,-2 7 0,3 0 156,-12 6 1,5 0-33,-8 0 0,-6 2 171,1 4 1,-8 9-69,2 8 1,-5 2-48,-1-2 1,0 4-153,0 8 1,-1-2-50,-5-5 0,4 5 32,-4-4 0,4-4-226,2-2 0,0-4 2,0-1 0,0-1-129,0 0 47,0-7 1,2 3 32,4-7 1,-2 0-180,7-6 0,-5-6-40,5 0 1,1-9-49,5-3 1,1-1 37,-1-10 0,-6 1-237,1-7 0,-2 0 176,1 1 0,3 7-193,-9 4 547,9 4 1,-10 9-341,7 4 586,-7 4 0,9 4 121,-7 4 1,6 4 165,-7 7 1,1-4-124,-6 5 1,0-9 63,0 14 0,0-7-85,0 7 0,0-4-112,0-2 0,0 1 45,0-1-68,-7 0 0,5 1-297,-4-1-37,-4 0 22,8 0 1,-5-5 434,7-1 310,0-7-379,0 4 1,7-8 151,5 0 0,3 0-188,3 0 0,-1 0 188,0 0-1283,0-8 316,1 6 0,-9-3-428,-3 10 0,-6 5 424,-6 7 0,-11 10-253,-12 8 0,-5 1 344,-7 10 0,-1 0 198,-4 6 1,-2-7 198,7-5 1,1 2-113,6-1 0,-1-1 337,0-6 0,3-5 117,3 0 0,4-6 202,8 6 0,5-6-33,1 6 1,7-8 349,-2 2 0,4 2 122,2-2 1,0 6-356,0-6 1,0 2-2,0-2 0,6-4-178,0 4 0,1-4-268,-1-1 1,-2-1 32,7 0 0,-5-1-206,6-5 114,-8 5 1,3-13-196,-7 9 0,2-8 33,4 2 0,-4-6 57,4-6 0,-3-4-175,3-7 1,-2-2 55,8-4 0,-3 2-430,3-8 1,3 8 231,-3-2 1,-3 3 75,3 3 1,-7 6 68,7-1 212,-8 8 0,5-2 120,-3 12 1,-4 6-90,4 11 1,-4-2 861,-2 8 1,-6-1-363,0 7 0,-5-2 404,5-4 0,-6 1-303,7-7 0,-1 0 275,6-5-754,-8-1 1,6-5-322,-3-1 54,10-7 0,7 2 107,11-12 0,-2-9-760,8-9 0,2-6 354,9 1 0,-9-4-531,3-1 0,-3-1 288,4 0 1,-7 1 146,1-1 1,-8 8 297,2 4 1,-3 4 28,-3 2 109,0 0-264,1-1 1284,-1 9 23,-8 1 429,7 8-460,-14 0-271,13 0 1,-13 2 499,4 4-439,-4 3 1,0 9-142,3-1-279,-3 0 0,6 0-366,-8 1 212,0-9-739,8 7 1,1-14 34,9 3 0,1-3-309,4-2 0,4-7 255,7-5 1,7-3-276,-1-3 0,2-5 530,-1 0 1,-12 6-153,-1 6 825,1 7 0,-10-4-259,4 8 0,-11 8 1157,-6 3 1,1 5-207,-1 1 1,0 2 276,-6 4 0,0-2-653,0 8 0,0-8-278,0 2 1,0 2-245,0-2 0,0-5 142,0-7 1,2-5-490,4 5 1,-3-7 232,9 2 1,1-4-668,11-2 0,-3-8-18,7-3 0,3-7-313,10-5 1,-3 4 284,8-4 758,0 4 0,-2-6 0,-1-2 0</inkml:trace>
  <inkml:trace contextRef="#ctx0" brushRef="#br0" timeOffset="625">2041 2058 8120,'0'-17'-87,"0"0"1,0-1 1581,0 1-958,0 0 1,0 5 206,0 1-144,0 7 164,0-4-131,0 8-465,0 0-147,0 8 129,0 1-348,0 9-49,8-9 1,1-1-691,9-8 405,-1 0 1,0-2 181,0-4 1,1-1 36,-1-5 0,-7-3 184,-5 3 1,-3-5 207,-2-6 1,0 4-79,0-4 1,-7 3 154,-5 3 1,-5 6 83,-6-1 1,4 2 310,-4-1 0,3 3-1106,3 8 290,0 0 265,7 8 0,2 9 0,8 10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3:34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52 260 8035,'-17'0'332,"6"0"198,-1 0 1,8-2 306,-2-4-607,5 4 1,8-7 138,5 3 0,5 2-51,6-8 0,2 7 65,4-7 0,5 8-189,1-1 0,0-3-29,5 2 1,-4 0-51,-1 6 1,0 0-144,-1 0 1,1 0-570,-1 0 0,-5 0 379,0 0 1,-8 0-200,2 0 0,-4 0-165,-1 0 1,-7 0-1371,1 0 1198,-8 0 754,3 0 0,-7 8 0,0 2 0</inkml:trace>
  <inkml:trace contextRef="#ctx0" brushRef="#br0" timeOffset="209">346 0 9731,'-9'0'1137,"1"2"-644,8 4 1,0 4-46,0 7 0,-2 0 128,-4 1 1,4 1-277,-3 4 1,3-4-236,2 4 0,0 2-851,0-2 1,0 6 564,0-6 0,0 0-603,0-6 1,2 1 134,3-1 689,-3-7 0,14 5 0,-7-5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3:33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 8291,'-8'-9'2955,"6"-7"-2295,-13 14-93,13-5-283,-6 7 0,8 1 34,0 5 1,0-2 140,0 8 1,0-1-298,0 6 1,0 1 93,0-1 0,0 0-112,0 1 1,0 5-20,0 0 1,-6 0-155,1-6 0,-1 0 125,6 1-422,0-1 225,0 0-85,0-7 0,0-1-228,0-3 182,0-4 158,0 6 1,2-8 18,4 0 0,1-2-113,5-4 1,3-2-49,-3-3 1,3-6-159,2-1 0,6 1 139,1-6 1,-1 4-118,-6 1 0,0 1 146,0 0 1,-1 0 25,-5-1 0,5 7 93,-5-1 1,-1 7-19,1-7 315,-7 8-195,12-11 120,-14 13 1,11-8-28,-7 4 180,-1 5-124,-5-7 1,2 8-24,4 0 44,-4 0-107,6 0 16,-8 0 197,0 0-87,0 8 1,0 1 66,0 8 0,0 8-125,0 4 1,0 6 109,0 5 0,-6 6-9,0 12 0,-5-2 115,5 7 0,-6-5-258,7 5 0,-9-5-252,3 5 1,-3-9-273,3-2 1,-3-2 253,9-10 0,-9 1 11,3-7 0,1-7 102,-2-4 1,3-4-242,-3-1 252,-3-1 0,5-2 141,-7-3-98,0-5 1,-1-7 57,1 0 0,0-7 150,0-5 0,-1 3-113,1-3 0,0 1 27,-1-7 0,3 7-72,3-1 0,3 1 326,3-7 1,4 1-50,-4 0 0,4 0-50,2-1 0,8 1-169,4 0 0,5-6-116,6 0 1,6-8-630,11 2 1,-1 2 371,7-2 0,0 0-423,6-5 0,0 5-260,-1 0 0,1 2-628,0-2 0,-6 4 1575,0 8 0,-7-8 0,3-2 0</inkml:trace>
  <inkml:trace contextRef="#ctx0" brushRef="#br0" timeOffset="317">1315 190 8225,'17'-7'2595,"-7"5"-1982,-3-6 0,-7 10-13,0 4 1,-7-2 41,-5 7 0,-3 3-256,-3 9 0,1-2 63,0 8 0,-6-6-366,0 6 0,-2-2-243,2 1 1,3 5-159,-3-4 0,6-4 314,6-2 0,-3-4-1184,8-2 0,-5-5-183,5-1-1100,0-7 795,6 4 986,0-8 0,6-8 690,0-3 0,7-12 0,-3-4 0</inkml:trace>
  <inkml:trace contextRef="#ctx0" brushRef="#br0" timeOffset="520">1142 242 8223,'-12'0'1458,"1"0"-730,-1 0-424,-5 0 1,5 0 888,1 0 120,7 0-636,-4 8 0,8 2-180,0 7 1,2 0 43,4 1 1,2-1-352,3 0 1,5 0-266,-5 1 0,6-1-199,6 0 0,-3-5 278,3-1 0,-4-1-1499,-2 1 1,1 3 646,-1-8 1,0 5-2099,0-5 2946,1 0 0,-1 1 0,0 3 0</inkml:trace>
  <inkml:trace contextRef="#ctx0" brushRef="#br0" timeOffset="967">1972 35 8192,'-10'0'2743,"3"0"-2352,7 0 0,0 2 248,0 4 0,5 3-240,1 8 0,8 3 49,-3 3 0,-1-2 118,1 8 1,1-6-171,5 6 0,0-3-301,1 3 0,-1-2 56,0-4 1,1-4-218,-1 5 0,-2-5 146,-3-2 1,3 0-115,-3 1 0,-3-3-789,3-4-1019,-1 5 344,7-7 0,-7 7-228,1-5-251,-9-3 1355,5-8 0,-8-2 622,0-4 0,0-3 0,0-9 0</inkml:trace>
  <inkml:trace contextRef="#ctx0" brushRef="#br0" timeOffset="1166">2404 0 8192,'-17'0'2332,"0"0"-1644,-1 0 0,1 2 312,0 4 0,-2 4-230,-5 7 0,3 2 0,-7 4 1,-3 4-375,-10 8 0,5-1-254,-4 1 0,1 5-306,-1 0 0,5 7-496,1-7 1,7 0-1499,9-5 1,7-6 2157,-1 0 0,9-8 0,-5 4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3:31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52 223 8074,'-17'0'1455,"7"0"-166,-5 0-499,13 0-615,-6 0 1,16 0 163,4 0 0,3 0 172,2 0 1,6 0-172,0 0 1,6 2-68,-6 4 1,8-4-41,-2 4 1,4-4 15,1-2 0,1 0-450,-1 0 0,1-2-188,0-4 1,-1 4-450,1-4 0,-6-1 179,-1 1 0,-7 0-573,3 6 1,-11 0-180,-1 0 1411,-9 0 0,5 8 0,-8 1 0</inkml:trace>
  <inkml:trace contextRef="#ctx0" brushRef="#br0" timeOffset="224">398 16 8110,'-9'-10'2792,"-5"4"-2265,8 12 1,-1-2-20,1 8 0,4 1 298,-4 10 1,4-2-305,2 8 1,-2 0 50,-3 5 1,3 1-397,-4 0 1,2 3-478,-2-3 1,4 9 37,-3-10 1,5-3-190,5-8 0,5 2-383,7-2 1,1 0 853,-1-5 0,0-9 0,1-1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3:30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1 8944,'-9'0'1282,"-5"2"-1002,9 3 0,-3-1 569,2 8-457,4-1 1,-13 7 76,3-1 0,-3 0-167,-2 0 0,-1 1-273,1-1 1,6 0 3,-1 1-69,1-1-288,-7 0-1186,9-7 56,1 5-1214,8-13 2668,0 6 0,0-16 0,0-1 0</inkml:trace>
  <inkml:trace contextRef="#ctx0" brushRef="#br0" timeOffset="217">69 53 8304,'-11'5'0,"-1"1"226,1 0 0,-1-6 133,1 0 207,7 0-84,-4 0 422,8 0-468,8 0 1,1 2-72,9 4 1,-1-3-190,0 9 1,1-2-14,-1 1 1,0 4-162,0-3 0,1 1-146,-1-1 1,0 3-675,1-3 1,-1-3 136,0 3 0,0-8 681,1 2 0,-1-4 0,0-2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3:29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70 8199,'-17'0'0,"5"0"-707,1 0 1,-1 0 434,-5 0 1,0 0 333,-1 0-53,1 0 1,0 0 11,-1 0 1,7 0-23,-1 0 1,7 0 10,-7 0 207,8 0-217,-11-8 1,13 5 427,-4-9 76,4 8 100,-5-4-158,5 1-102,-6 5 0,6-8 387,-4 5-233,4 3 489,-5-6-94,7 8-375,0 0-223,7 0 0,-3 2 128,8 4 1,1 3-126,10 8 0,4 8-1,8 4 1,-1 6 41,1 5 0,-1-3-93,1 3 1,3-3-198,-3-3 0,7 1 41,-13-1 0,8-5-300,-9 0 1,3-8-111,-2 2 0,2 2-235,-8-2 1,0-5 367,-6-7 1,0-1 44,1 1 1,-1 3-2526,0-9 1068,-7 1 250,-2-6 673,-8 0 1,-2-8-413,-4-3 1088,-4-4 0,-7-18 0,0-4 0</inkml:trace>
  <inkml:trace contextRef="#ctx0" brushRef="#br0" timeOffset="244">727 70 8219,'-17'-8'629,"-1"6"0,3 2-125,3 12 0,-3-2-100,4 1 0,1 1 190,-2 5 1,-5 6-245,-6 0 1,-6 8-5,6-2 1,-8 3-269,3 3 0,-5 5 70,-2 1 0,8-3-550,4-9 0,0 2-57,6-8 1,-2 0-1218,13-6 691,-7 0 256,11-7 1,4-2 728,15-8 0,16-16 0,11-3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3:43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17 519 8158,'0'-10'905,"-7"3"-176,5 7-397,-6 0 0,10 0-41,4 0 0,3 1 56,9 5 1,1 4 52,4 7 0,4 8-116,7 4 0,-5 4 84,0 1 0,0 3-194,5 3 1,1 2-127,0 4 1,-3-3-71,-3-9 1,4 7-360,-4-1 0,1 6 0,-1-6 1,2-1-333,-8-10 0,2 1 86,-2-6 0,-6-1 213,1-6 1,-3-6-1110,-9 1 405,7-8 1118,-11 3 0,-2-22 0,-10-4 0</inkml:trace>
  <inkml:trace contextRef="#ctx0" brushRef="#br0" timeOffset="262">674 502 8126,'-17'0'1186,"0"0"0,5 5-378,1 1 1,1 13-124,-1-1 0,-7 3-225,1-4 1,-2 8-34,-10 4 1,6 4-224,-6 1 0,0 1-1,-5-1 1,-1 1-436,1-1 1,1 1 250,4 0 0,-2-3-858,8-3 0,-5-2 104,4-4 0,1-10-246,6 5 0,8-11-354,3 5-265,-4-8 513,8 4 1087,-5-8 0,14 0 0,3-8 0,7-2 0</inkml:trace>
  <inkml:trace contextRef="#ctx0" brushRef="#br0" timeOffset="667">882 0 9413,'12'0'663,"-1"0"1,1 0-254,5 0 1,-6 2 216,1 4 1,-1-4 2,7 3 0,-1-1-152,0 2 1,1-4-390,-1 4 1,-6-4-165,1-2 1,0 0-251,5 0 0,-6 5 158,1 1 1,-8 2-127,1-2 0,-3-3 4,-2 9 0,0 5-353,0 6 0,-7 6 727,-5-6 0,3 8-163,-3-2 0,2-4 915,-1-2 0,3 2-168,8-2 1,0-6 929,0-5-1137,0-1 0,14 5-150,3-5 0,10-3-162,-4-8 0,8 0-205,-3 0 0,5 0-592,2 0 1,-1-2 433,1-4 1,0 2-1719,-1-7 1,1 1 1930,-1-1 0,-7-5 0,-2 7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3:42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 5814,'0'10'27,"0"-3"-20,0-7-9,0 0 2,-8 0 0,6-1 156,-4-5 41,4 4 1,0-6 329,-3 8-274,3 0 122,-6 0-14,8 0-208,0-7 0,-2 5 246,-4-4 177,5 4-136,-7 2 289,8 0 237,0 0-201,-8 0 25,6-8-161,-5 6-134,7-5 64,-8 7 166,6 0-553,-6 0 0,8-2-90,0-4 0,8 4-63,3-4 1,5-1 49,1 1 1,2 0-173,4 6 1,2 0 59,4 0 0,8 0-32,-8 0 0,7 0-60,-7 0 0,4 0-126,1 0 0,1 0 85,-1 0 0,1 0-59,-1 0 1,1 0-168,0 0 1,-7 0 142,1 0 1,-6 0-674,6 0 541,-8 0 0,4 0-482,-7 0-14,-9 0 357,7 0 0,-15 2 144,5 4 0,-12 3-365,-5 9 751,-12 7 0,-4 1 0,-8 9 0</inkml:trace>
  <inkml:trace contextRef="#ctx0" brushRef="#br0" timeOffset="215">139 553 7949,'-18'-7'1402,"9"-3"-1026,1 1 1,16 1-32,3 8 0,7 0 241,5 0 0,-2 0-86,8 0 1,-1 0-144,7 0 1,7 0-217,4 0 1,-1 0-134,1 0 1,2 0-270,9 0 0,-3-2-189,4-4 1,-3 4-663,3-4 1,-4-1 422,4 1 689,-5 0 0,-1-1 0,0-3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3:50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8326,'0'-17'668,"0"8"1,8 1-785,3 8 0,-1 0 204,1 0 0,1 0 207,5 0 1,1 8 148,-1 3 1,0 6 236,0 6 0,6 2-164,1 4 0,1 4 75,-2-4 1,2 3-467,3 3 0,3 0-4,-8-1 0,6-5-104,-6 0 1,2-8-315,-2 2 0,-4-6-406,4-5 1,-9 1-479,-3-7-1088,-7 0 1597,4 2 0,-8-8-31,0 0 1,0-10 701,0-13 0,0-4 0,0-8 0</inkml:trace>
  <inkml:trace contextRef="#ctx0" brushRef="#br0" timeOffset="237">536 0 10110,'-8'18'766,"1"-1"-164,-5 0 0,-5 8-116,0 4 1,-3 11 128,-8 6 0,-1 6-256,-6 6 0,1-2-125,-1 7 1,0-7-280,1 1 0,1-10-257,4-7 1,6-11-286,12-6 1,3-4-577,8-2-159,0-7 0,8-2 568,3-8 0,10-8-113,3-4 0,6-3 540,-1-2 1,4-1 326,1 1 0,-7 0 0,14-8 0,-5-2 0</inkml:trace>
  <inkml:trace contextRef="#ctx0" brushRef="#br0" timeOffset="904">1003 121 8081,'0'-11'1421,"0"-1"-659,0 8 200,0-3-375,0 7 106,0 0 0,0 7-359,0 5 1,0 5-66,0 6 1,0 4-80,0 8 0,0-1-140,0 1 0,0 0 86,0-1 0,0-1-65,0-4 0,2-4-743,4-8 541,-4-7 1,13-3-315,-3-7 1,-3-2 38,3-3 0,5-13-112,6-11 0,2-3 139,-2-3 0,-4 1-9,4-1 1,2 0 129,-2 1 0,0 1 23,-5 4 0,-7 2 236,1 4 1,-6 10-289,5-4 461,-7 11 237,4-2 202,-8 8-166,0 0 114,0 8-335,0 1 0,-2 9 114,-4-1-120,4 0 1,-6 1-69,8-1 1,-2 0-159,-3 0 0,3 1 14,-4-1 0,4 6-85,2 0 0,0 8 147,0-2 1,0 9-16,0 3 1,0 7-39,0-2 1,-2 9-14,-4 3 0,4 5-201,-3-5 0,-3 7 130,2-1 1,-7-5-159,1-1 1,3-6 134,-3-6 0,6 2 107,-5-8 1,5-5-38,-5-6 1,1-6 10,-2 6 0,-3-14 5,3 2 1,3-5 119,-3-1 1,1-3 117,-6-8 0,-1 0-7,1 0 0,0 0-12,-1 0 0,7 0-172,-1 0 1,1-6-81,-7 1 1,7-7 60,-1 6 0,7-7-5,-7 1 1,8-3-71,-1-2 0,3-1-205,2 1 0,0-2 80,0-4 1,7 2 104,5-8 1,3 0 210,2-6 1,8 1-153,4-1 0,4-1-42,2-5 0,5-3-44,0-8 0,8 0-125,-2 1 1,4-1-75,2 0 1,-2 8-347,-4 3 1,-3 5-1070,-9 1 1712,1 8 0,-1 2 0,1 8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3:50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18 329 8061,'0'-17'0,"0"5"-91,0 1-44,0 7 0,-2-6 799,-4 4 1016,4 5-703,-5-7-367,7 8 2111,0 0-2167,7 0-263,3 0 1,7 0 14,1 0 0,1 2-15,4 4 1,-4-3-100,4 9 1,2-6 54,-2 5 0,8-7-283,-2 2 0,2-4 36,-3-2 1,5 0-14,-4 0 0,4 0-79,1 0 1,-5 0-175,0 0 0,-2-2 59,2-4 1,1 4-146,-7-4 0,6 4-276,-6 2 0,-6 0 233,-5 0 1,-2 2-341,1 4 1,3-2-427,-9 7 138,1-7 132,-6 12-337,0-14 726,0 5 0,-8-7 502,-3 0 0,-4-15 0,-3-4 0</inkml:trace>
  <inkml:trace contextRef="#ctx0" brushRef="#br0" timeOffset="212">364 18 8048,'0'-10'2983,"0"2"-2900,0 8 0,0 8 274,0 4 1,6 9 189,-1 2 0,1 10 36,-6 1 1,0 3-197,0 9 0,0-6-622,0 6 1,0-2 81,0 3 1,-6-7-137,1-11 1,-1 1-303,6-7 0,6-5-1826,-1-7 2417,9-7 0,3 4 0,10-8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3:58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52 381 8202,'-17'-10'560,"0"3"-1241,7 7 1,4 0 76,12 0 331,-4 0 468,6 0 100,-8 0 0,0 7-75,0 5 1,0 11 206,0 6 1,0 2-395,0-3 0,0 5 93,0-4 0,6 2-460,-1-3 1,7-3 117,-6-7-134,7-1 1,-3-2 82,7-3 1,0-4 57,1-8 1,1-8 25,4-4 0,-2-5 183,8-6 0,-6 2 0,6-8 0,-6 2 0,6-2 0,-10-3 0,-2 3 0,0 2 0,-5-2 0,-4 8 0,-3-2 0,5 4 0,-8 7 0,4 1 64,-4 7 1,-2 4 255,0 11 0,-2 7-115,-4 5 0,2 0 54,-8 11 0,7-3-106,-7 9 0,6 7-12,-5 4 0,5 1 18,-5 6 0,1-2-66,-2 1 0,-3-7-194,4 8 1,1-14 29,-2 8 0,3-10-195,-3 4 1,-3-7 166,3 1 0,3-11-340,-3-6 198,8 4 0,-9-8-11,7 4 103,-7-11 0,3-5-23,-7-7 220,0 0 1,-1-7-13,1-5 1,0-3 191,-1-2 1,3-1 6,3 1 1,-1 5 270,7 1 1,1-1-143,5-5 0,0-2-80,0-4 1,0 4-197,0-4 1,7-2-35,5 1 1,3-6-271,2 1 0,6 2-56,1-2 0,6 0-430,-1-5 1,4 1 331,1 4 0,1-3 14,-1 3 1,-5 4 355,0 2 0,-8-2 0,2 2 0,4-8 0,0 4 0</inkml:trace>
  <inkml:trace contextRef="#ctx0" brushRef="#br0" timeOffset="309">779 35 8113,'9'-11'-1933,"-3"-1"1933,4 8 0,-1-3 0,9 7 0,-7 0 32,1 0 1,-1 0 157,6 0 1,1 7 980,-1 5 1,0-3-401,1 3 0,-7-1-198,1 7 1,-1-7-191,7 1-451,-9-1 0,5 7-343,-9-1 1,1 0 371,-6 0 0,-2 7-123,-4-1 1,-3 5 65,-8-5 0,-1 6 72,1-6 0,2 6 272,3-6 0,-1 6 457,7-6 1,0 0-324,6-6 1,2-5 145,4 0 1,7-9-315,16 3 1,8-6-353,14-6 0,11-11-495,7-12 1,16-5 542,-37 14 1,2-1-1,4 0 1,1 0-199,3-1 1,-1-2-1,3-5 1,0 0-1,0 2 1,1 0-1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9:46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1 623 8435,'0'-27'189,"0"2"1,0 13-142,0 1-560,0 7 290,0-4 1496,0 1-640,0 5-269,7-6-183,-5 8-74,14 8 1,-14 1 78,3 9 0,3 5 247,-2 0 1,0 5-64,-6-4 0,0 6-98,0-1 1,2 2-304,3-2 1,-3 1 55,4-7 0,2 1-16,-3-7 1,9 0 10,-3 0 1,-1-5-137,2-1 0,-1-7 16,6 2 1,1-4-159,-1-2 1,6-8-19,0-3 1,2-7-115,-2-5 1,-4 2-58,4-8 1,-9 6 113,-3-5 1,-7 5 11,2-6 1,-4 6 186,-2-6 1,0 8-14,0-2 0,0 9 185,0 3 658,0-1-499,-8 3 0,4 1 85,-7 8 0,5 0-65,-5 0 1,7 2-108,-2 4 0,-2 3 99,2 8 0,1 1-46,5-1 0,-2 6 88,-4 0 0,4 8-102,-4-2 1,4-2 93,2 1 0,0 1-73,0 6 1,0 1 141,0 5 1,0-5-291,0 5 1,0 1 170,0-2 0,0-1-399,0-11 0,0 5-22,0-4 1,0-4-26,0-2 0,0-4 121,0-2 1,0-5-388,0-1 181,0-7 247,0 4 1,-2-8 146,-3 0 1,1 0-78,-8 0 0,-1 0-220,-10 0 0,4-6 133,-4 0 0,1-7 63,-1 2 0,4 1 76,-4-2 1,10 7 157,1-7 0,6 6-56,-5-5 1,7 5 156,-2-6 1,2 9 233,-1-3-430,3-4 0,-4 1-110,12-9 0,5 5 53,12-4 1,6 1-195,11-13 1,7-5 112,10-6 1,7-9-454,11 3 1,5-4 419,-34 25 1,0-1 0,39-26-284,-39 26 0,0 0 1,37-24 372,3 4 0,-7 3-93,-10 9 1,-3 7 366,-9 4 0,-1 4 19,-16 1 1,1 7 26,-7-1 1,-7 8-144,-4-1 0,-4-3 360,-1 2 0,-7 0-398,1 6 482,-8 0-917,3 0 108,-7 0-3673,0 0 3264,-7 0 0,-5 2-181,-11 4 0,-4 2 392,-7 3 1,-1 5 107,0-5 0,1-3 199,-1-2 0,1-4 65,-1-2 0,0 0-16,1 0 1,7 0 101,4 0 0,-2-2 0,2-4 1,0-2 120,6-3 0,-1-5 227,1 5 1,0-5 36,-1-1 0,7 6-187,-1-1 1,7 6 1573,-7-5-692,8 7-482,-4-4-514,8 8 0,2 8-182,4 4 0,4 13 137,7 9 0,0 8-126,1 10 0,1 14 60,4 3 0,-4 4-197,4-4 1,-4 6 157,-1 0 1,-1 0-113,0-6 0,-5-2 46,-1-3 0,-5-13 26,6-10 0,-9-1-213,3-5 1,-4 1 24,-2-13-118,0 0 341,0-5 1,-8-9-81,-3-3 1,-4-4 373,-3-2 1,-7-8-99,-4-3 0,5-10 98,0-2 0,7-6 258,6 6-116,-5 0 0,14 5-231,-3 1 1,10 5-233,7 1 1,5 7 236,6-2 1,-4 4 115,4 2 0,-1 0-327,1 0 1,-4 0 94,4 0 0,-6 8-870,-5 4 1,1 3-58,-7 2 1,0 3-399,-6 3 0,0 3 331,0 9 0,0-6 885,0 0 0,-8 0 0,-2 5 0</inkml:trace>
  <inkml:trace contextRef="#ctx0" brushRef="#br0" timeOffset="1434">2180 467 8299,'7'-25'0,"-5"12"2167,4-5-1002,-4 13-681,-2-3-27,0 8-241,0 0 0,-8 13-105,-3 5 0,-10 10-385,-2 1 0,-6 4 103,6 2 1,-6 5-194,6 0 1,0-5 189,5-6 1,1-8 67,0 2 1,7 2-272,4-2-6,5 0 1,1-6-12,0 1 0,1-1 169,5 0 0,-2-5 483,8-1 1,-3 1-153,3 5 0,1 0 477,-7 1 1,5-1-139,-5 0 1,0 6 65,-6 0 0,0 6 31,0-6 0,0 0 316,0-5 0,-2 5-451,-4 0 0,4-6-135,-3-6 1,3-5 240,2 6-364,-8-8-499,6 3 266,-6-7 48,8 0 0,0-2-397,0-3 1,0-13-501,0-11 1,14-5-618,3-6 0,14 1 660,3-7 0,3 2 289,9-2 0,-7 3 229,1 9 1,0 7 285,-5 4 1,3 6 61,-9 5 1,-4 4 274,-2 8 1,-4 0 362,-1 0 215,-1 0 1,-6 0 69,1 0 1,-8 2-324,2 4 1,-5-2-13,-1 7-381,0 1 0,0 5-271,0 1 0,0-1 167,0 0 0,0 0-78,0 1 0,0-1-138,0 0 0,2 1-155,4-1 1,4-2 107,7-3 1,2-3 106,4-3 1,-3-4 489,3 4-273,-4-4-111,-2 5-63,0-5 0,-7 14-120,-4-5 1,-6-1 191,-6 1 0,-6 1-19,-11 5 0,2 1 132,-8-1 0,6-6-104,-5 1 1,1-6 381,-2 5 0,4-7-267,8 2 1,5-4-113,1-2-55,7 0 1,-4-8-210,8-4 1,8 3 85,3-3 1,5 7-212,1-7 1,2 2 122,4-1 0,-2-3 101,8 9 1,-8-7 293,2 6 0,-3 1-85,-3 5 1,-6 0-86,1 0 0,-6 0-225,5 0-109,-7 0 0,4 2-357,-8 3-70,0-3 1,2 12-980,3-9 1164,-3 1 0,14-6 349,-5 0 1,5-2-8,1-3 0,0-5 225,0-7 0,1 5 84,-1 1 0,0 7 6,1-2 1,-1 4 369,0 2 0,-5 0 617,-1 0 1,-5 2 214,6 4 0,-9-2 194,3 7-870,4 1-263,-8 5-372,13 0 0,-13-5-264,4-1-297,3-7 1,-5 2-100,8-12 0,-1-5-715,7-12 0,-1 1 1394,0-6 0,0-9 0,1-7 0</inkml:trace>
  <inkml:trace contextRef="#ctx0" brushRef="#br0" timeOffset="1813">3338 121 8275,'0'-25'0,"0"12"209,0-5 1,-6 11-90,1-5-150,-1 8 125,-2-11 62,6 13 0,-7-6 147,3 8 463,4-7-989,-6 5 59,8-6 97,0 8 1,2 2-7,4 4 0,-2-4 92,7 4 1,-7 3-15,2 3 1,2 3-43,-3 2 0,9 1-36,-3-1 0,-1 8 42,2 4 1,-3 3 5,3 3 1,3 7 52,-3 4 1,-3 6-29,3 6 1,-3 5 13,3 12 0,1 4-190,-7 7 0,0-36 0,0 0 290,-3 2 0,-1 0 1,2 5-1,0 1-34,-1 0 0,0 0 0,-2-2 1,2-1 56,2 0 0,1 0 1,-3-5-1,0 0-111,9 48 0,-1-16-263,6-1 0,1-8 65,-1-4 1,-6-2 147,1-3 1,-6 1-158,5-7 0,-7-3-27,2-8 1,2-5-73,-3-8 1,1-7-32,-6-4-20,0-3 843,0-11-607,0-1 1,0-10-774,0-4 867,-8-11 0,7-10 0,-7-8 0</inkml:trace>
  <inkml:trace contextRef="#ctx0" brushRef="#br0" timeOffset="1987">4272 1228 8130,'0'-17'4477,"-8"7"-4226,6 2-914,-5 8 1,14 2 88,5 4 0,-4-2-83,-3 7 0,-3 1 657,-2 5 0,8 8 0,2 2 0</inkml:trace>
  <inkml:trace contextRef="#ctx0" brushRef="#br0" timeOffset="2091">4307 1729 8025,'-18'-9'5035,"1"3"-4667,7 4-927,10 2 1,10 0 558,7 0 0,1-8 0,-1-1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3:58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53 208 8019,'-18'0'-571,"1"0"-72,7 0 0,3-2 643,7-4 0,0 4 0,7-13 0,3 13 0,7-8 364,1 5 1,-1 3 141,0-4 1,2 4 129,5 2 1,-3 2-332,7 4 0,1-4-66,6 3 1,-1-3-174,1-2 1,-6 2-389,0 4 0,0-4-587,5 4 0,-7-4 522,-4-2 1,2-2-99,-2-4 0,-6 4 485,-5-4 0,-8 4 0,3-5 0,-7-3 0</inkml:trace>
  <inkml:trace contextRef="#ctx0" brushRef="#br0" timeOffset="200">381 0 8027,'-2'10'0,"-3"-4"0,1-4 237,-8-2 54,8 0 0,-9 7-36,7 5 0,0 5-12,6 6 1,0 4 2,0 8 0,0-1-217,0 1 0,-5 5-279,-1 1 0,-2-1 92,2-6 1,4-1-120,-3-4 1,3 2-201,2-8 0,0 0-430,0-6 0,7-2 907,5-3 0,3-4 0,3-8 0,-1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3:56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35 467 8048,'-10'-9'1022,"-5"1"-260,13 8-594,-6 0-105,8 0 339,0 0 0,2-6-51,4 0 0,-2 1-159,7 5 1,1-2 83,5-4 1,6 4 169,0-4 0,6 4-218,-6 2 0,8 0-119,-2 0 1,4 0 104,1 0 0,1-1-113,-1-5 1,1 4-253,-1-4 0,1-2 134,0 3 1,-1-7-270,1 6 1,-6-1 109,-1 1 1,-6 4-42,1-4 1,-10 4-363,-1 2-399,-9 0-504,5 0 504,-8 0-105,0 0 1,-8 0 489,-3 0 593,-4 0 0,-3-7 0,1-3 0</inkml:trace>
  <inkml:trace contextRef="#ctx0" brushRef="#br0" timeOffset="211">502 242 8048,'-10'-1'213,"5"-5"1,1 4 357,-2-4 916,4 4-967,-6 2 0,8 8-144,0 3 0,-2 5 197,-3 1-320,3 0 0,-8 6 1,6 2 184,-2 2 0,-1-4-417,1 6 1,4-6-249,-4 6 1,4-8-848,2 2 1,0-4 585,0-1 0,6-7-851,0 1 0,9-8 1339,3 1 0,-1-10 0,8-5 0</inkml:trace>
  <inkml:trace contextRef="#ctx0" brushRef="#br0" timeOffset="907">1436 35 8066,'-8'-10'-1603,"4"3"1492,-7 7 1,7 7-25,-2 5 1,4 5 229,2 6 0,-6-2 147,1 8 1,-1-6-19,6 6 0,0-6-165,0 6 1,0-8 9,0 2 0,0-4-67,0-1 0,0-1 154,0 0 1,2-5-212,4-1-140,-5-7 0,9 4 95,-4-8 0,-2 0 24,7 0 0,-1-10-123,1-7 0,10-2 90,-3-10 1,3 6-99,-4-6 0,0 2 158,1-2 0,-1-1 49,0 7 0,-1-6 0,-5 6 0,3 0 0,-9 5 0,9 1 0,-12 0 369,6 7-244,-8 2 173,0 8-190,0 0 0,-6 8 103,0 4 1,-2 5-110,3 6 1,1 4 1,-8 7 0,3 9-64,-3 3 0,-3 10 3,3 1 0,-3 10-95,-3 3 1,7-1-6,-1 6 0,1-6-350,-6-6 0,-1-3 129,1-8 0,2-2 58,3-4 0,-3-4 220,3-7 0,-3-3 0,-2-3 0,5-4 0,0-8 0,1-1 0,-6-5 0,5-3 14,1-8 0,-1 0-14,-5 0 1,-1-8 211,1-3 1,2-5 27,3-1 1,-1 0 34,7 0 1,-5-6-186,5-1 0,0-1 8,6 2 0,6-2-91,0-3 1,13-5-136,-2 4 0,12-4-64,0-1 1,9-1 83,2 1 1,7-1-224,-7 1 1,8-1 330,-2 0 0,4-5 0,2 0 0,0-1 0,0 7-191,0 7 1,-1-14 0,1 5 0</inkml:trace>
  <inkml:trace contextRef="#ctx0" brushRef="#br0" timeOffset="1157">2127 139 7069,'10'17'1187,"5"2"-426,-3 4 0,-2 4-294,1 8 0,1-1-176,5 1 0,0 0-272,0-1 1,1-5 100,-1 0 0,0-8-448,1 2 1,-1 2-114,0-2 0,-5 0-420,-1-6 0,1-1-175,5-5-97,0 5 1133,1-7 0,-1 1 0,0-2 0,-7-8 0,-2 0 0</inkml:trace>
  <inkml:trace contextRef="#ctx0" brushRef="#br0" timeOffset="1352">2629 173 8066,'0'-17'-256,"-8"7"-41,-3 5 0,1 3 647,-1 2 1,-3 0 599,-9 0 0,2 9-469,-8 9 1,0 3-68,-5 13 0,-3-1-385,-3 13 0,3-6 111,-3 7 0,3-7-1133,3 6 0,7-7 196,4 1 0,6-4-212,5-1 1,4-8 1008,8-4 0,0-4 0,0-2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4:11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8102,'0'-9'525,"0"-7"-288,0 14 0,2-5-128,3 7 0,-3 2 70,4 3 1,-4 7 253,-2 11 1,0-2-192,0 8 1,0 2 83,0 9 0,0-3-302,0 3 0,0-5 79,0-7 1,6 5-249,0-4 1,7-4-50,-1-2 0,3-6-107,2-5 0,1 1 28,-1-7 0,6 0-166,0-6 1,8-8 125,-2-4 0,3-3 4,3-2 1,-3-8 249,-3-4 1,-2 2-138,-4-2 1,-4 6 284,4-6 0,-3 1 21,-3-7 1,-2 8 48,-3 4 1,1 4-95,-7 2 1,2 1 191,-2 5-217,-5-5 5,7 14 1,-8 2 122,0 12 0,0 9-19,0 2 1,0 14 213,0-3 1,-6 10-84,1-3 0,-3 12 193,2-1 1,2 10-265,-7-5 1,-1 9-77,-5-3 1,5-1-133,1 1 1,-1-7 182,-5 1 1,6-3-630,-1-2 1,1-6 220,-7 0 1,3-13-274,3 2 0,-3-12-137,3 0 334,-3-4 1,-2-9-103,-1-5 326,1-3 1,0-15 30,0-4 1,7-12 258,4 0 0,-1-11 437,1-7 1,2 3-328,10-2 1,3 6-12,9-6 1,5 5-79,0-5 1,7 8-252,-1-3 0,6 5 78,5 1 0,-3 1-199,3-1 1,-3 6-274,-3 0 1,1 8 409,-1-2 0,1-4 0,-1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4:11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8198,'9'-18'1128,"7"9"1,-7 1-273,8 8 0,7 0-302,-1 0 0,2 0-43,-2 0-303,-4 0 0,6 0-174,-8 0 1,0 2 80,1 4 0,-9-2-402,-3 7 1,-4 1 94,-2 5 1,0 2-55,0 4 1,-2 4-8,-4 8 0,-3-7-291,-9 1 1,3-6 777,3 6 0,-1-8-153,7 2 1,1-9 680,5-3 1,1 1-369,5 5 1,6-7 101,11-4 0,11-5-267,12-1 1,6 0-282,6 0 1,9-1 51,8-5 0,8-12 0,-4-8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4:10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8994,'0'-17'1510,"0"7"-1153,0 2 0,13 8 221,5 0 1,11 0 120,-1 0-522,5 0 1,2 6-32,-1 0 1,1 2-124,-1-3 0,1-1-179,0 8 1,-7-8-465,1 1 1,-8 3-19,2-2 1,-3 1 301,-3-1 0,-6-4-1788,1 4 2124,-8-4 0,4-2 0,-8 0 0</inkml:trace>
  <inkml:trace contextRef="#ctx0" brushRef="#br0" timeOffset="173">346 0 8102,'-17'10'295,"-1"-4"1,3 3 358,3 3 0,5 9-352,7 2 1,0 2 156,0-2 1,0 4-221,0 7 1,2-5-120,3 0 0,-1 0-572,8 6 1,-8-1-110,1 1 1,5-1-361,2 1 0,-3-8 402,3-4 519,-1-4 0,14-2 0,2 1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4:09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8255,'0'-17'921,"0"8"-713,0-7-51,0 14 13,0-5 152,0 7 2470,0 0-2312,7 0-276,-5 0-522,6 0 325,-8 0-214,0 0 309,8 0-10,-6 0-6,13 0-5,-13 0 117,13 0-165,-13 0 0,8 0 26,-5 0 32,-3 0 11,6 0 20,-8 0 795,0 0-680,8 0-117,-6 0 1,7 0 7,-3 0 38,-4-8-227,6 6 224,-8-6-275,7 8 1,-5 0 54,6 0 13,-8 0-99,0 0 194,8 0 0,-4 6 80,7 0 72,-7 7 1,11-3-109,-3 7 1,-3 2 142,3 4 0,-2-1-134,1 6 0,4-1 28,-3 2 0,-2 4-79,1-4 1,-1-3 57,1 3 1,5-8-159,-5 3 0,-3-5-75,-2-2 0,1 0-194,-1 1 1,2-3-97,-3-4 0,-3 5-1225,4-5 525,-4-3-519,-2 7-506,0-13 1162,0 6 975,0-8 0,0-15 0,0-5 0</inkml:trace>
  <inkml:trace contextRef="#ctx0" brushRef="#br0" timeOffset="208">450 174 9008,'0'-10'3274,"-2"-3"-2209,-3 7-709,3 0 0,-8 6-58,4 0 1,1 2 252,-13 4 0,5 9-108,-10 8 0,-4 8-835,-2-2 1,-2 9-149,2 2 0,3 3-392,2-3 0,5-3 332,-4 3 1,10-5-235,1-7 1,8 3 45,-1-8 1,-3 0-815,2-6 1602,0-7 0,22 5 0,3-5 0</inkml:trace>
  <inkml:trace contextRef="#ctx0" brushRef="#br0" timeOffset="770">934 260 8183,'-5'-19'0,"-1"-4"0,0 9 474,6-3 0,0 9 679,0-3 1,2 5-816,4-5 57,-4 7 25,5-4 0,-7 10-66,0 4 0,0 3-40,0 9 1,-1 5 82,-5 0-637,4 7 241,-6-3 0,8 0-189,0-4 0,2 2-110,4-2 1,-2-5-301,7-7 0,1-5 281,5 5 0,0-7-328,1 2 0,1-6 171,4-6 0,-2-5-38,8-12 0,-6 2 126,6-8 1,-8 6 5,2-6 251,-4 0 1,-2-6 0,1 1 117,-1-1 1,-7 3 736,-5 3-633,-3-4 1,-2 14 567,0-4-479,0 11 1,-2 5 24,-3 7 0,1 9-29,-8 9 0,3 5 87,-3 5 0,-1 11-77,7-5 0,0 13 73,6-1 1,-6 6-87,1 5 1,-1 7-32,6 11 0,0-2 49,0 7 0,0-13-145,0 3 0,0-5 128,0 4 0,0-5-47,0-1 1,0-7-3,0 1 0,-6-5-314,0-6 0,-7 0 94,1-11 0,-3 2-3,-2-14 0,-1 0 90,1-6 0,6-7-83,-1-5 1,-1-3 70,-10-2 0,3-7 92,-3-5 0,4-11-72,2-6 1,7-4 144,4-1 1,4-6-170,2-1 0,4-7-8,8 2 1,3 2-468,20-2 1,-3 2 206,15-3 1,-7 3-149,6 4 0,0 3-103,6-3 1,0 5 540,0 7 0,7-5 0,3 6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4:08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18 191 8223,'-10'-10'3004,"3"-5"-2478,7 13 0,1-6-29,5 8 0,12 0-100,10 0 0,5 0 82,2 0-292,7 0 0,-6 0-73,5 0 0,-5 0-171,-1 0 1,-3 0-193,-3 0 1,2 0-525,-8 0 1,-2 2-1739,-9 4 1841,3-4 0,-13 13-169,4-4 0,-4-1 839,-2 2 0,-8-1 0,-2 6 0</inkml:trace>
  <inkml:trace contextRef="#ctx0" brushRef="#br0" timeOffset="196">295 0 8219,'-10'0'4419,"2"0"-4052,8 0 182,0 8 0,2 2-136,4 7 1,-4 0-22,4 0 1,-4 1-213,-2-1 1,0 2-249,0 4 1,0 4-289,0 8 1,0-1-694,0 1 0,0 5 132,0 1 0,1-1-1989,5-5 2906,-4-1 0,13-7 0,-5-2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4:07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18 191 8203,'-6'-23'1885,"1"-1"-1276,-1 1 1,8 8-74,3 4-335,-3 3 0,14 8-172,-5 0 1,-1 0 127,1 0 1,1 0 434,5 0 1,2 13-57,4 5 0,-3 10-71,3 1 1,2 10-372,-2 1 1,6 6-211,-6-6 1,2 3 101,-2-3 0,-4-3-71,4 3 1,-6-5-610,-5-7 1,1 5 34,-7-4 1,6-4-302,-7-2 1,7-4 239,-6-2 0,-1-5-1118,-5-1 1838,0-7 0,8 4 0,2-8 0</inkml:trace>
  <inkml:trace contextRef="#ctx0" brushRef="#br0" timeOffset="183">554 191 8193,'-17'0'2214,"0"0"1,-1 0-1056,1 0 0,0 2-1172,-1 3 0,1 11-82,0 7 1,-8 9-94,-4 3 1,-4 0 78,-1 5 0,7-2-186,4 3 1,4-5-970,1 5 1,9 1 655,3-2 0,4-5 608,2-6 0,8-8 0,1 4 0</inkml:trace>
  <inkml:trace contextRef="#ctx0" brushRef="#br0" timeOffset="726">986 156 8173,'-1'-23'0,"-5"0"1408,4 0 1,-4 11 243,12 1-2057,-4 7 385,13-4 295,-13 8 0,6 2 4,-8 4 1,0 9-1,0 8 1,0 8-205,0-2 0,5 4-301,1 1 1,2-5-518,-2 0 1,1-8 415,5 2 0,3-4-141,-3-1 1,3-3 83,2-4 1,1-3-139,-1-8 1,6-2 163,0-4 1,6-3-37,-6-8 0,6-7 151,-6 1 1,0-7 202,-6 1 1,-5 2 390,-1-2 1,-7 0-273,2-5 0,-2 5 234,2 0 1,-5 8-163,5-2 1,-4 9 406,-2 3-27,0 7-383,0-4 0,-6 10-26,1 4 0,-3 9-45,2 9 0,4 6 283,-3-1 1,1 6-90,-2 5 0,4 4 317,-4 8 0,4 6-219,2-1 1,-5 9-141,-1-3 0,-2 4-108,2 3 0,2-7-224,-7 0 0,5-1 5,-5 1 0,-1 3-464,-5-9 1,5-7 12,1-9 0,5-7 199,-6-5 1,7-4 56,-7-8 1,6-7 31,-5-4 0,1-6 315,-1-6 0,-5-6 3,5-11 1,-3-4 5,3-7 0,1-3 19,5-3 0,5 3 73,0-3 0,7 0-445,10 5 0,8-3 94,4 9 1,4 2-758,2-2 433,-1 8 260,8-4 1,-3 8 259,7-1 0,0-7 0,6-1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4:05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35 606 8289,'-17'-20'2466,"7"-3"-2691,3 21 1,14-5 499,5 7-163,3 0 1,4 7 73,4 5 1,2 3 228,4 3 1,4 5-10,-4 0 0,3 7 309,3-1 0,-6 4-390,0 2 1,-6-1-96,5 1 1,-6-1-641,1 1 1,0-1-2,-6 1 1,4-6-291,-9 0 1,3-2 338,2 1 1,-1 3-174,-5-8 1,5 0-97,-5-5 0,-1-3-1023,1-4 375,-7 5 1279,4-14 0,-8 5 0,0-7 0</inkml:trace>
  <inkml:trace contextRef="#ctx0" brushRef="#br0" timeOffset="216">571 657 8382,'-11'-7'1156,"-1"-5"1667,1 5-1966,1-1-336,2 8-376,1 0 1,-1 2-303,-4 4 0,-5 9 103,0 8 1,-6 8-11,-6-2 1,-4 9-38,5 2 1,3 6-150,1-5 1,0 1-142,0-2 0,1-3-513,6 3 0,6-5 204,-1-6 1,8-2-227,-2-4 0,5-10 926,1 4 0,0-11 0,0 2 0</inkml:trace>
  <inkml:trace contextRef="#ctx0" brushRef="#br0" timeOffset="540">848 121 8208,'0'-32'0,"0"3"0,8 10 676,3 7 0,6 8-391,7-1 1,0-3 194,5 2 0,2 0-131,-8 6 1,0 0 187,-6 0-494,1 0 1,-3 2-110,-3 4 1,-5 6-107,-7 11 0,0 2-402,0 3 1,-2 11-12,-3-5 0,-5 3 227,-7-8 0,1 3 398,5-3 1,-3-2 1,9 2 0,-1-8 204,6 2-83,0-4 1,8-3 382,3-5 1,6 3 371,6-8-474,4-1-147,8-5 1,7-2-563,4-3 1,4-3 209,2-4 1,-2-1-496,-4 7 0,2-5 550,-7 5 0,-1 0 0,-5 6 0</inkml:trace>
  <inkml:trace contextRef="#ctx0" brushRef="#br0" timeOffset="1104">1695 951 8102,'-9'-11'510,"3"-1"845,4 9-477,2-5-547,0 0 1,13 6 38,5-3 0,9-3 101,-4 2 1,7-7-122,-1 1 0,10 4-42,1 3 1,2-3-138,-1 2 1,1-5-153,4 5 1,2 0-273,-8 6 0,7 0-144,-7 0 1,-6 0-590,-5 0 0,-8 0-415,3 0 212,-5 8 0,-8 0 282,1 3 907,-8 4 0,3-5 0,-7 7 0</inkml:trace>
  <inkml:trace contextRef="#ctx0" brushRef="#br0" timeOffset="1307">2145 588 8338,'-17'-5'2056,"-1"-1"-1078,9-8-720,-7 12 1,14 2-168,-3 12 0,3 11 148,2 6 1,0 3 165,0 3 0,0 2-102,0 3 1,-6 4-292,0 8 1,-5 0 129,5 0 1,0 5-1150,6 1 0,2 0 90,4-6 0,0-6-329,11 0 0,-4-10 1246,10-1 0,4-8 0,0-10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4:05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8286,'-10'-10'-252,"2"2"611,8 8 640,0 0 0,8 0-772,3 0 1,1 0 28,5 0 1,-3 0-31,9 0 0,-2 0-27,2 0 1,-2 0 154,8 0 0,-6 0-97,6 0 1,0 0-5,5 0 1,1-6-47,-1 1 1,1-7-169,0 6 1,1-5 62,4 5 0,-3-2-158,3 3 0,-9 3-93,-2-4 1,-6 4 92,6 2 1,-8 0-431,2 0 1,-4 0-57,-2 0 1,1 0-262,-1 0 1,-5 6 176,-1 0 0,-7 7-227,2-1 0,-4 3 66,-2 2 787,0 1 0,0 7 0,0 1 0</inkml:trace>
  <inkml:trace contextRef="#ctx0" brushRef="#br0" timeOffset="218">190 536 8196,'-17'0'289,"0"0"0,7-2 1228,5-4-1162,3 5 1,9-7-264,5 8 0,5-2 378,6-4 1,-2 4-91,8-4 1,0 3 55,6-3 0,7 4-424,4-4 0,4 4-413,2 2 1,0 0-118,-1 0 0,1 0-648,0 0 1,6 0 1165,0 0 0,7 8 0,-4 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9:53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8244,'0'-17'1484,"8"7"1,1 2-647,8 8 0,7 0-331,-1 0 1,7 0-159,-1 0 0,4-2-154,1-3 1,7 3-1,-1-4 1,0-2-98,-5 2 1,0 1-213,-1 5 0,-5 0-704,0 0 0,-8 0 441,2 0 0,-4 0-2199,-1 0 1849,-9 7 1,-1 9-632,-8 7 1358,0 8 0,0-12 0,0 6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4:18.8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0 882 8133,'0'-17'0,"0"0"0,0-1-753,0 1 517,0 0 1,2 5 105,4 1 1,-2-1 145,7-5 0,-5 0 78,6-1 1,-9 7-80,3-1 1,2 1 474,-2-7-358,-1 1 0,1 0-59,0 0 1,2 1-26,-3 5 0,-1-5 18,8 5 1,-7-5-10,7-1 0,-1 0-98,7 0 0,-3-1-8,-3 1 1,3 0 85,-3-1 0,3 1-70,2 0 1,1-2 49,-1-4 0,0 3 3,0-3 0,1 4 13,-1 2 1,0-1 10,1 1 0,-1 2-24,0 3 0,0-3 0,1 3 0,-1 3-48,0-3 0,1 6 52,-1-5 0,0 5-56,1-5 1,5 5 46,0-6-37,0 9 26,-6-13 0,0 12-1,1-7 1,-1 7 0,0-2 0,0-2 66,1 3 0,-5-3 12,4 2 0,-7 4 4,13-3 0,-7-3-53,7 2 0,-4 0-22,-2 6 0,0 0-7,1 0 1,-1 0-13,0 0-1,1 0 1,-1 2-17,0 4 0,-1-2-9,-5 7 0,4-1-25,-3 2 1,3 1 49,3-7 0,-1 5-2,0-5 1,0 6 9,1-7 1,-1 9 0,0-3 1,1-1 1,-1 1 1,0-5 0,1 6 0,-1-3 3,0 3 0,-1 3 0,-5-3 0,4 3-5,-3 2 1,3-5-3,3 0 1,-1-1 0,-8-1 1,7 3-2,-5-7 1,5 7 0,1-1 0,-5-3 0,-1 3 0,-5 0-30,5 5 0,-1 0-3,2 0 1,1-5-76,-7-1 0,1 1 93,-1 5 0,-4 1 17,4-1 0,2 0-59,-3 0 107,1 1 1,-6-1-27,0 0 0,0 1 101,0-1 1,-2 0-98,-4 0 1,3 3 19,-9 3 1,6-4-74,-5 4 47,-1 4 0,-5-8 0,0 12-53,-1-8 1,-1 2 49,-4-2 1,2-2-33,-8 8 1,0-8 68,-5 2 1,-1 2 3,1-2 0,-1 0-24,0-5 0,1 5 12,-1 0 0,1 0-23,-1-6 0,-1-2 1,-5-3 0,3 3 43,-8-3 0,7 1-28,-1-1 1,-2 1 50,1-7 0,-1 6-7,2-7 0,3 3 11,-3-2 0,3-4-85,3 3 0,5-3 4,0-2 1,2-2 80,-2-3-276,4 3 210,8-14 1,0 1-51,-1-8 1,7-8 43,-1 2 0,7-3-44,-7-3 0,8-5 99,-2-1 0,6-5 4,6 6 0,2 0-79,3 5 1,5 2 12,-5 5 0,-1-3-297,1 8 0,1 0 101,5 5 1,-5 3 31,-1 3 1,1-1 54,5 7 0,-5 0-216,-1 6 0,-5 0-70,6 0 1,-3 2-45,3 4 1,1 6 421,-7 11 0,7 4 0,-3 7 0</inkml:trace>
  <inkml:trace contextRef="#ctx0" brushRef="#br0" timeOffset="523">830 1367 6386,'-9'0'834,"1"0"-697,8 7 1,0-3 152,0 8-163,0-1 1,-2 12 12,-4 0 0,4 6-105,-3-6 42,-5 8 0,6-4-49,-7 7 0,-1 7 3,-5-1 1,5 0 34,1-5 0,-1 1-15,-5 5 1,0-5 39,-1 5 0,1-5-34,0-1 1,-1-6-10,1-1 1,0 1-42,0 6 0,5-6-10,0-1 1,7-1-15,-7 2 0,6 2-159,-5-8 1,7 0 132,-2-6 0,2 1-380,-1-1-301,3-7 145,-6-3 267,8-7 0,0-7 72,0-5 0,6-3 240,0-3 0,7 1 0,-3-8 0,7-2 0</inkml:trace>
  <inkml:trace contextRef="#ctx0" brushRef="#br0" timeOffset="856">519 2093 8139,'0'-17'0,"-6"5"-318,0 0 253,1 9-411,5-13 480,7 7 0,-3-7 563,8 5-299,-8 3 181,3 8-327,-7 0 1,0 2-56,0 4 1,0 3 158,0 9 1,0 5-112,0 0 0,-2 6-154,-3-6 0,1 5 111,-8-4 1,6 4-172,-5-5 1,1 0 174,-1-5 0,-5-1 12,5 0 0,1 1 194,-1-1 1,7-6-145,-2 1 0,4 0 277,2 5-125,0-8-193,0 7 0,2-14-14,4 3 0,5-3-23,12-2 1,4-15 1,8-8 0,13-10-138,4-7 1,19-10-408,4-8 1,-31 26-1,2-1-796,2 1 1,2 1 1278,5-3 0,0 0 0,-2 0 0,-1-1 0,4 1 0,0-1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4:34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105 466 8333,'-8'-25'1128,"4"0"1681,-7-4-2030,7 12-913,-4 9-609,8 1 580,0 5 0,0-4 102,0 12 0,0-1-6,0 13 1,-2 3 232,-4 13 1,4 9 184,-3 3 0,3-2-377,2 2 0,0-2-79,0 2 1,2-3-106,3-9 1,3-1 79,4-4 0,3 1-3,-3-6 0,-3-7-54,3-6 0,-1-7-222,6 2 0,1-6 27,-1-6 0,6-11-146,0-12 0,6-4 114,-6-1 0,0-1 106,-6 1 1,-1-3 232,-5-3 0,3 1 41,-8-7 1,1 14 219,-1-3 1,-4 12-161,4 0 0,-4 9 325,-2 3-216,0 7 1,0 6 59,0 15 1,-8 8 201,-4 10 0,3 7-137,-3 4 0,8 4 75,-1 2 0,-3 2 19,2 3 1,-5 5-15,5 7 0,-6 0-177,7 0 0,-9-1-299,3-5 1,1 4-384,-2-3 1,1 1 316,-6-1 1,-1-1-54,1-11 1,0 0 43,-1-18 0,7 3-69,-1-14 0,7-8 97,-7-9 1,6-4 194,-5-2 1,-1-10 65,-5-7 1,0-4 360,-1-14 1,7 5-42,-1-11 1,9-1 318,-3 2 0,4-7-323,2 7 1,0 0-89,0 5 0,8-5-225,3-1 0,10 1-92,2 6 1,2-1-331,-2 0 0,2 1-68,4-1 0,4 1-497,-4-1 0,3 0 906,3 1 0,7-8 0,2-3 0</inkml:trace>
  <inkml:trace contextRef="#ctx0" brushRef="#br0" timeOffset="280">762 34 8221,'0'-18'650,"9"9"-42,9 3 0,7 6-168,9 6 0,1-2 617,-1 7 0,-5-5-337,0 5 0,-8-5-289,2 6 0,-5-7 9,-7 7-213,4 0 1,-7 5-597,4 0 1,-5 2-217,-7 4 0,0-3-496,0 3 0,-7-4 592,-5-2 0,2 0-816,-1 1 997,7-1 739,-4 0 0,10-7 23,4-4 0,8-4-353,14-2 1,3 0 561,15 0 0,2-6-697,10 0 0,0-7-1475,11 1 1352,-4 4 0,12-15 0,-8 4 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4:32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18 252 8131,'-10'-17'1617,"3"-1"2261,7 9-3508,7 1-285,11 8 1,7 2-138,4 4 1,-6-2-230,-12 7 1,4-5-323,-3 5 1,-4 3 202,-3 9 1,-3 2-103,-2 4 1,-2 3-68,-3-3 0,-5 10 104,-7 1 1,-1-5 683,1-7 0,2-6-178,3 1 1,-1-4 363,7-2 1,0-5 11,6-1 0,0-5 957,0 6-987,0-9 0,8 7 6,4-4 1,5-4-560,6 3 0,4-5 151,7-5 0,1 1-1163,0-8 1,5 3 90,0-3 1087,1-3 0,-7 5 0,1-7 0</inkml:trace>
  <inkml:trace contextRef="#ctx0" brushRef="#br0" timeOffset="415">900 304 8364,'-27'-17'-167,"2"-1"473,8 1 1,5 0 515,1-1 0,7 1-315,-2 0 1,4 5-93,2 1 1,2 5 278,4-6-315,4 9 1,13-3-8,0 12 0,7 5 168,-1 12 0,4 6-151,1 11 1,-5 1-89,0 11 0,-2-10-702,2 10 0,2-6 352,-8 0 1,0-4-358,-6-7 1,0-1-166,1 1 1,-3-8-1576,-4-4 679,5-4-529,-14-2 1349,13 1 1,-13-11 646,4-7 0,-12-7 0,-4-11 0</inkml:trace>
  <inkml:trace contextRef="#ctx0" brushRef="#br0" timeOffset="613">1246 166 11516,'-17'11'1394,"-1"1"1,7-1-1258,-1 6 0,1 8-190,-7 4 1,-5 4 23,0 1 0,-6 3-217,6 3 0,0-1-145,6 7 0,2-10 241,3-1-1,-1 0-897,7-7 0,0-3 105,6-2 1,2-5-126,4-7 0,3-3 1068,9-8 0,7-8 0,2-1 0</inkml:trace>
  <inkml:trace contextRef="#ctx0" brushRef="#br0" timeOffset="1109">1678 114 8271,'10'-25'3451,"-3"5"-1597,-7 3-1772,0 9 0,2 10 22,4 4 1,-4 10-90,4 7 1,-4 7 32,-2-1 1,0 4-92,0 1 1,0-1-74,0-4 1,0 2-348,0-8 1,7 0-15,5-6 0,3-2-379,3-3 0,-1-4 209,0-8 1,6-2 211,0-4 0,8-6-85,-2-11 0,-4 2 229,-2-8 0,2 1 289,-2-7 0,-2 0-41,-9 1 1,1-1 135,-7 1 1,0 7-32,-6 4 0,0 3 205,0 3 0,0 6 1265,0-1-1097,0 8 1,-6 4-104,0 12 0,-5 9 7,5 2 1,-8 8-86,3-2 0,1 11 11,-1 6 0,7 4 24,-2 2 1,-4 9-158,-1 9 0,1 1-22,-1 9 0,-1-5-504,-5 6 1,5-6 305,1 6 1,-1-5-280,-5-1 1,2 0 159,3-11 1,-1-10-61,7-3 1,-7-16 369,1 0 0,2-12 264,-1 0 1,-1-12-212,-5-5 1,6-6 117,-1-6 1,0-5 120,-5-12 0,2-12 104,3-11 1,-1-10-353,7-1 0,0-3-121,6 2 1,10 8-319,7-7 0,2 13-84,10-8 0,0 11-383,6 1 1,-1 11 281,1 6 1,-1 2-159,1-2 1,5 9-328,1-3 1,1 6 67,-2-1 894,-3 4 0,13 1 0,-6-3 0</inkml:trace>
  <inkml:trace contextRef="#ctx0" brushRef="#br0" timeOffset="1461">2768 563 8119,'-33'-17'555,"4"0"0,6 5 797,12 1 0,3 5-757,8-6 0,2 7-106,4-7 0,13 2-185,15-1 0,9-3-33,9 9 0,-1-7 39,1 6 1,0 1-73,0 5 1,-2 0-876,-4 0 0,-4 0-37,-7 0 1,-6 2-515,0 3 0,-14-1 525,2 8 1,-5-7-1029,-1 7 915,-3 0 776,-8 5 0,0-8 0,0-1 0</inkml:trace>
  <inkml:trace contextRef="#ctx0" brushRef="#br0" timeOffset="1638">3131 217 8119,'-8'10'1420,"6"5"0,-7-5-647,3 7 1,4 3-266,-4 3 0,4-2-228,2 8 0,0-1-73,0 7 0,0 0-95,0-1 1,0 6-252,0 1 1,0-1-517,0-5 0,6-1-654,0 1 0,1-1 243,-1 1 757,-4-8 309,13-2 0,-5-8 0,7 1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4:31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36 640 8472,'-18'-17'1571,"9"7"-961,1 3 1,16 7-408,3 0 0,10 0 105,2 0 0,8 7-97,-2 5 1,4 11 168,1 6 0,1 11 193,-1 6 0,1-2-277,0 3 0,-1-1-69,1 6 1,-1-1-102,1 1 1,-1 2-263,1 4 0,-2-6-156,-4 0 0,1-6 280,-7-6 0,0-9-896,-5 3 1,-1-9 28,0 4 1,-5-10-352,-1-1 1,-5-3-348,6-9 1577,-9 7 0,13-19 0,-7 5 0</inkml:trace>
  <inkml:trace contextRef="#ctx0" brushRef="#br0" timeOffset="209">675 882 8383,'-15'-17'0,"4"-8"4524,-14 14-3405,15-5 0,-4 24-793,9 3 1,-11 7-196,-1 5 0,-8 4-200,-10 7 0,1 9 171,-1 3 1,-5-2-159,0 2 0,-6-2-729,5 2 1,1-3 352,5-9 1,8 1-1162,4-1 0,4-7 482,2-4 0,-1-5 1111,1-7 0,0 4 0,0-5 0</inkml:trace>
  <inkml:trace contextRef="#ctx0" brushRef="#br0" timeOffset="534">987 87 8217,'0'-33'3549,"0"4"-2954,0 12 0,7 9-966,5 8 1,5 6 146,6 0 0,-4 6-16,5-7 0,-5 3 107,-2-2 0,0 3-68,1 9 0,-3-1-96,-3 0 1,1 1 76,-7-1 0,0 8-115,-6 4 0,0-3 105,0 3 0,0-6 120,0 6 0,-6-8-10,0 2 1,-2 0 158,3-5 0,3 3 777,-4-10 0,4-1-442,2 2 0,-6-7 349,0 7 1,1-6-261,5 5 0,2-5-279,3 5 0,-1-7-213,8 2 1,-1 2-416,7-3 0,5 1 140,0-6 1,9 0-202,3 0 0,-1 0 505,7 0 0,3 0 0,0 0 0</inkml:trace>
  <inkml:trace contextRef="#ctx0" brushRef="#br0" timeOffset="822">1748 1159 8177,'-18'0'2446,"9"0"-1730,1 0-485,23 0 0,5-2 138,14-4 1,8 3-45,5-9 0,3 0-135,1-5 1,-4 6-320,-1-1 1,-8 3 92,2-3 1,-5-1-733,-6 7 1,2 0 222,-8 6 0,0-2-82,-6-4 0,-6 4 106,1-3 521,-8 3 0,4 2 0,-8 0 0</inkml:trace>
  <inkml:trace contextRef="#ctx0" brushRef="#br0" timeOffset="1009">2076 848 15105,'0'17'441,"0"0"1,0 1-241,0-1 0,0 2-233,0 4 0,0-2-355,0 8 0,2-6-933,4 6 0,-4-2 733,4 2 1,3 2-947,3-8 1,-3 0 1532,3-6 0,7 0 0,8 1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4:30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8409,'0'-25'0,"0"0"745,0-4 1165,0 12-1387,0 1 0,2 13-70,3-9-186,-3 8 0,12-5 67,-8 3 0,7 4 33,-1-4 1,3 4 99,2 2 0,2 0-177,5 0 0,-3 0 33,8 0 0,-1 0-379,7 0 0,-1 0 129,1 0 0,5 0-631,1 0 1,-1 0 136,-5 0 0,-1 0-109,1 0 0,-6 0-119,0 0 0,-8 0-522,2 0 0,-4 8 337,-2 3 0,-7 5 834,-4 1 0,-12 8 0,-4 2 0</inkml:trace>
  <inkml:trace contextRef="#ctx0" brushRef="#br0" timeOffset="191">53 605 8536,'-10'-9'1289,"12"1"191,15 8 0,8-6-910,10 1 0,5-7 24,1 6 1,5-7-761,-6 1 0,6 3 66,-6-3 1,7 8-522,-7-1 1,2 3-326,-1 2 1,-5 2 945,4 3 0,5 5 0,-1 7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4:55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104 104 8282,'-17'-7'312,"8"3"-312,3-8-61,-4 9 48,8-13-179,-5 7 1,7-3 7,0 0 1082,0 9-224,0-13 75,0 14-249,0-5 180,0 7 59,7 0-376,-5 0 1,4 0-201,-12 0 0,4 2 87,-3 3 0,-5 7 9,-2 11 0,5-4 10,1 4 0,-2 4 98,2 2 0,1 4-29,5 1 1,0 1 90,0-1 1,5 3-109,1 3 0,8-3-34,-3 3 0,5-3-164,1-3 1,0-5 130,0 0 1,1-2-333,-1 2 1,0-4-181,1-8 0,-1 0-171,0 0 0,1-5 12,-1-1 0,0-1-952,0 2 619,1-5 0,-1-1-234,0 0-1492,1 0 502,-1-6 1974,0 0 0,-7-16 0,-3-3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4:55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8409,'0'-18'451,"8"1"0,-4 6-14,7-1 122,1 8 0,5-3 37,1 7 1,-7 7 68,1 5 0,-1 3-119,6 2 1,1 8 65,-1 4 0,6-2-166,0 2 1,8 6-182,-2 5 0,-4 0-170,-2-5 0,2-3 157,-2-3 0,2 4-399,-2-4 1,-4-2-221,4 2 1,-4-8-314,-1 2 0,-1-4 315,0-2 1,-1 1-241,-5-1 1,3-6-2118,-9 1 1148,9-8 676,-5 3 0,1-9 898,-4-3 0,-4-13 0,-2-8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4:55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33 9218,'0'-12'1841,"0"1"1,-8 7-1226,-4-2 1,-3 12-436,-2 5 0,0 7 12,-1 5 0,-7 4 109,-4 7 1,3 1-20,-3-1 0,8 7-816,-2-1 1,-1 2-96,7-1 0,-4-5-457,9 5 0,5-5 472,1-1 1,4-6-169,2-1 1,2-8 780,4-3 0,11 0 0,10-7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4:56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8159,'-9'0'1497,"1"8"1,16-7-680,3 5 1,6-4-229,6-2 0,-1 0-186,6 0 1,1 0-271,6 0 1,-1-2 4,1-4 1,0 5-193,-1-5 0,-5 4-276,0 2 0,-2 0-647,1 0 1,-3 2 161,-7 4 0,-9 3-1815,-3 8 2629,-4 1 0,-2-1 0,0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4:56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35 8310,'-18'-18'3857,"9"9"-3328,1 1 1,8 10 67,0 4-69,0-4 0,0 13-118,0-3 1,0 9-346,0 2 0,0 7-175,0-1 0,0 4-159,0 2 0,6-1-285,-1 1 1,3-1-895,-2 1 0,-2-6 460,7 0 1,1-10 987,5-2 0,0 0 0,1-7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9:54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35 8191,'-18'-7'461,"9"5"1,9-6-258,11 8 0,7 0 279,5 0 0,4 0-45,7 0 0,-1-6-168,-4 1 0,3-1-148,-3 6 0,4 0-514,1 0 0,-1 0-682,-4 0 0,4 6 1074,-5-1 0,5 9 0,2-5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4:57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173 174 8137,'0'-18'95,"0"-7"1,0 12 13,0-4 0,8 9-233,3-4 0,-3 7-417,-2-7 1584,-4 8 0,0-3-10,3 7-815,-3 0-501,6 0-496,-8 0-157,0 0 720,0 7-154,0-5 512,0 14-280,0-14 264,0 5 294,0-7 1303,0 0-1331,-8 0-93,6 0 1,-7 0-36,3 0 42,4 0-51,-13 0-118,13 0 0,-8 0 125,4 0-45,4 0-211,-5 0 185,-1 0-20,6 0 70,-6 0-24,8 0-126,-7 0-31,5 0-266,-6 0 205,8 0-44,0 0 56,0 8 0,0-4-19,0 7 0,0 1 35,0 5 0,-6 0-21,1 1 0,-1 5 92,6 0 1,0 6-82,0-6 0,0 5 9,0-4 1,0 4-25,0-5-11,0 0 1,8-5-16,3-1 1,-1-5-108,1-1 1,1-7-3,5 2 1,6-4 61,0-2 1,2-2-337,-2-4 1,-2-4-37,8-7 1,-6 0-17,6-1 1,-8-5 133,2 0 0,-4-5 83,-1 4 1,-3-6 44,-3 1 0,1-2 102,-7 2 1,5-1 35,-5 7 0,0-6-223,-6 6 668,0 0-212,0 5 1,-2 3 326,-4 3-217,4 5 39,-13 7-253,5 0 0,-1 0 15,-1 0 0,8 7 41,-1 5 1,-3 5-65,2 6 0,0-2 114,6 8 0,0 0-19,0 6 1,0 7 164,0 4 1,-5 4 2,-1 2 0,0 7 205,6 5 1,-6 3-278,1 2 1,-9 6-231,3 0 0,1 6-377,-1-6 0,5-2 313,-6-10 0,6-3-628,-5-8 0,5-2 116,-5-4 1,1-4-138,-1-7 0,-3-3 428,8-3 0,-7-4-11,1-8 42,-3-7 0,-2-2 295,-1-8 0,1-2 442,0-4 0,-6-9-348,0-8 1,0-2 397,5 1 0,1 3-77,0-7 1,7 4 117,4-4 1,-1 1-283,1-2 1,0-4-145,6 4 1,0 3 20,0-3 0,0 6-119,0-6 0,8 2-259,3-2 1,5-2 114,1 8 0,0-7-448,1 1 1,5 4-112,0 2 0,7-2-366,-1 2 0,-2 0 326,2 5 670,0 1 0,5-8 0,1-2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4:57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8083,'0'-10'3318,"2"3"-2642,4 7 0,4 1-247,7 5 0,6 4 393,0 7 0,0 6-287,-6 0 1,1 14 535,-1-3 1,-5 5-360,-1-5 0,-7 9-123,2 3 0,-4 6-337,-2 5 0,-8-1-243,-4 7 1,-3-7-935,-2 2 1,-6-4 652,0-3 1,0-6-1039,5-5 1,-5-3 544,0-3 1,2-7-1040,9-4 0,-3-11 235,4-7 1569,3-3 0,-7-2 0,5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4:58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 8234,'8'-9'472,"3"3"1,5 4 739,1 2 0,0 0-671,1 0 0,-1 0-80,0 0 0,-5 0-44,-1 0 1,-5 8-172,6 3 0,-9 5-606,3 1 1,-4 0 158,-2 1 0,-2 7-83,-4 3 0,-3-1-281,-8 2 0,-1-2-554,1 2 0,0-2 570,-1-4 1,9-4 115,3 4 0,4-4 804,2-1 1,2-7-286,4 1 1,5-3 1010,12 3 0,-2 1-314,8-7 1,-8 5 71,2-5 1,-3 6-75,-3-6 0,-2 1 99,-3-1 1,-3-2-437,-3 7 1,-4 1-161,4 5 0,-10 0-673,-2 1 0,-9 1 297,-2 4 0,-3 2-1024,-8 4 1,-1 3 269,-6-3 0,6 2-208,1-2 1,-1 2 1053,-6-8 0,1 7 0,-1-3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4:59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53 8167,'-8'0'1217,"8"0"1,8 0-764,9 0 0,1-2-188,-1-4 0,6 2 336,0-8-153,8 9-267,-12-13 1,12 14-96,-8-3 1,7 3-180,-1 2 1,-2 0-334,2 0 1,-2 0-50,2 0 0,-4 0-570,-8 0 1,-2 7-3,-3 5 0,1 3 19,-7 3 1027,0-1 0,-6 0 0,0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4:59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70 8103,'-10'0'3069,"5"0"-2684,10 0 0,11 0-221,7 0 1,8-6 582,-3 1 0,11-7-225,1 6 0,6-5-115,-5 5 0,7-6-170,-2 7 0,-2-1-762,2 6 0,-6 0-251,7 0 1,-9 0-666,2 0 1,-3 0 1440,-3 0 0,1 8 0,0 1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4:59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9048,'0'-10'968,"2"3"-642,3 7 0,-1 2 339,8 3 0,-1-1-180,7 8 0,-1-1-124,0 7 0,2 5 125,5 0 1,-5 7-88,4-1 1,4-2-28,2 2 1,-5 0-223,0 5 1,1 1-109,-2 0 0,5-7-81,-5 1 0,1-2-304,-7 2 1,0 2-136,0-8 1,1 0 252,-1-6 1,-2 0-749,-3 1 0,1-7-839,-7 1-225,0-8 1346,2 11 691,-7-13 0,7-2 0,-8-10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4:59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85 8059,'0'-25'2386,"-7"5"1,-1 1-1145,-3 8 1,-5 7-680,5-2 0,-7 14-340,-5 9 0,-9 10-308,-9 13 1,-7-1 75,2 7 1,4 0-185,2 6 0,-3 0-1166,3 0 0,1-2 835,11-4 1,3-4-1123,7-7 0,3-3 1646,3-3 0,-3 4 0,5-6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5:00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8234,'8'-10'1518,"1"3"90,9 7-1007,-1 0 1,0-6-189,0 0 0,1 0-372,-1 6 142,0 0-58,1 8 1,-3 2-77,-4 7 0,3-6-570,-8 1 1,-1 5 295,-5 6 1,0 0-518,0-5 1,-1 5 147,-5 0 0,-4 0-3,-7-6 0,2 0-75,3 1 430,-3-1 124,5-7-217,0 5 777,3-13-361,7 6 0,7-8 525,5 0 1,3 0-136,3 0 0,5 0 66,0 0 1,6 0-130,-6 0 0,0 0-10,-6 0 1,0 1 44,1 5 1,-9 4 86,-3 7 1,-4 0-438,-2 1 1,-2 1 17,-4 4 1,-3-2-499,-9 8 1,-5-6-164,0 6 1,-6-8-493,6 2 1,0-4 450,6-1 591,0-1 0,-8 0 0,-2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5:01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8049,'-18'0'2115,"9"0"-857,-7 0-1089,15 0-41,-7 0 0,16 0 132,3 0 0,4 0 46,3 0 0,7 0 61,4 0 1,3-2-220,3-4 1,-1 4-97,1-3 0,-6 3-631,0 2 0,-8 0 265,2 0 1,-4 0-1830,-2 0 676,1 0 2,-1 0 1465,-7 0 0,-3 0 0,-7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5:01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8049,'-17'0'3014,"-1"0"-1352,9 0-490,1 0-661,8 0 0,0 2 30,0 4 1,0 3-280,0 9 0,0-1-91,0 0 1,0 8-957,0 4 1,0 4 587,0 1 0,0 1-1426,0 0 1,0-1 778,0 1 0,0-6 844,0-1 0,8-6 0,1 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1:49:56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31 312 8109,'19'-10'1655,"4"4"0,-2 4-996,8 2 0,-6 0-240,6 0 1,-8 0-145,2 0 0,2 0-62,-2 0 0,0 0-94,-5 0 0,-1 6-218,0 0 1,1 0-975,-1-6 369,-8 7 0,-1 5-2164,-8 11 2868,0-4 0,-15 14 0,-4-6 0</inkml:trace>
  <inkml:trace contextRef="#ctx0" brushRef="#br0" timeOffset="157">14 744 8109,'-10'0'6370,"6"0"-5723,16 0-410,7-8-150,23 6 1,1-7-77,3 3 0,4 4 52,-4-4 0,-4-3-184,-2-3 1,-3 3-213,-3-3 1,-1 8-451,-4-2 0,2 4-2524,-8 2 3307,7-7 0,-10-3 0,5-7 0</inkml:trace>
  <inkml:trace contextRef="#ctx0" brushRef="#br0" timeOffset="541">1155 18 8125,'17'-10'4674,"1"4"-4103,7 4 0,2 2 307,7 0 0,-5 8-68,0 4-514,0 3 1,-3 2 16,-2 1 0,-7 5-69,-6 0 1,3 7-242,-8-1 1,-1-2-265,-5 2 0,-9 0-313,-9 5 0,-8 3 390,-15 3 1,-3-3-1058,-8 3 1,6-3 620,0-3 0,15 1 510,2-1 0,10-1-37,8-4 1,7 2 249,15-8 1,18 0 83,23-6 1,11-7 491,18-5 0,19-5-1045,-38-2 1,3-1 0,7-5 0,4-2 406,9-3 1,3-3-42,9 0 0,2 0 0,-32 4 0,2 1 0,0-1 0,5 1 0,2-1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5:01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17 8073,'8'-9'328,"4"3"0,-3 4-44,3 2 1,-1 0 468,7 0 0,-7 2-23,1 4 0,-7-4 134,7 4-1010,-8 3 1,4 1 84,-8 7 1,0 0-243,0 1 0,-8 5-260,-4 0 1,-5 8-515,-6-3 1,2-3 450,-8-2 0,8-3 15,-2-3 0,0 0 512,5 0 0,-1-5-31,13 0 0,-5-7 285,5 7 0,0-6-226,6 5 1,8-5 254,4 5 1,-3-5 262,3 6 1,-1-7 455,7 7 1,-1-6-222,0 5 0,0-1 74,1 1 0,-7 5-284,1-5 0,-8-1-223,1 1 0,3 1-148,-2 5 1,0 1 146,-6-1 1,-6 2-260,0 4 1,-7-4-474,1 4-52,-3-3 1,-3-3-102,1 0 0,0-5-1513,0-1 2150,-1 1 0,1-3 0,0-1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5:02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7960,'-12'-5'1969,"1"-1"-1460,7 0 69,-4 6 172,8 0 0,8 0-281,3 0 0,-1 2 40,1 4 1,1 3-118,5 9 1,1-1 287,-1 0 0,-2 6-203,-3 0 1,3 8-47,-3-2 1,1-2-283,-1 2 1,3-2-200,-3 1 0,-3 5-171,3-4 0,-7-2 235,7 2 0,-8-6-1071,2 6 0,-3-8 466,3 2 1,-4-4-2197,4-2 733,-4-7 1068,5 5 0,-3-15 986,8 0 0,-8-7 0,3-11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5:02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52 7960,'0'-17'0,"0"8"3610,0-7-1550,0 14-1515,-8-5 0,4 10-262,-7 9 1,-1 1-228,-5 16 1,-8 0-104,-4 6 0,-4 5-325,-1 0 0,-1 6-105,0-5 1,3-1 249,3-5 1,-2-1-1278,8 1 0,0-8 95,6-4 1409,0-4 0,-1-2 0,1 1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5:02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9164,'0'-18'2342,"2"9"-2347,4 3 1,4 4-711,7 2 1,8 0 1103,4 0 0,-2 0-174,1 0 1,-1 0 167,2 0 1,-4 2-149,-8 4 1,-5 3-670,-1 9 0,-7 1 204,2 4 1,-4-2 175,-2 8 1,-8-2-447,-3 2 1,-7 3-58,-5-3 1,2 2 344,-8-2 0,3-4-69,-3-8 1,4 0 1328,7 0 0,9 1 306,3-1-73,-4-7-827,9 5 0,1-13 82,11 4 0,10-4-291,2-2 0,8 0-158,-2 0 0,-2-6-693,2 0 1,-1-2 386,7 3 0,0 3-1434,-1-4 0,1 4 76,-1 2 1577,-7 0 0,6 0 0,-6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5:03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68 139 8117,'0'9'857,"0"1"-307,0-4 0,0-3-342,0 9 1,0-1 507,0 7 0,0-1-331,0 0 1,0 1-29,0-1 0,0 0-185,0 0 1,2 1-129,4-1-104,3 0 0,14-7-194,0-4 0,0-4-303,-5-2 1,5 0 238,0 0 1,8-8-482,-3-4 1,-1-5 213,2-6 1,-6 2 9,6-8 1,-8 2 260,2-2 0,-4-3 101,-1 3 0,-9-2 49,-3 2 1,-4 4 111,-2 8 1,0 0 346,0-1-319,0 9 190,0 1 1,-6 16 53,0 3 1,-7 7 134,1 5 0,3-2-92,-3 8 1,1 1 26,-7 11 1,7-3 202,-1 8 1,1-1 362,-6 1 0,1 9 127,5-3 1,-5 10-393,5-5 1,1 7-533,-1-7 1,1 9-100,-1-3 0,-3 3-252,8-3 0,-5 2 195,5-7 1,-5 0-102,5-7 1,-6-1-208,6-4 1,-5-5-1383,5-12 28,-7 3 669,3-12 918,-7 5 1,0-18-5,-1-7 0,3-9-14,3-14 0,-3-4 229,3-8 1,5 0 423,1 1 1,-2-6-90,3-1 1,1-5 368,9 6 0,7-8-184,11 2 0,4-2-142,8 1 0,1-3-484,4 4 1,-1-2-68,7 2 0,0 4-72,6 7 0,2 7 198,3-1 8,-3 8 0,13-12 0,-5 6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5:03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7995,'-8'9'583,"-2"-9"171,1-2 1,1-7 222,8 3-601,0 4 1,0-7 352,0 3-409,8 4 1,1-6 78,9 8 1,-1 0-231,0 0 0,1 0 0,-1 0 1,6 0-549,0 0 0,2 0 259,-2 0 1,-4 0-931,4 0 0,-4 2 552,-1 4 1,-1-4-340,0 4 1,-1-3-34,-5 3 870,-3-4 0,0 6 0,1-8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5:04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16 7991,'-17'-10'3064,"7"5"-3419,5 10 0,3-1-58,2 8 0,2-1 1132,3 7 0,-3-1-37,4 0 1,-4 8 215,-2 4 1,0 4-622,0 1 0,-2 7-270,-4-1 1,2 2-227,-7-1 0,5-5-518,-5 4 1,7-3-709,-2-2 1114,-4-1 0,8-7-1778,-3-4 2109,3-11 0,9-5 0,3-7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5:04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8026,'7'-10'1213,"5"4"0,5 4-877,6 2 1,-1 0 96,6 0 1,-1 0-142,2 0 1,-2 0 141,-4 0 0,-6 8-772,1 4 241,-9 3 108,-9 2 1,0 8-610,0 4 1,-13 4 329,-5 1 0,-8 1-436,3 0 0,-6-1 327,6 1 0,-6-8-12,6-4 0,0-4 57,5-2 366,9 1 470,1-1 0,10-2-279,4-3 1,-2 1 728,7-7 1,1 2-104,5-3 0,-5-3 1131,-1 4-1531,1 4 0,-1-3-37,1 5 1,-9 3-369,3-3 0,-6 5 73,-6 6 1,-3-2-536,-8 8 0,-3-8 308,-3 2 1,-2-3-978,-3-3 0,3 0-111,7 0 1,1-7 1195,0-4 0,-1 3 0,1 1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5:04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10788,'17'0'1430,"-3"5"-955,3 1 0,-4 8-116,10-3 1,-1 10 260,1 2 1,-8 6 187,8-6 0,-13 8-322,7-2 0,-6 4-363,1 1 1,1-5 47,-7 0 0,6-2-639,-6 1 0,5-3-154,-5-7 1,0-1-1763,-6 0 927,0 1-440,0-9-18,0-1 1915,0-8 0,7-15 0,3-5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2:55:04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 8068,'-18'0'2056,"1"0"1,6 0-970,-1 0 1,2 7-621,-1 5 0,-5 5-120,5 6 0,-6 2-47,-6 4 1,1 5-731,-6 1 0,1-4 346,-2 9 1,-2-7-1352,8 7 0,0-9 367,6-2 1068,-1-8 0,1 12 0,0-7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462BE-56C7-0741-94D5-5863C9DA7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7FE0A9-0282-CB4C-B93D-A6B81F566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05D4C7-572A-B048-8F1F-86C738103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2449-1AB4-3541-BB73-F069974A4DFF}" type="datetimeFigureOut">
              <a:rPr lang="en-US" altLang="zh-CN" smtClean="0"/>
              <a:t>3/19/20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92BF5A-160E-E84C-ABCC-3D5DDB7D9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8A7842-05FA-384A-8C13-3714A99E1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4F232-64D8-D742-A8AD-844D08617CD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992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3676E-ED5C-674F-8E1C-0D59144E9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4A3C2B-A789-204B-938B-43350754C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5F60E2-0408-F249-BB6B-8A849048F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2449-1AB4-3541-BB73-F069974A4DFF}" type="datetimeFigureOut">
              <a:rPr lang="en-US" altLang="zh-CN" smtClean="0"/>
              <a:t>3/19/20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694213-B4F7-8845-A478-35D8D3239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D27684-40CD-5442-B003-39B887CB2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4F232-64D8-D742-A8AD-844D08617CD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255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13A407B-A6E9-BB44-911D-2FD8661EEB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F728EB-2AED-CC41-B168-26A1561855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711361-6813-0F4D-BEF3-4363E9AC3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2449-1AB4-3541-BB73-F069974A4DFF}" type="datetimeFigureOut">
              <a:rPr lang="en-US" altLang="zh-CN" smtClean="0"/>
              <a:t>3/19/20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E6EDAC-0048-724F-BF50-A365802A4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E24361-2366-034D-B195-CA4AA41D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4F232-64D8-D742-A8AD-844D08617CD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547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2EC119-7419-1142-80B9-8AA904D03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2A157E-59B0-FB4D-BDFF-60DEC6B5D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32D34C-8F76-E344-BBC2-E7399693A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2449-1AB4-3541-BB73-F069974A4DFF}" type="datetimeFigureOut">
              <a:rPr lang="en-US" altLang="zh-CN" smtClean="0"/>
              <a:t>3/19/20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712F9A-832C-4B47-BE03-554F85D1B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9E50B1-26E1-A943-B84C-D3BADCAF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4F232-64D8-D742-A8AD-844D08617CD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975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EDEA9-F2A5-AC4B-95A0-8920E550E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82CDEF-9C56-D340-A599-53DA0084E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52E395-600F-0C41-802A-149282AC0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2449-1AB4-3541-BB73-F069974A4DFF}" type="datetimeFigureOut">
              <a:rPr lang="en-US" altLang="zh-CN" smtClean="0"/>
              <a:t>3/19/20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83F89A-7D9A-144A-965E-1DAC5847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6189AB-41B9-5A43-95F1-B51CEAB0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4F232-64D8-D742-A8AD-844D08617CD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6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7C155F-3CFF-BD4B-B69E-A5AF99B0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FA7F56-4F95-6E42-B609-A0974F7D5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357E0E-7B8B-5B48-B337-FC75A9F5B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FF4732-B19E-7A4F-A37A-28BDB5A3D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2449-1AB4-3541-BB73-F069974A4DFF}" type="datetimeFigureOut">
              <a:rPr lang="en-US" altLang="zh-CN" smtClean="0"/>
              <a:t>3/19/20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ABD8EA-B196-FC43-BD0D-F4C6F4748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ADDFAB-A5F4-1044-A08A-3F9BC242D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4F232-64D8-D742-A8AD-844D08617CD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96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213FBD-4434-5D46-8AC4-BBCF9B41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5F46C6-A7C0-E341-875D-48F8E01DF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0A5DB3-60BA-634A-B589-25CDF2749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CE00F84-C6F6-5E45-9B46-5520749EA2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E141B3-9801-D34C-85B7-DF1CAC20F1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F93CEA8-E471-5642-A7B8-0A628A93C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2449-1AB4-3541-BB73-F069974A4DFF}" type="datetimeFigureOut">
              <a:rPr lang="en-US" altLang="zh-CN" smtClean="0"/>
              <a:t>3/19/20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78A2D4-5005-A741-A0B6-E21359537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033E262-FF72-D243-9112-F10C1E5D0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4F232-64D8-D742-A8AD-844D08617CD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31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B50A1-B875-BE48-9E5A-BF03CBB5D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9612CF-7CF0-2149-92C1-29CA8B3D6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2449-1AB4-3541-BB73-F069974A4DFF}" type="datetimeFigureOut">
              <a:rPr lang="en-US" altLang="zh-CN" smtClean="0"/>
              <a:t>3/19/20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DB6BDE-5703-1549-9847-62F2518A7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079DF3-49E8-EB4E-8449-CD680E8C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4F232-64D8-D742-A8AD-844D08617CD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476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99CB05-DA77-5E4E-84A2-6E854F07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2449-1AB4-3541-BB73-F069974A4DFF}" type="datetimeFigureOut">
              <a:rPr lang="en-US" altLang="zh-CN" smtClean="0"/>
              <a:t>3/19/20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6AF4C46-D4E5-7A4B-A5B9-9BBAD61D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AED8FB-4C77-D44D-A38C-9CC1A185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4F232-64D8-D742-A8AD-844D08617CD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15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B7DBF-21CB-8C4C-A744-B2BD754AA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394B73-154A-3340-A57F-6AB7ED832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6227CE-DFC0-574B-A5FD-465EBB927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6530A9-86A1-3C46-9C39-BD6A389C0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2449-1AB4-3541-BB73-F069974A4DFF}" type="datetimeFigureOut">
              <a:rPr lang="en-US" altLang="zh-CN" smtClean="0"/>
              <a:t>3/19/20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C09236-BC2A-2C4E-A265-A26DC65F4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6FB0F1-789E-284B-88D9-6B9B019DC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4F232-64D8-D742-A8AD-844D08617CD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132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64F2E-51C8-0A45-AF25-A53A61104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1E1192-8F47-9E4F-B87D-E687F6E4D8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4126AE-402B-A549-8700-29E8D25B1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BD3702-DEE4-1847-A6CA-29A0A303F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2449-1AB4-3541-BB73-F069974A4DFF}" type="datetimeFigureOut">
              <a:rPr lang="en-US" altLang="zh-CN" smtClean="0"/>
              <a:t>3/19/20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E9A914-D4A8-6141-85EA-8E4314A2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769A0C-1EF9-974C-A3CA-DDD2F1E9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4F232-64D8-D742-A8AD-844D08617CD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446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3C52DA-F818-C54B-9306-9363EA3E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C49CC7-4049-1847-9192-E9E44BEE7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AB9373-B9C3-4144-8ADE-C8EA7FE232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82449-1AB4-3541-BB73-F069974A4DFF}" type="datetimeFigureOut">
              <a:rPr lang="en-US" altLang="zh-CN" smtClean="0"/>
              <a:t>2020/3/19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6309C4-3FE8-7A49-98CB-F533BA33D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FCD22B-F11C-5A45-9961-35255ABD7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4F232-64D8-D742-A8AD-844D08617CD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54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63" Type="http://schemas.openxmlformats.org/officeDocument/2006/relationships/image" Target="../media/image31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6" Type="http://schemas.openxmlformats.org/officeDocument/2006/relationships/customXml" Target="../ink/ink8.xml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28" Type="http://schemas.openxmlformats.org/officeDocument/2006/relationships/customXml" Target="../ink/ink64.xml"/><Relationship Id="rId5" Type="http://schemas.openxmlformats.org/officeDocument/2006/relationships/image" Target="../media/image2.png"/><Relationship Id="rId90" Type="http://schemas.openxmlformats.org/officeDocument/2006/relationships/customXml" Target="../ink/ink45.xml"/><Relationship Id="rId95" Type="http://schemas.openxmlformats.org/officeDocument/2006/relationships/image" Target="../media/image47.png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18" Type="http://schemas.openxmlformats.org/officeDocument/2006/relationships/customXml" Target="../ink/ink59.xml"/><Relationship Id="rId80" Type="http://schemas.openxmlformats.org/officeDocument/2006/relationships/customXml" Target="../ink/ink40.xml"/><Relationship Id="rId85" Type="http://schemas.openxmlformats.org/officeDocument/2006/relationships/image" Target="../media/image42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129" Type="http://schemas.openxmlformats.org/officeDocument/2006/relationships/image" Target="../media/image64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91" Type="http://schemas.openxmlformats.org/officeDocument/2006/relationships/image" Target="../media/image45.png"/><Relationship Id="rId96" Type="http://schemas.openxmlformats.org/officeDocument/2006/relationships/customXml" Target="../ink/ink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119" Type="http://schemas.openxmlformats.org/officeDocument/2006/relationships/image" Target="../media/image59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81" Type="http://schemas.openxmlformats.org/officeDocument/2006/relationships/image" Target="../media/image40.png"/><Relationship Id="rId86" Type="http://schemas.openxmlformats.org/officeDocument/2006/relationships/customXml" Target="../ink/ink43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109" Type="http://schemas.openxmlformats.org/officeDocument/2006/relationships/image" Target="../media/image54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62.png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15" Type="http://schemas.openxmlformats.org/officeDocument/2006/relationships/image" Target="../media/image57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3" Type="http://schemas.openxmlformats.org/officeDocument/2006/relationships/image" Target="../media/image1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116" Type="http://schemas.openxmlformats.org/officeDocument/2006/relationships/customXml" Target="../ink/ink58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26" Type="http://schemas.openxmlformats.org/officeDocument/2006/relationships/customXml" Target="../ink/ink13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4.png"/><Relationship Id="rId21" Type="http://schemas.openxmlformats.org/officeDocument/2006/relationships/image" Target="../media/image586.png"/><Relationship Id="rId42" Type="http://schemas.openxmlformats.org/officeDocument/2006/relationships/customXml" Target="../ink/ink597.xml"/><Relationship Id="rId63" Type="http://schemas.openxmlformats.org/officeDocument/2006/relationships/image" Target="../media/image607.png"/><Relationship Id="rId84" Type="http://schemas.openxmlformats.org/officeDocument/2006/relationships/customXml" Target="../ink/ink618.xml"/><Relationship Id="rId138" Type="http://schemas.openxmlformats.org/officeDocument/2006/relationships/customXml" Target="../ink/ink645.xml"/><Relationship Id="rId159" Type="http://schemas.openxmlformats.org/officeDocument/2006/relationships/image" Target="../media/image655.png"/><Relationship Id="rId170" Type="http://schemas.openxmlformats.org/officeDocument/2006/relationships/customXml" Target="../ink/ink661.xml"/><Relationship Id="rId191" Type="http://schemas.openxmlformats.org/officeDocument/2006/relationships/image" Target="../media/image671.png"/><Relationship Id="rId205" Type="http://schemas.openxmlformats.org/officeDocument/2006/relationships/image" Target="../media/image678.png"/><Relationship Id="rId107" Type="http://schemas.openxmlformats.org/officeDocument/2006/relationships/image" Target="../media/image629.png"/><Relationship Id="rId11" Type="http://schemas.openxmlformats.org/officeDocument/2006/relationships/image" Target="../media/image581.png"/><Relationship Id="rId32" Type="http://schemas.openxmlformats.org/officeDocument/2006/relationships/customXml" Target="../ink/ink592.xml"/><Relationship Id="rId53" Type="http://schemas.openxmlformats.org/officeDocument/2006/relationships/image" Target="../media/image602.png"/><Relationship Id="rId74" Type="http://schemas.openxmlformats.org/officeDocument/2006/relationships/customXml" Target="../ink/ink613.xml"/><Relationship Id="rId128" Type="http://schemas.openxmlformats.org/officeDocument/2006/relationships/customXml" Target="../ink/ink640.xml"/><Relationship Id="rId149" Type="http://schemas.openxmlformats.org/officeDocument/2006/relationships/image" Target="../media/image650.png"/><Relationship Id="rId5" Type="http://schemas.openxmlformats.org/officeDocument/2006/relationships/image" Target="../media/image578.png"/><Relationship Id="rId95" Type="http://schemas.openxmlformats.org/officeDocument/2006/relationships/image" Target="../media/image623.png"/><Relationship Id="rId160" Type="http://schemas.openxmlformats.org/officeDocument/2006/relationships/customXml" Target="../ink/ink656.xml"/><Relationship Id="rId181" Type="http://schemas.openxmlformats.org/officeDocument/2006/relationships/image" Target="../media/image666.png"/><Relationship Id="rId216" Type="http://schemas.openxmlformats.org/officeDocument/2006/relationships/customXml" Target="../ink/ink684.xml"/><Relationship Id="rId22" Type="http://schemas.openxmlformats.org/officeDocument/2006/relationships/customXml" Target="../ink/ink587.xml"/><Relationship Id="rId43" Type="http://schemas.openxmlformats.org/officeDocument/2006/relationships/image" Target="../media/image597.png"/><Relationship Id="rId64" Type="http://schemas.openxmlformats.org/officeDocument/2006/relationships/customXml" Target="../ink/ink608.xml"/><Relationship Id="rId118" Type="http://schemas.openxmlformats.org/officeDocument/2006/relationships/customXml" Target="../ink/ink635.xml"/><Relationship Id="rId139" Type="http://schemas.openxmlformats.org/officeDocument/2006/relationships/image" Target="../media/image645.png"/><Relationship Id="rId85" Type="http://schemas.openxmlformats.org/officeDocument/2006/relationships/image" Target="../media/image618.png"/><Relationship Id="rId150" Type="http://schemas.openxmlformats.org/officeDocument/2006/relationships/customXml" Target="../ink/ink651.xml"/><Relationship Id="rId171" Type="http://schemas.openxmlformats.org/officeDocument/2006/relationships/image" Target="../media/image661.png"/><Relationship Id="rId192" Type="http://schemas.openxmlformats.org/officeDocument/2006/relationships/customXml" Target="../ink/ink672.xml"/><Relationship Id="rId206" Type="http://schemas.openxmlformats.org/officeDocument/2006/relationships/customXml" Target="../ink/ink679.xml"/><Relationship Id="rId12" Type="http://schemas.openxmlformats.org/officeDocument/2006/relationships/customXml" Target="../ink/ink582.xml"/><Relationship Id="rId33" Type="http://schemas.openxmlformats.org/officeDocument/2006/relationships/image" Target="../media/image592.png"/><Relationship Id="rId108" Type="http://schemas.openxmlformats.org/officeDocument/2006/relationships/customXml" Target="../ink/ink630.xml"/><Relationship Id="rId129" Type="http://schemas.openxmlformats.org/officeDocument/2006/relationships/image" Target="../media/image640.png"/><Relationship Id="rId54" Type="http://schemas.openxmlformats.org/officeDocument/2006/relationships/customXml" Target="../ink/ink603.xml"/><Relationship Id="rId75" Type="http://schemas.openxmlformats.org/officeDocument/2006/relationships/image" Target="../media/image613.png"/><Relationship Id="rId96" Type="http://schemas.openxmlformats.org/officeDocument/2006/relationships/customXml" Target="../ink/ink624.xml"/><Relationship Id="rId140" Type="http://schemas.openxmlformats.org/officeDocument/2006/relationships/customXml" Target="../ink/ink646.xml"/><Relationship Id="rId161" Type="http://schemas.openxmlformats.org/officeDocument/2006/relationships/image" Target="../media/image656.png"/><Relationship Id="rId182" Type="http://schemas.openxmlformats.org/officeDocument/2006/relationships/customXml" Target="../ink/ink667.xml"/><Relationship Id="rId217" Type="http://schemas.openxmlformats.org/officeDocument/2006/relationships/image" Target="../media/image684.png"/><Relationship Id="rId6" Type="http://schemas.openxmlformats.org/officeDocument/2006/relationships/customXml" Target="../ink/ink579.xml"/><Relationship Id="rId23" Type="http://schemas.openxmlformats.org/officeDocument/2006/relationships/image" Target="../media/image587.png"/><Relationship Id="rId119" Type="http://schemas.openxmlformats.org/officeDocument/2006/relationships/image" Target="../media/image635.png"/><Relationship Id="rId44" Type="http://schemas.openxmlformats.org/officeDocument/2006/relationships/customXml" Target="../ink/ink598.xml"/><Relationship Id="rId65" Type="http://schemas.openxmlformats.org/officeDocument/2006/relationships/image" Target="../media/image608.png"/><Relationship Id="rId86" Type="http://schemas.openxmlformats.org/officeDocument/2006/relationships/customXml" Target="../ink/ink619.xml"/><Relationship Id="rId130" Type="http://schemas.openxmlformats.org/officeDocument/2006/relationships/customXml" Target="../ink/ink641.xml"/><Relationship Id="rId151" Type="http://schemas.openxmlformats.org/officeDocument/2006/relationships/image" Target="../media/image651.png"/><Relationship Id="rId172" Type="http://schemas.openxmlformats.org/officeDocument/2006/relationships/customXml" Target="../ink/ink662.xml"/><Relationship Id="rId193" Type="http://schemas.openxmlformats.org/officeDocument/2006/relationships/image" Target="../media/image672.png"/><Relationship Id="rId207" Type="http://schemas.openxmlformats.org/officeDocument/2006/relationships/image" Target="../media/image679.png"/><Relationship Id="rId13" Type="http://schemas.openxmlformats.org/officeDocument/2006/relationships/image" Target="../media/image582.png"/><Relationship Id="rId109" Type="http://schemas.openxmlformats.org/officeDocument/2006/relationships/image" Target="../media/image630.png"/><Relationship Id="rId34" Type="http://schemas.openxmlformats.org/officeDocument/2006/relationships/customXml" Target="../ink/ink593.xml"/><Relationship Id="rId55" Type="http://schemas.openxmlformats.org/officeDocument/2006/relationships/image" Target="../media/image603.png"/><Relationship Id="rId76" Type="http://schemas.openxmlformats.org/officeDocument/2006/relationships/customXml" Target="../ink/ink614.xml"/><Relationship Id="rId97" Type="http://schemas.openxmlformats.org/officeDocument/2006/relationships/image" Target="../media/image624.png"/><Relationship Id="rId120" Type="http://schemas.openxmlformats.org/officeDocument/2006/relationships/customXml" Target="../ink/ink636.xml"/><Relationship Id="rId141" Type="http://schemas.openxmlformats.org/officeDocument/2006/relationships/image" Target="../media/image646.png"/><Relationship Id="rId7" Type="http://schemas.openxmlformats.org/officeDocument/2006/relationships/image" Target="../media/image579.png"/><Relationship Id="rId162" Type="http://schemas.openxmlformats.org/officeDocument/2006/relationships/customXml" Target="../ink/ink657.xml"/><Relationship Id="rId183" Type="http://schemas.openxmlformats.org/officeDocument/2006/relationships/image" Target="../media/image667.png"/><Relationship Id="rId218" Type="http://schemas.openxmlformats.org/officeDocument/2006/relationships/customXml" Target="../ink/ink685.xml"/><Relationship Id="rId24" Type="http://schemas.openxmlformats.org/officeDocument/2006/relationships/customXml" Target="../ink/ink588.xml"/><Relationship Id="rId45" Type="http://schemas.openxmlformats.org/officeDocument/2006/relationships/image" Target="../media/image598.png"/><Relationship Id="rId66" Type="http://schemas.openxmlformats.org/officeDocument/2006/relationships/customXml" Target="../ink/ink609.xml"/><Relationship Id="rId87" Type="http://schemas.openxmlformats.org/officeDocument/2006/relationships/image" Target="../media/image619.png"/><Relationship Id="rId110" Type="http://schemas.openxmlformats.org/officeDocument/2006/relationships/customXml" Target="../ink/ink631.xml"/><Relationship Id="rId131" Type="http://schemas.openxmlformats.org/officeDocument/2006/relationships/image" Target="../media/image641.png"/><Relationship Id="rId152" Type="http://schemas.openxmlformats.org/officeDocument/2006/relationships/customXml" Target="../ink/ink652.xml"/><Relationship Id="rId173" Type="http://schemas.openxmlformats.org/officeDocument/2006/relationships/image" Target="../media/image662.png"/><Relationship Id="rId194" Type="http://schemas.openxmlformats.org/officeDocument/2006/relationships/customXml" Target="../ink/ink673.xml"/><Relationship Id="rId208" Type="http://schemas.openxmlformats.org/officeDocument/2006/relationships/customXml" Target="../ink/ink680.xml"/><Relationship Id="rId14" Type="http://schemas.openxmlformats.org/officeDocument/2006/relationships/customXml" Target="../ink/ink583.xml"/><Relationship Id="rId35" Type="http://schemas.openxmlformats.org/officeDocument/2006/relationships/image" Target="../media/image593.png"/><Relationship Id="rId56" Type="http://schemas.openxmlformats.org/officeDocument/2006/relationships/customXml" Target="../ink/ink604.xml"/><Relationship Id="rId77" Type="http://schemas.openxmlformats.org/officeDocument/2006/relationships/image" Target="../media/image614.png"/><Relationship Id="rId100" Type="http://schemas.openxmlformats.org/officeDocument/2006/relationships/customXml" Target="../ink/ink626.xml"/><Relationship Id="rId8" Type="http://schemas.openxmlformats.org/officeDocument/2006/relationships/customXml" Target="../ink/ink580.xml"/><Relationship Id="rId51" Type="http://schemas.openxmlformats.org/officeDocument/2006/relationships/image" Target="../media/image601.png"/><Relationship Id="rId72" Type="http://schemas.openxmlformats.org/officeDocument/2006/relationships/customXml" Target="../ink/ink612.xml"/><Relationship Id="rId93" Type="http://schemas.openxmlformats.org/officeDocument/2006/relationships/image" Target="../media/image622.png"/><Relationship Id="rId98" Type="http://schemas.openxmlformats.org/officeDocument/2006/relationships/customXml" Target="../ink/ink625.xml"/><Relationship Id="rId121" Type="http://schemas.openxmlformats.org/officeDocument/2006/relationships/image" Target="../media/image636.png"/><Relationship Id="rId142" Type="http://schemas.openxmlformats.org/officeDocument/2006/relationships/customXml" Target="../ink/ink647.xml"/><Relationship Id="rId163" Type="http://schemas.openxmlformats.org/officeDocument/2006/relationships/image" Target="../media/image657.png"/><Relationship Id="rId184" Type="http://schemas.openxmlformats.org/officeDocument/2006/relationships/customXml" Target="../ink/ink668.xml"/><Relationship Id="rId189" Type="http://schemas.openxmlformats.org/officeDocument/2006/relationships/image" Target="../media/image670.png"/><Relationship Id="rId219" Type="http://schemas.openxmlformats.org/officeDocument/2006/relationships/image" Target="../media/image685.png"/><Relationship Id="rId3" Type="http://schemas.openxmlformats.org/officeDocument/2006/relationships/image" Target="../media/image577.png"/><Relationship Id="rId214" Type="http://schemas.openxmlformats.org/officeDocument/2006/relationships/customXml" Target="../ink/ink683.xml"/><Relationship Id="rId25" Type="http://schemas.openxmlformats.org/officeDocument/2006/relationships/image" Target="../media/image588.png"/><Relationship Id="rId46" Type="http://schemas.openxmlformats.org/officeDocument/2006/relationships/customXml" Target="../ink/ink599.xml"/><Relationship Id="rId67" Type="http://schemas.openxmlformats.org/officeDocument/2006/relationships/image" Target="../media/image609.png"/><Relationship Id="rId116" Type="http://schemas.openxmlformats.org/officeDocument/2006/relationships/customXml" Target="../ink/ink634.xml"/><Relationship Id="rId137" Type="http://schemas.openxmlformats.org/officeDocument/2006/relationships/image" Target="../media/image644.png"/><Relationship Id="rId158" Type="http://schemas.openxmlformats.org/officeDocument/2006/relationships/customXml" Target="../ink/ink655.xml"/><Relationship Id="rId20" Type="http://schemas.openxmlformats.org/officeDocument/2006/relationships/customXml" Target="../ink/ink586.xml"/><Relationship Id="rId41" Type="http://schemas.openxmlformats.org/officeDocument/2006/relationships/image" Target="../media/image596.png"/><Relationship Id="rId62" Type="http://schemas.openxmlformats.org/officeDocument/2006/relationships/customXml" Target="../ink/ink607.xml"/><Relationship Id="rId83" Type="http://schemas.openxmlformats.org/officeDocument/2006/relationships/image" Target="../media/image617.png"/><Relationship Id="rId88" Type="http://schemas.openxmlformats.org/officeDocument/2006/relationships/customXml" Target="../ink/ink620.xml"/><Relationship Id="rId111" Type="http://schemas.openxmlformats.org/officeDocument/2006/relationships/image" Target="../media/image631.png"/><Relationship Id="rId132" Type="http://schemas.openxmlformats.org/officeDocument/2006/relationships/customXml" Target="../ink/ink642.xml"/><Relationship Id="rId153" Type="http://schemas.openxmlformats.org/officeDocument/2006/relationships/image" Target="../media/image652.png"/><Relationship Id="rId174" Type="http://schemas.openxmlformats.org/officeDocument/2006/relationships/customXml" Target="../ink/ink663.xml"/><Relationship Id="rId179" Type="http://schemas.openxmlformats.org/officeDocument/2006/relationships/image" Target="../media/image665.png"/><Relationship Id="rId195" Type="http://schemas.openxmlformats.org/officeDocument/2006/relationships/image" Target="../media/image673.png"/><Relationship Id="rId209" Type="http://schemas.openxmlformats.org/officeDocument/2006/relationships/image" Target="../media/image680.png"/><Relationship Id="rId190" Type="http://schemas.openxmlformats.org/officeDocument/2006/relationships/customXml" Target="../ink/ink671.xml"/><Relationship Id="rId204" Type="http://schemas.openxmlformats.org/officeDocument/2006/relationships/customXml" Target="../ink/ink678.xml"/><Relationship Id="rId220" Type="http://schemas.openxmlformats.org/officeDocument/2006/relationships/customXml" Target="../ink/ink686.xml"/><Relationship Id="rId15" Type="http://schemas.openxmlformats.org/officeDocument/2006/relationships/image" Target="../media/image583.png"/><Relationship Id="rId36" Type="http://schemas.openxmlformats.org/officeDocument/2006/relationships/customXml" Target="../ink/ink594.xml"/><Relationship Id="rId57" Type="http://schemas.openxmlformats.org/officeDocument/2006/relationships/image" Target="../media/image604.png"/><Relationship Id="rId106" Type="http://schemas.openxmlformats.org/officeDocument/2006/relationships/customXml" Target="../ink/ink629.xml"/><Relationship Id="rId127" Type="http://schemas.openxmlformats.org/officeDocument/2006/relationships/image" Target="../media/image639.png"/><Relationship Id="rId10" Type="http://schemas.openxmlformats.org/officeDocument/2006/relationships/customXml" Target="../ink/ink581.xml"/><Relationship Id="rId31" Type="http://schemas.openxmlformats.org/officeDocument/2006/relationships/image" Target="../media/image591.png"/><Relationship Id="rId52" Type="http://schemas.openxmlformats.org/officeDocument/2006/relationships/customXml" Target="../ink/ink602.xml"/><Relationship Id="rId73" Type="http://schemas.openxmlformats.org/officeDocument/2006/relationships/image" Target="../media/image612.png"/><Relationship Id="rId78" Type="http://schemas.openxmlformats.org/officeDocument/2006/relationships/customXml" Target="../ink/ink615.xml"/><Relationship Id="rId94" Type="http://schemas.openxmlformats.org/officeDocument/2006/relationships/customXml" Target="../ink/ink623.xml"/><Relationship Id="rId99" Type="http://schemas.openxmlformats.org/officeDocument/2006/relationships/image" Target="../media/image625.png"/><Relationship Id="rId101" Type="http://schemas.openxmlformats.org/officeDocument/2006/relationships/image" Target="../media/image626.png"/><Relationship Id="rId122" Type="http://schemas.openxmlformats.org/officeDocument/2006/relationships/customXml" Target="../ink/ink637.xml"/><Relationship Id="rId143" Type="http://schemas.openxmlformats.org/officeDocument/2006/relationships/image" Target="../media/image647.png"/><Relationship Id="rId148" Type="http://schemas.openxmlformats.org/officeDocument/2006/relationships/customXml" Target="../ink/ink650.xml"/><Relationship Id="rId164" Type="http://schemas.openxmlformats.org/officeDocument/2006/relationships/customXml" Target="../ink/ink658.xml"/><Relationship Id="rId169" Type="http://schemas.openxmlformats.org/officeDocument/2006/relationships/image" Target="../media/image660.png"/><Relationship Id="rId185" Type="http://schemas.openxmlformats.org/officeDocument/2006/relationships/image" Target="../media/image668.png"/><Relationship Id="rId4" Type="http://schemas.openxmlformats.org/officeDocument/2006/relationships/customXml" Target="../ink/ink578.xml"/><Relationship Id="rId9" Type="http://schemas.openxmlformats.org/officeDocument/2006/relationships/image" Target="../media/image580.png"/><Relationship Id="rId180" Type="http://schemas.openxmlformats.org/officeDocument/2006/relationships/customXml" Target="../ink/ink666.xml"/><Relationship Id="rId210" Type="http://schemas.openxmlformats.org/officeDocument/2006/relationships/customXml" Target="../ink/ink681.xml"/><Relationship Id="rId215" Type="http://schemas.openxmlformats.org/officeDocument/2006/relationships/image" Target="../media/image683.png"/><Relationship Id="rId26" Type="http://schemas.openxmlformats.org/officeDocument/2006/relationships/customXml" Target="../ink/ink589.xml"/><Relationship Id="rId47" Type="http://schemas.openxmlformats.org/officeDocument/2006/relationships/image" Target="../media/image599.png"/><Relationship Id="rId68" Type="http://schemas.openxmlformats.org/officeDocument/2006/relationships/customXml" Target="../ink/ink610.xml"/><Relationship Id="rId89" Type="http://schemas.openxmlformats.org/officeDocument/2006/relationships/image" Target="../media/image620.png"/><Relationship Id="rId112" Type="http://schemas.openxmlformats.org/officeDocument/2006/relationships/customXml" Target="../ink/ink632.xml"/><Relationship Id="rId133" Type="http://schemas.openxmlformats.org/officeDocument/2006/relationships/image" Target="../media/image642.png"/><Relationship Id="rId154" Type="http://schemas.openxmlformats.org/officeDocument/2006/relationships/customXml" Target="../ink/ink653.xml"/><Relationship Id="rId175" Type="http://schemas.openxmlformats.org/officeDocument/2006/relationships/image" Target="../media/image663.png"/><Relationship Id="rId196" Type="http://schemas.openxmlformats.org/officeDocument/2006/relationships/customXml" Target="../ink/ink674.xml"/><Relationship Id="rId200" Type="http://schemas.openxmlformats.org/officeDocument/2006/relationships/customXml" Target="../ink/ink676.xml"/><Relationship Id="rId16" Type="http://schemas.openxmlformats.org/officeDocument/2006/relationships/customXml" Target="../ink/ink584.xml"/><Relationship Id="rId221" Type="http://schemas.openxmlformats.org/officeDocument/2006/relationships/image" Target="../media/image686.png"/><Relationship Id="rId37" Type="http://schemas.openxmlformats.org/officeDocument/2006/relationships/image" Target="../media/image594.png"/><Relationship Id="rId58" Type="http://schemas.openxmlformats.org/officeDocument/2006/relationships/customXml" Target="../ink/ink605.xml"/><Relationship Id="rId79" Type="http://schemas.openxmlformats.org/officeDocument/2006/relationships/image" Target="../media/image615.png"/><Relationship Id="rId102" Type="http://schemas.openxmlformats.org/officeDocument/2006/relationships/customXml" Target="../ink/ink627.xml"/><Relationship Id="rId123" Type="http://schemas.openxmlformats.org/officeDocument/2006/relationships/image" Target="../media/image637.png"/><Relationship Id="rId144" Type="http://schemas.openxmlformats.org/officeDocument/2006/relationships/customXml" Target="../ink/ink648.xml"/><Relationship Id="rId90" Type="http://schemas.openxmlformats.org/officeDocument/2006/relationships/customXml" Target="../ink/ink621.xml"/><Relationship Id="rId165" Type="http://schemas.openxmlformats.org/officeDocument/2006/relationships/image" Target="../media/image658.png"/><Relationship Id="rId186" Type="http://schemas.openxmlformats.org/officeDocument/2006/relationships/customXml" Target="../ink/ink669.xml"/><Relationship Id="rId211" Type="http://schemas.openxmlformats.org/officeDocument/2006/relationships/image" Target="../media/image681.png"/><Relationship Id="rId27" Type="http://schemas.openxmlformats.org/officeDocument/2006/relationships/image" Target="../media/image589.png"/><Relationship Id="rId48" Type="http://schemas.openxmlformats.org/officeDocument/2006/relationships/customXml" Target="../ink/ink600.xml"/><Relationship Id="rId69" Type="http://schemas.openxmlformats.org/officeDocument/2006/relationships/image" Target="../media/image610.png"/><Relationship Id="rId113" Type="http://schemas.openxmlformats.org/officeDocument/2006/relationships/image" Target="../media/image632.png"/><Relationship Id="rId134" Type="http://schemas.openxmlformats.org/officeDocument/2006/relationships/customXml" Target="../ink/ink643.xml"/><Relationship Id="rId80" Type="http://schemas.openxmlformats.org/officeDocument/2006/relationships/customXml" Target="../ink/ink616.xml"/><Relationship Id="rId155" Type="http://schemas.openxmlformats.org/officeDocument/2006/relationships/image" Target="../media/image653.png"/><Relationship Id="rId176" Type="http://schemas.openxmlformats.org/officeDocument/2006/relationships/customXml" Target="../ink/ink664.xml"/><Relationship Id="rId197" Type="http://schemas.openxmlformats.org/officeDocument/2006/relationships/image" Target="../media/image674.png"/><Relationship Id="rId201" Type="http://schemas.openxmlformats.org/officeDocument/2006/relationships/image" Target="../media/image676.png"/><Relationship Id="rId17" Type="http://schemas.openxmlformats.org/officeDocument/2006/relationships/image" Target="../media/image584.png"/><Relationship Id="rId38" Type="http://schemas.openxmlformats.org/officeDocument/2006/relationships/customXml" Target="../ink/ink595.xml"/><Relationship Id="rId59" Type="http://schemas.openxmlformats.org/officeDocument/2006/relationships/image" Target="../media/image605.png"/><Relationship Id="rId103" Type="http://schemas.openxmlformats.org/officeDocument/2006/relationships/image" Target="../media/image627.png"/><Relationship Id="rId124" Type="http://schemas.openxmlformats.org/officeDocument/2006/relationships/customXml" Target="../ink/ink638.xml"/><Relationship Id="rId70" Type="http://schemas.openxmlformats.org/officeDocument/2006/relationships/customXml" Target="../ink/ink611.xml"/><Relationship Id="rId91" Type="http://schemas.openxmlformats.org/officeDocument/2006/relationships/image" Target="../media/image621.png"/><Relationship Id="rId145" Type="http://schemas.openxmlformats.org/officeDocument/2006/relationships/image" Target="../media/image648.png"/><Relationship Id="rId166" Type="http://schemas.openxmlformats.org/officeDocument/2006/relationships/customXml" Target="../ink/ink659.xml"/><Relationship Id="rId187" Type="http://schemas.openxmlformats.org/officeDocument/2006/relationships/image" Target="../media/image66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82.xml"/><Relationship Id="rId28" Type="http://schemas.openxmlformats.org/officeDocument/2006/relationships/customXml" Target="../ink/ink590.xml"/><Relationship Id="rId49" Type="http://schemas.openxmlformats.org/officeDocument/2006/relationships/image" Target="../media/image600.png"/><Relationship Id="rId114" Type="http://schemas.openxmlformats.org/officeDocument/2006/relationships/customXml" Target="../ink/ink633.xml"/><Relationship Id="rId60" Type="http://schemas.openxmlformats.org/officeDocument/2006/relationships/customXml" Target="../ink/ink606.xml"/><Relationship Id="rId81" Type="http://schemas.openxmlformats.org/officeDocument/2006/relationships/image" Target="../media/image616.png"/><Relationship Id="rId135" Type="http://schemas.openxmlformats.org/officeDocument/2006/relationships/image" Target="../media/image643.png"/><Relationship Id="rId156" Type="http://schemas.openxmlformats.org/officeDocument/2006/relationships/customXml" Target="../ink/ink654.xml"/><Relationship Id="rId177" Type="http://schemas.openxmlformats.org/officeDocument/2006/relationships/image" Target="../media/image664.png"/><Relationship Id="rId198" Type="http://schemas.openxmlformats.org/officeDocument/2006/relationships/customXml" Target="../ink/ink675.xml"/><Relationship Id="rId202" Type="http://schemas.openxmlformats.org/officeDocument/2006/relationships/customXml" Target="../ink/ink677.xml"/><Relationship Id="rId18" Type="http://schemas.openxmlformats.org/officeDocument/2006/relationships/customXml" Target="../ink/ink585.xml"/><Relationship Id="rId39" Type="http://schemas.openxmlformats.org/officeDocument/2006/relationships/image" Target="../media/image595.png"/><Relationship Id="rId50" Type="http://schemas.openxmlformats.org/officeDocument/2006/relationships/customXml" Target="../ink/ink601.xml"/><Relationship Id="rId104" Type="http://schemas.openxmlformats.org/officeDocument/2006/relationships/customXml" Target="../ink/ink628.xml"/><Relationship Id="rId125" Type="http://schemas.openxmlformats.org/officeDocument/2006/relationships/image" Target="../media/image638.png"/><Relationship Id="rId146" Type="http://schemas.openxmlformats.org/officeDocument/2006/relationships/customXml" Target="../ink/ink649.xml"/><Relationship Id="rId167" Type="http://schemas.openxmlformats.org/officeDocument/2006/relationships/image" Target="../media/image659.png"/><Relationship Id="rId188" Type="http://schemas.openxmlformats.org/officeDocument/2006/relationships/customXml" Target="../ink/ink670.xml"/><Relationship Id="rId71" Type="http://schemas.openxmlformats.org/officeDocument/2006/relationships/image" Target="../media/image611.png"/><Relationship Id="rId92" Type="http://schemas.openxmlformats.org/officeDocument/2006/relationships/customXml" Target="../ink/ink622.xml"/><Relationship Id="rId213" Type="http://schemas.openxmlformats.org/officeDocument/2006/relationships/image" Target="../media/image682.png"/><Relationship Id="rId2" Type="http://schemas.openxmlformats.org/officeDocument/2006/relationships/customXml" Target="../ink/ink577.xml"/><Relationship Id="rId29" Type="http://schemas.openxmlformats.org/officeDocument/2006/relationships/image" Target="../media/image590.png"/><Relationship Id="rId40" Type="http://schemas.openxmlformats.org/officeDocument/2006/relationships/customXml" Target="../ink/ink596.xml"/><Relationship Id="rId115" Type="http://schemas.openxmlformats.org/officeDocument/2006/relationships/image" Target="../media/image633.png"/><Relationship Id="rId136" Type="http://schemas.openxmlformats.org/officeDocument/2006/relationships/customXml" Target="../ink/ink644.xml"/><Relationship Id="rId157" Type="http://schemas.openxmlformats.org/officeDocument/2006/relationships/image" Target="../media/image654.png"/><Relationship Id="rId178" Type="http://schemas.openxmlformats.org/officeDocument/2006/relationships/customXml" Target="../ink/ink665.xml"/><Relationship Id="rId61" Type="http://schemas.openxmlformats.org/officeDocument/2006/relationships/image" Target="../media/image606.png"/><Relationship Id="rId82" Type="http://schemas.openxmlformats.org/officeDocument/2006/relationships/customXml" Target="../ink/ink617.xml"/><Relationship Id="rId199" Type="http://schemas.openxmlformats.org/officeDocument/2006/relationships/image" Target="../media/image675.png"/><Relationship Id="rId203" Type="http://schemas.openxmlformats.org/officeDocument/2006/relationships/image" Target="../media/image677.png"/><Relationship Id="rId19" Type="http://schemas.openxmlformats.org/officeDocument/2006/relationships/image" Target="../media/image585.png"/><Relationship Id="rId30" Type="http://schemas.openxmlformats.org/officeDocument/2006/relationships/customXml" Target="../ink/ink591.xml"/><Relationship Id="rId105" Type="http://schemas.openxmlformats.org/officeDocument/2006/relationships/image" Target="../media/image628.png"/><Relationship Id="rId126" Type="http://schemas.openxmlformats.org/officeDocument/2006/relationships/customXml" Target="../ink/ink639.xml"/><Relationship Id="rId147" Type="http://schemas.openxmlformats.org/officeDocument/2006/relationships/image" Target="../media/image649.png"/><Relationship Id="rId168" Type="http://schemas.openxmlformats.org/officeDocument/2006/relationships/customXml" Target="../ink/ink660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44.png"/><Relationship Id="rId21" Type="http://schemas.openxmlformats.org/officeDocument/2006/relationships/image" Target="../media/image696.png"/><Relationship Id="rId42" Type="http://schemas.openxmlformats.org/officeDocument/2006/relationships/customXml" Target="../ink/ink707.xml"/><Relationship Id="rId63" Type="http://schemas.openxmlformats.org/officeDocument/2006/relationships/image" Target="../media/image717.png"/><Relationship Id="rId84" Type="http://schemas.openxmlformats.org/officeDocument/2006/relationships/customXml" Target="../ink/ink728.xml"/><Relationship Id="rId138" Type="http://schemas.openxmlformats.org/officeDocument/2006/relationships/customXml" Target="../ink/ink755.xml"/><Relationship Id="rId159" Type="http://schemas.openxmlformats.org/officeDocument/2006/relationships/image" Target="../media/image765.png"/><Relationship Id="rId170" Type="http://schemas.openxmlformats.org/officeDocument/2006/relationships/customXml" Target="../ink/ink771.xml"/><Relationship Id="rId191" Type="http://schemas.openxmlformats.org/officeDocument/2006/relationships/image" Target="../media/image781.png"/><Relationship Id="rId205" Type="http://schemas.openxmlformats.org/officeDocument/2006/relationships/image" Target="../media/image788.png"/><Relationship Id="rId107" Type="http://schemas.openxmlformats.org/officeDocument/2006/relationships/image" Target="../media/image739.png"/><Relationship Id="rId11" Type="http://schemas.openxmlformats.org/officeDocument/2006/relationships/image" Target="../media/image691.png"/><Relationship Id="rId32" Type="http://schemas.openxmlformats.org/officeDocument/2006/relationships/customXml" Target="../ink/ink702.xml"/><Relationship Id="rId53" Type="http://schemas.openxmlformats.org/officeDocument/2006/relationships/image" Target="../media/image712.png"/><Relationship Id="rId74" Type="http://schemas.openxmlformats.org/officeDocument/2006/relationships/customXml" Target="../ink/ink723.xml"/><Relationship Id="rId128" Type="http://schemas.openxmlformats.org/officeDocument/2006/relationships/customXml" Target="../ink/ink750.xml"/><Relationship Id="rId149" Type="http://schemas.openxmlformats.org/officeDocument/2006/relationships/image" Target="../media/image760.png"/><Relationship Id="rId5" Type="http://schemas.openxmlformats.org/officeDocument/2006/relationships/image" Target="../media/image688.png"/><Relationship Id="rId95" Type="http://schemas.openxmlformats.org/officeDocument/2006/relationships/image" Target="../media/image733.png"/><Relationship Id="rId160" Type="http://schemas.openxmlformats.org/officeDocument/2006/relationships/customXml" Target="../ink/ink766.xml"/><Relationship Id="rId181" Type="http://schemas.openxmlformats.org/officeDocument/2006/relationships/image" Target="../media/image776.png"/><Relationship Id="rId22" Type="http://schemas.openxmlformats.org/officeDocument/2006/relationships/customXml" Target="../ink/ink697.xml"/><Relationship Id="rId43" Type="http://schemas.openxmlformats.org/officeDocument/2006/relationships/image" Target="../media/image707.png"/><Relationship Id="rId64" Type="http://schemas.openxmlformats.org/officeDocument/2006/relationships/customXml" Target="../ink/ink718.xml"/><Relationship Id="rId118" Type="http://schemas.openxmlformats.org/officeDocument/2006/relationships/customXml" Target="../ink/ink745.xml"/><Relationship Id="rId139" Type="http://schemas.openxmlformats.org/officeDocument/2006/relationships/image" Target="../media/image755.png"/><Relationship Id="rId85" Type="http://schemas.openxmlformats.org/officeDocument/2006/relationships/image" Target="../media/image728.png"/><Relationship Id="rId150" Type="http://schemas.openxmlformats.org/officeDocument/2006/relationships/customXml" Target="../ink/ink761.xml"/><Relationship Id="rId171" Type="http://schemas.openxmlformats.org/officeDocument/2006/relationships/image" Target="../media/image771.png"/><Relationship Id="rId192" Type="http://schemas.openxmlformats.org/officeDocument/2006/relationships/customXml" Target="../ink/ink782.xml"/><Relationship Id="rId206" Type="http://schemas.openxmlformats.org/officeDocument/2006/relationships/customXml" Target="../ink/ink789.xml"/><Relationship Id="rId12" Type="http://schemas.openxmlformats.org/officeDocument/2006/relationships/customXml" Target="../ink/ink692.xml"/><Relationship Id="rId33" Type="http://schemas.openxmlformats.org/officeDocument/2006/relationships/image" Target="../media/image702.png"/><Relationship Id="rId108" Type="http://schemas.openxmlformats.org/officeDocument/2006/relationships/customXml" Target="../ink/ink740.xml"/><Relationship Id="rId129" Type="http://schemas.openxmlformats.org/officeDocument/2006/relationships/image" Target="../media/image750.png"/><Relationship Id="rId54" Type="http://schemas.openxmlformats.org/officeDocument/2006/relationships/customXml" Target="../ink/ink713.xml"/><Relationship Id="rId75" Type="http://schemas.openxmlformats.org/officeDocument/2006/relationships/image" Target="../media/image723.png"/><Relationship Id="rId96" Type="http://schemas.openxmlformats.org/officeDocument/2006/relationships/customXml" Target="../ink/ink734.xml"/><Relationship Id="rId140" Type="http://schemas.openxmlformats.org/officeDocument/2006/relationships/customXml" Target="../ink/ink756.xml"/><Relationship Id="rId161" Type="http://schemas.openxmlformats.org/officeDocument/2006/relationships/image" Target="../media/image766.png"/><Relationship Id="rId182" Type="http://schemas.openxmlformats.org/officeDocument/2006/relationships/customXml" Target="../ink/ink777.xml"/><Relationship Id="rId6" Type="http://schemas.openxmlformats.org/officeDocument/2006/relationships/customXml" Target="../ink/ink689.xml"/><Relationship Id="rId23" Type="http://schemas.openxmlformats.org/officeDocument/2006/relationships/image" Target="../media/image697.png"/><Relationship Id="rId119" Type="http://schemas.openxmlformats.org/officeDocument/2006/relationships/image" Target="../media/image745.png"/><Relationship Id="rId44" Type="http://schemas.openxmlformats.org/officeDocument/2006/relationships/customXml" Target="../ink/ink708.xml"/><Relationship Id="rId65" Type="http://schemas.openxmlformats.org/officeDocument/2006/relationships/image" Target="../media/image718.png"/><Relationship Id="rId86" Type="http://schemas.openxmlformats.org/officeDocument/2006/relationships/customXml" Target="../ink/ink729.xml"/><Relationship Id="rId130" Type="http://schemas.openxmlformats.org/officeDocument/2006/relationships/customXml" Target="../ink/ink751.xml"/><Relationship Id="rId151" Type="http://schemas.openxmlformats.org/officeDocument/2006/relationships/image" Target="../media/image761.png"/><Relationship Id="rId172" Type="http://schemas.openxmlformats.org/officeDocument/2006/relationships/customXml" Target="../ink/ink772.xml"/><Relationship Id="rId193" Type="http://schemas.openxmlformats.org/officeDocument/2006/relationships/image" Target="../media/image782.png"/><Relationship Id="rId207" Type="http://schemas.openxmlformats.org/officeDocument/2006/relationships/image" Target="../media/image789.png"/><Relationship Id="rId13" Type="http://schemas.openxmlformats.org/officeDocument/2006/relationships/image" Target="../media/image692.png"/><Relationship Id="rId109" Type="http://schemas.openxmlformats.org/officeDocument/2006/relationships/image" Target="../media/image740.png"/><Relationship Id="rId34" Type="http://schemas.openxmlformats.org/officeDocument/2006/relationships/customXml" Target="../ink/ink703.xml"/><Relationship Id="rId55" Type="http://schemas.openxmlformats.org/officeDocument/2006/relationships/image" Target="../media/image713.png"/><Relationship Id="rId76" Type="http://schemas.openxmlformats.org/officeDocument/2006/relationships/customXml" Target="../ink/ink724.xml"/><Relationship Id="rId97" Type="http://schemas.openxmlformats.org/officeDocument/2006/relationships/image" Target="../media/image734.png"/><Relationship Id="rId120" Type="http://schemas.openxmlformats.org/officeDocument/2006/relationships/customXml" Target="../ink/ink746.xml"/><Relationship Id="rId141" Type="http://schemas.openxmlformats.org/officeDocument/2006/relationships/image" Target="../media/image756.png"/><Relationship Id="rId7" Type="http://schemas.openxmlformats.org/officeDocument/2006/relationships/image" Target="../media/image689.png"/><Relationship Id="rId162" Type="http://schemas.openxmlformats.org/officeDocument/2006/relationships/customXml" Target="../ink/ink767.xml"/><Relationship Id="rId183" Type="http://schemas.openxmlformats.org/officeDocument/2006/relationships/image" Target="../media/image777.png"/><Relationship Id="rId24" Type="http://schemas.openxmlformats.org/officeDocument/2006/relationships/customXml" Target="../ink/ink698.xml"/><Relationship Id="rId45" Type="http://schemas.openxmlformats.org/officeDocument/2006/relationships/image" Target="../media/image708.png"/><Relationship Id="rId66" Type="http://schemas.openxmlformats.org/officeDocument/2006/relationships/customXml" Target="../ink/ink719.xml"/><Relationship Id="rId87" Type="http://schemas.openxmlformats.org/officeDocument/2006/relationships/image" Target="../media/image729.png"/><Relationship Id="rId110" Type="http://schemas.openxmlformats.org/officeDocument/2006/relationships/customXml" Target="../ink/ink741.xml"/><Relationship Id="rId131" Type="http://schemas.openxmlformats.org/officeDocument/2006/relationships/image" Target="../media/image751.png"/><Relationship Id="rId61" Type="http://schemas.openxmlformats.org/officeDocument/2006/relationships/image" Target="../media/image716.png"/><Relationship Id="rId82" Type="http://schemas.openxmlformats.org/officeDocument/2006/relationships/customXml" Target="../ink/ink727.xml"/><Relationship Id="rId152" Type="http://schemas.openxmlformats.org/officeDocument/2006/relationships/customXml" Target="../ink/ink762.xml"/><Relationship Id="rId173" Type="http://schemas.openxmlformats.org/officeDocument/2006/relationships/image" Target="../media/image772.png"/><Relationship Id="rId194" Type="http://schemas.openxmlformats.org/officeDocument/2006/relationships/customXml" Target="../ink/ink783.xml"/><Relationship Id="rId199" Type="http://schemas.openxmlformats.org/officeDocument/2006/relationships/image" Target="../media/image785.png"/><Relationship Id="rId203" Type="http://schemas.openxmlformats.org/officeDocument/2006/relationships/image" Target="../media/image787.png"/><Relationship Id="rId208" Type="http://schemas.openxmlformats.org/officeDocument/2006/relationships/customXml" Target="../ink/ink790.xml"/><Relationship Id="rId19" Type="http://schemas.openxmlformats.org/officeDocument/2006/relationships/image" Target="../media/image695.png"/><Relationship Id="rId14" Type="http://schemas.openxmlformats.org/officeDocument/2006/relationships/customXml" Target="../ink/ink693.xml"/><Relationship Id="rId30" Type="http://schemas.openxmlformats.org/officeDocument/2006/relationships/customXml" Target="../ink/ink701.xml"/><Relationship Id="rId35" Type="http://schemas.openxmlformats.org/officeDocument/2006/relationships/image" Target="../media/image703.png"/><Relationship Id="rId56" Type="http://schemas.openxmlformats.org/officeDocument/2006/relationships/customXml" Target="../ink/ink714.xml"/><Relationship Id="rId77" Type="http://schemas.openxmlformats.org/officeDocument/2006/relationships/image" Target="../media/image724.png"/><Relationship Id="rId100" Type="http://schemas.openxmlformats.org/officeDocument/2006/relationships/customXml" Target="../ink/ink736.xml"/><Relationship Id="rId105" Type="http://schemas.openxmlformats.org/officeDocument/2006/relationships/image" Target="../media/image738.png"/><Relationship Id="rId126" Type="http://schemas.openxmlformats.org/officeDocument/2006/relationships/customXml" Target="../ink/ink749.xml"/><Relationship Id="rId147" Type="http://schemas.openxmlformats.org/officeDocument/2006/relationships/image" Target="../media/image759.png"/><Relationship Id="rId168" Type="http://schemas.openxmlformats.org/officeDocument/2006/relationships/customXml" Target="../ink/ink770.xml"/><Relationship Id="rId8" Type="http://schemas.openxmlformats.org/officeDocument/2006/relationships/customXml" Target="../ink/ink690.xml"/><Relationship Id="rId51" Type="http://schemas.openxmlformats.org/officeDocument/2006/relationships/image" Target="../media/image711.png"/><Relationship Id="rId72" Type="http://schemas.openxmlformats.org/officeDocument/2006/relationships/customXml" Target="../ink/ink722.xml"/><Relationship Id="rId93" Type="http://schemas.openxmlformats.org/officeDocument/2006/relationships/image" Target="../media/image732.png"/><Relationship Id="rId98" Type="http://schemas.openxmlformats.org/officeDocument/2006/relationships/customXml" Target="../ink/ink735.xml"/><Relationship Id="rId121" Type="http://schemas.openxmlformats.org/officeDocument/2006/relationships/image" Target="../media/image746.png"/><Relationship Id="rId142" Type="http://schemas.openxmlformats.org/officeDocument/2006/relationships/customXml" Target="../ink/ink757.xml"/><Relationship Id="rId163" Type="http://schemas.openxmlformats.org/officeDocument/2006/relationships/image" Target="../media/image767.png"/><Relationship Id="rId184" Type="http://schemas.openxmlformats.org/officeDocument/2006/relationships/customXml" Target="../ink/ink778.xml"/><Relationship Id="rId189" Type="http://schemas.openxmlformats.org/officeDocument/2006/relationships/image" Target="../media/image780.png"/><Relationship Id="rId3" Type="http://schemas.openxmlformats.org/officeDocument/2006/relationships/image" Target="../media/image687.png"/><Relationship Id="rId25" Type="http://schemas.openxmlformats.org/officeDocument/2006/relationships/image" Target="../media/image698.png"/><Relationship Id="rId46" Type="http://schemas.openxmlformats.org/officeDocument/2006/relationships/customXml" Target="../ink/ink709.xml"/><Relationship Id="rId67" Type="http://schemas.openxmlformats.org/officeDocument/2006/relationships/image" Target="../media/image719.png"/><Relationship Id="rId116" Type="http://schemas.openxmlformats.org/officeDocument/2006/relationships/customXml" Target="../ink/ink744.xml"/><Relationship Id="rId137" Type="http://schemas.openxmlformats.org/officeDocument/2006/relationships/image" Target="../media/image754.png"/><Relationship Id="rId158" Type="http://schemas.openxmlformats.org/officeDocument/2006/relationships/customXml" Target="../ink/ink765.xml"/><Relationship Id="rId20" Type="http://schemas.openxmlformats.org/officeDocument/2006/relationships/customXml" Target="../ink/ink696.xml"/><Relationship Id="rId41" Type="http://schemas.openxmlformats.org/officeDocument/2006/relationships/image" Target="../media/image706.png"/><Relationship Id="rId62" Type="http://schemas.openxmlformats.org/officeDocument/2006/relationships/customXml" Target="../ink/ink717.xml"/><Relationship Id="rId83" Type="http://schemas.openxmlformats.org/officeDocument/2006/relationships/image" Target="../media/image727.png"/><Relationship Id="rId88" Type="http://schemas.openxmlformats.org/officeDocument/2006/relationships/customXml" Target="../ink/ink730.xml"/><Relationship Id="rId111" Type="http://schemas.openxmlformats.org/officeDocument/2006/relationships/image" Target="../media/image741.png"/><Relationship Id="rId132" Type="http://schemas.openxmlformats.org/officeDocument/2006/relationships/customXml" Target="../ink/ink752.xml"/><Relationship Id="rId153" Type="http://schemas.openxmlformats.org/officeDocument/2006/relationships/image" Target="../media/image762.png"/><Relationship Id="rId174" Type="http://schemas.openxmlformats.org/officeDocument/2006/relationships/customXml" Target="../ink/ink773.xml"/><Relationship Id="rId179" Type="http://schemas.openxmlformats.org/officeDocument/2006/relationships/image" Target="../media/image775.png"/><Relationship Id="rId195" Type="http://schemas.openxmlformats.org/officeDocument/2006/relationships/image" Target="../media/image783.png"/><Relationship Id="rId209" Type="http://schemas.openxmlformats.org/officeDocument/2006/relationships/image" Target="../media/image790.png"/><Relationship Id="rId190" Type="http://schemas.openxmlformats.org/officeDocument/2006/relationships/customXml" Target="../ink/ink781.xml"/><Relationship Id="rId204" Type="http://schemas.openxmlformats.org/officeDocument/2006/relationships/customXml" Target="../ink/ink788.xml"/><Relationship Id="rId15" Type="http://schemas.openxmlformats.org/officeDocument/2006/relationships/image" Target="../media/image693.png"/><Relationship Id="rId36" Type="http://schemas.openxmlformats.org/officeDocument/2006/relationships/customXml" Target="../ink/ink704.xml"/><Relationship Id="rId57" Type="http://schemas.openxmlformats.org/officeDocument/2006/relationships/image" Target="../media/image714.png"/><Relationship Id="rId106" Type="http://schemas.openxmlformats.org/officeDocument/2006/relationships/customXml" Target="../ink/ink739.xml"/><Relationship Id="rId127" Type="http://schemas.openxmlformats.org/officeDocument/2006/relationships/image" Target="../media/image749.png"/><Relationship Id="rId10" Type="http://schemas.openxmlformats.org/officeDocument/2006/relationships/customXml" Target="../ink/ink691.xml"/><Relationship Id="rId31" Type="http://schemas.openxmlformats.org/officeDocument/2006/relationships/image" Target="../media/image701.png"/><Relationship Id="rId52" Type="http://schemas.openxmlformats.org/officeDocument/2006/relationships/customXml" Target="../ink/ink712.xml"/><Relationship Id="rId73" Type="http://schemas.openxmlformats.org/officeDocument/2006/relationships/image" Target="../media/image722.png"/><Relationship Id="rId78" Type="http://schemas.openxmlformats.org/officeDocument/2006/relationships/customXml" Target="../ink/ink725.xml"/><Relationship Id="rId94" Type="http://schemas.openxmlformats.org/officeDocument/2006/relationships/customXml" Target="../ink/ink733.xml"/><Relationship Id="rId99" Type="http://schemas.openxmlformats.org/officeDocument/2006/relationships/image" Target="../media/image735.png"/><Relationship Id="rId101" Type="http://schemas.openxmlformats.org/officeDocument/2006/relationships/image" Target="../media/image736.png"/><Relationship Id="rId122" Type="http://schemas.openxmlformats.org/officeDocument/2006/relationships/customXml" Target="../ink/ink747.xml"/><Relationship Id="rId143" Type="http://schemas.openxmlformats.org/officeDocument/2006/relationships/image" Target="../media/image757.png"/><Relationship Id="rId148" Type="http://schemas.openxmlformats.org/officeDocument/2006/relationships/customXml" Target="../ink/ink760.xml"/><Relationship Id="rId164" Type="http://schemas.openxmlformats.org/officeDocument/2006/relationships/customXml" Target="../ink/ink768.xml"/><Relationship Id="rId169" Type="http://schemas.openxmlformats.org/officeDocument/2006/relationships/image" Target="../media/image770.png"/><Relationship Id="rId185" Type="http://schemas.openxmlformats.org/officeDocument/2006/relationships/image" Target="../media/image778.png"/><Relationship Id="rId4" Type="http://schemas.openxmlformats.org/officeDocument/2006/relationships/customXml" Target="../ink/ink688.xml"/><Relationship Id="rId9" Type="http://schemas.openxmlformats.org/officeDocument/2006/relationships/image" Target="../media/image690.png"/><Relationship Id="rId180" Type="http://schemas.openxmlformats.org/officeDocument/2006/relationships/customXml" Target="../ink/ink776.xml"/><Relationship Id="rId26" Type="http://schemas.openxmlformats.org/officeDocument/2006/relationships/customXml" Target="../ink/ink699.xml"/><Relationship Id="rId47" Type="http://schemas.openxmlformats.org/officeDocument/2006/relationships/image" Target="../media/image709.png"/><Relationship Id="rId68" Type="http://schemas.openxmlformats.org/officeDocument/2006/relationships/customXml" Target="../ink/ink720.xml"/><Relationship Id="rId89" Type="http://schemas.openxmlformats.org/officeDocument/2006/relationships/image" Target="../media/image730.png"/><Relationship Id="rId112" Type="http://schemas.openxmlformats.org/officeDocument/2006/relationships/customXml" Target="../ink/ink742.xml"/><Relationship Id="rId133" Type="http://schemas.openxmlformats.org/officeDocument/2006/relationships/image" Target="../media/image752.png"/><Relationship Id="rId154" Type="http://schemas.openxmlformats.org/officeDocument/2006/relationships/customXml" Target="../ink/ink763.xml"/><Relationship Id="rId175" Type="http://schemas.openxmlformats.org/officeDocument/2006/relationships/image" Target="../media/image773.png"/><Relationship Id="rId196" Type="http://schemas.openxmlformats.org/officeDocument/2006/relationships/customXml" Target="../ink/ink784.xml"/><Relationship Id="rId200" Type="http://schemas.openxmlformats.org/officeDocument/2006/relationships/customXml" Target="../ink/ink786.xml"/><Relationship Id="rId16" Type="http://schemas.openxmlformats.org/officeDocument/2006/relationships/customXml" Target="../ink/ink694.xml"/><Relationship Id="rId37" Type="http://schemas.openxmlformats.org/officeDocument/2006/relationships/image" Target="../media/image704.png"/><Relationship Id="rId58" Type="http://schemas.openxmlformats.org/officeDocument/2006/relationships/customXml" Target="../ink/ink715.xml"/><Relationship Id="rId79" Type="http://schemas.openxmlformats.org/officeDocument/2006/relationships/image" Target="../media/image725.png"/><Relationship Id="rId102" Type="http://schemas.openxmlformats.org/officeDocument/2006/relationships/customXml" Target="../ink/ink737.xml"/><Relationship Id="rId123" Type="http://schemas.openxmlformats.org/officeDocument/2006/relationships/image" Target="../media/image747.png"/><Relationship Id="rId144" Type="http://schemas.openxmlformats.org/officeDocument/2006/relationships/customXml" Target="../ink/ink758.xml"/><Relationship Id="rId90" Type="http://schemas.openxmlformats.org/officeDocument/2006/relationships/customXml" Target="../ink/ink731.xml"/><Relationship Id="rId165" Type="http://schemas.openxmlformats.org/officeDocument/2006/relationships/image" Target="../media/image768.png"/><Relationship Id="rId186" Type="http://schemas.openxmlformats.org/officeDocument/2006/relationships/customXml" Target="../ink/ink779.xml"/><Relationship Id="rId27" Type="http://schemas.openxmlformats.org/officeDocument/2006/relationships/image" Target="../media/image699.png"/><Relationship Id="rId48" Type="http://schemas.openxmlformats.org/officeDocument/2006/relationships/customXml" Target="../ink/ink710.xml"/><Relationship Id="rId69" Type="http://schemas.openxmlformats.org/officeDocument/2006/relationships/image" Target="../media/image720.png"/><Relationship Id="rId113" Type="http://schemas.openxmlformats.org/officeDocument/2006/relationships/image" Target="../media/image742.png"/><Relationship Id="rId134" Type="http://schemas.openxmlformats.org/officeDocument/2006/relationships/customXml" Target="../ink/ink753.xml"/><Relationship Id="rId80" Type="http://schemas.openxmlformats.org/officeDocument/2006/relationships/customXml" Target="../ink/ink726.xml"/><Relationship Id="rId155" Type="http://schemas.openxmlformats.org/officeDocument/2006/relationships/image" Target="../media/image763.png"/><Relationship Id="rId176" Type="http://schemas.openxmlformats.org/officeDocument/2006/relationships/customXml" Target="../ink/ink774.xml"/><Relationship Id="rId197" Type="http://schemas.openxmlformats.org/officeDocument/2006/relationships/image" Target="../media/image784.png"/><Relationship Id="rId201" Type="http://schemas.openxmlformats.org/officeDocument/2006/relationships/image" Target="../media/image786.png"/><Relationship Id="rId17" Type="http://schemas.openxmlformats.org/officeDocument/2006/relationships/image" Target="../media/image694.png"/><Relationship Id="rId38" Type="http://schemas.openxmlformats.org/officeDocument/2006/relationships/customXml" Target="../ink/ink705.xml"/><Relationship Id="rId59" Type="http://schemas.openxmlformats.org/officeDocument/2006/relationships/image" Target="../media/image715.png"/><Relationship Id="rId103" Type="http://schemas.openxmlformats.org/officeDocument/2006/relationships/image" Target="../media/image737.png"/><Relationship Id="rId124" Type="http://schemas.openxmlformats.org/officeDocument/2006/relationships/customXml" Target="../ink/ink748.xml"/><Relationship Id="rId70" Type="http://schemas.openxmlformats.org/officeDocument/2006/relationships/customXml" Target="../ink/ink721.xml"/><Relationship Id="rId91" Type="http://schemas.openxmlformats.org/officeDocument/2006/relationships/image" Target="../media/image731.png"/><Relationship Id="rId145" Type="http://schemas.openxmlformats.org/officeDocument/2006/relationships/image" Target="../media/image758.png"/><Relationship Id="rId166" Type="http://schemas.openxmlformats.org/officeDocument/2006/relationships/customXml" Target="../ink/ink769.xml"/><Relationship Id="rId187" Type="http://schemas.openxmlformats.org/officeDocument/2006/relationships/image" Target="../media/image779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700.xml"/><Relationship Id="rId49" Type="http://schemas.openxmlformats.org/officeDocument/2006/relationships/image" Target="../media/image710.png"/><Relationship Id="rId114" Type="http://schemas.openxmlformats.org/officeDocument/2006/relationships/customXml" Target="../ink/ink743.xml"/><Relationship Id="rId60" Type="http://schemas.openxmlformats.org/officeDocument/2006/relationships/customXml" Target="../ink/ink716.xml"/><Relationship Id="rId81" Type="http://schemas.openxmlformats.org/officeDocument/2006/relationships/image" Target="../media/image726.png"/><Relationship Id="rId135" Type="http://schemas.openxmlformats.org/officeDocument/2006/relationships/image" Target="../media/image753.png"/><Relationship Id="rId156" Type="http://schemas.openxmlformats.org/officeDocument/2006/relationships/customXml" Target="../ink/ink764.xml"/><Relationship Id="rId177" Type="http://schemas.openxmlformats.org/officeDocument/2006/relationships/image" Target="../media/image774.png"/><Relationship Id="rId198" Type="http://schemas.openxmlformats.org/officeDocument/2006/relationships/customXml" Target="../ink/ink785.xml"/><Relationship Id="rId202" Type="http://schemas.openxmlformats.org/officeDocument/2006/relationships/customXml" Target="../ink/ink787.xml"/><Relationship Id="rId18" Type="http://schemas.openxmlformats.org/officeDocument/2006/relationships/customXml" Target="../ink/ink695.xml"/><Relationship Id="rId39" Type="http://schemas.openxmlformats.org/officeDocument/2006/relationships/image" Target="../media/image705.png"/><Relationship Id="rId50" Type="http://schemas.openxmlformats.org/officeDocument/2006/relationships/customXml" Target="../ink/ink711.xml"/><Relationship Id="rId104" Type="http://schemas.openxmlformats.org/officeDocument/2006/relationships/customXml" Target="../ink/ink738.xml"/><Relationship Id="rId125" Type="http://schemas.openxmlformats.org/officeDocument/2006/relationships/image" Target="../media/image748.png"/><Relationship Id="rId146" Type="http://schemas.openxmlformats.org/officeDocument/2006/relationships/customXml" Target="../ink/ink759.xml"/><Relationship Id="rId167" Type="http://schemas.openxmlformats.org/officeDocument/2006/relationships/image" Target="../media/image769.png"/><Relationship Id="rId188" Type="http://schemas.openxmlformats.org/officeDocument/2006/relationships/customXml" Target="../ink/ink780.xml"/><Relationship Id="rId71" Type="http://schemas.openxmlformats.org/officeDocument/2006/relationships/image" Target="../media/image721.png"/><Relationship Id="rId92" Type="http://schemas.openxmlformats.org/officeDocument/2006/relationships/customXml" Target="../ink/ink732.xml"/><Relationship Id="rId2" Type="http://schemas.openxmlformats.org/officeDocument/2006/relationships/customXml" Target="../ink/ink687.xml"/><Relationship Id="rId29" Type="http://schemas.openxmlformats.org/officeDocument/2006/relationships/image" Target="../media/image700.png"/><Relationship Id="rId40" Type="http://schemas.openxmlformats.org/officeDocument/2006/relationships/customXml" Target="../ink/ink706.xml"/><Relationship Id="rId115" Type="http://schemas.openxmlformats.org/officeDocument/2006/relationships/image" Target="../media/image743.png"/><Relationship Id="rId136" Type="http://schemas.openxmlformats.org/officeDocument/2006/relationships/customXml" Target="../ink/ink754.xml"/><Relationship Id="rId157" Type="http://schemas.openxmlformats.org/officeDocument/2006/relationships/image" Target="../media/image764.png"/><Relationship Id="rId178" Type="http://schemas.openxmlformats.org/officeDocument/2006/relationships/customXml" Target="../ink/ink775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48.png"/><Relationship Id="rId21" Type="http://schemas.openxmlformats.org/officeDocument/2006/relationships/image" Target="../media/image800.png"/><Relationship Id="rId42" Type="http://schemas.openxmlformats.org/officeDocument/2006/relationships/customXml" Target="../ink/ink811.xml"/><Relationship Id="rId63" Type="http://schemas.openxmlformats.org/officeDocument/2006/relationships/image" Target="../media/image821.png"/><Relationship Id="rId84" Type="http://schemas.openxmlformats.org/officeDocument/2006/relationships/customXml" Target="../ink/ink832.xml"/><Relationship Id="rId16" Type="http://schemas.openxmlformats.org/officeDocument/2006/relationships/customXml" Target="../ink/ink798.xml"/><Relationship Id="rId107" Type="http://schemas.openxmlformats.org/officeDocument/2006/relationships/image" Target="../media/image843.png"/><Relationship Id="rId11" Type="http://schemas.openxmlformats.org/officeDocument/2006/relationships/image" Target="../media/image795.png"/><Relationship Id="rId32" Type="http://schemas.openxmlformats.org/officeDocument/2006/relationships/customXml" Target="../ink/ink806.xml"/><Relationship Id="rId37" Type="http://schemas.openxmlformats.org/officeDocument/2006/relationships/image" Target="../media/image808.png"/><Relationship Id="rId53" Type="http://schemas.openxmlformats.org/officeDocument/2006/relationships/image" Target="../media/image816.png"/><Relationship Id="rId58" Type="http://schemas.openxmlformats.org/officeDocument/2006/relationships/customXml" Target="../ink/ink819.xml"/><Relationship Id="rId74" Type="http://schemas.openxmlformats.org/officeDocument/2006/relationships/customXml" Target="../ink/ink827.xml"/><Relationship Id="rId79" Type="http://schemas.openxmlformats.org/officeDocument/2006/relationships/image" Target="../media/image829.png"/><Relationship Id="rId102" Type="http://schemas.openxmlformats.org/officeDocument/2006/relationships/customXml" Target="../ink/ink841.xml"/><Relationship Id="rId123" Type="http://schemas.openxmlformats.org/officeDocument/2006/relationships/image" Target="../media/image851.png"/><Relationship Id="rId128" Type="http://schemas.openxmlformats.org/officeDocument/2006/relationships/customXml" Target="../ink/ink854.xml"/><Relationship Id="rId5" Type="http://schemas.openxmlformats.org/officeDocument/2006/relationships/image" Target="../media/image792.png"/><Relationship Id="rId90" Type="http://schemas.openxmlformats.org/officeDocument/2006/relationships/customXml" Target="../ink/ink835.xml"/><Relationship Id="rId95" Type="http://schemas.openxmlformats.org/officeDocument/2006/relationships/image" Target="../media/image837.png"/><Relationship Id="rId22" Type="http://schemas.openxmlformats.org/officeDocument/2006/relationships/customXml" Target="../ink/ink801.xml"/><Relationship Id="rId27" Type="http://schemas.openxmlformats.org/officeDocument/2006/relationships/image" Target="../media/image803.png"/><Relationship Id="rId43" Type="http://schemas.openxmlformats.org/officeDocument/2006/relationships/image" Target="../media/image811.png"/><Relationship Id="rId48" Type="http://schemas.openxmlformats.org/officeDocument/2006/relationships/customXml" Target="../ink/ink814.xml"/><Relationship Id="rId64" Type="http://schemas.openxmlformats.org/officeDocument/2006/relationships/customXml" Target="../ink/ink822.xml"/><Relationship Id="rId69" Type="http://schemas.openxmlformats.org/officeDocument/2006/relationships/image" Target="../media/image824.png"/><Relationship Id="rId113" Type="http://schemas.openxmlformats.org/officeDocument/2006/relationships/image" Target="../media/image846.png"/><Relationship Id="rId118" Type="http://schemas.openxmlformats.org/officeDocument/2006/relationships/customXml" Target="../ink/ink849.xml"/><Relationship Id="rId80" Type="http://schemas.openxmlformats.org/officeDocument/2006/relationships/customXml" Target="../ink/ink830.xml"/><Relationship Id="rId85" Type="http://schemas.openxmlformats.org/officeDocument/2006/relationships/image" Target="../media/image832.png"/><Relationship Id="rId12" Type="http://schemas.openxmlformats.org/officeDocument/2006/relationships/customXml" Target="../ink/ink796.xml"/><Relationship Id="rId17" Type="http://schemas.openxmlformats.org/officeDocument/2006/relationships/image" Target="../media/image798.png"/><Relationship Id="rId33" Type="http://schemas.openxmlformats.org/officeDocument/2006/relationships/image" Target="../media/image806.png"/><Relationship Id="rId38" Type="http://schemas.openxmlformats.org/officeDocument/2006/relationships/customXml" Target="../ink/ink809.xml"/><Relationship Id="rId59" Type="http://schemas.openxmlformats.org/officeDocument/2006/relationships/image" Target="../media/image819.png"/><Relationship Id="rId103" Type="http://schemas.openxmlformats.org/officeDocument/2006/relationships/image" Target="../media/image841.png"/><Relationship Id="rId108" Type="http://schemas.openxmlformats.org/officeDocument/2006/relationships/customXml" Target="../ink/ink844.xml"/><Relationship Id="rId124" Type="http://schemas.openxmlformats.org/officeDocument/2006/relationships/customXml" Target="../ink/ink852.xml"/><Relationship Id="rId129" Type="http://schemas.openxmlformats.org/officeDocument/2006/relationships/image" Target="../media/image854.png"/><Relationship Id="rId54" Type="http://schemas.openxmlformats.org/officeDocument/2006/relationships/customXml" Target="../ink/ink817.xml"/><Relationship Id="rId70" Type="http://schemas.openxmlformats.org/officeDocument/2006/relationships/customXml" Target="../ink/ink825.xml"/><Relationship Id="rId75" Type="http://schemas.openxmlformats.org/officeDocument/2006/relationships/image" Target="../media/image827.png"/><Relationship Id="rId91" Type="http://schemas.openxmlformats.org/officeDocument/2006/relationships/image" Target="../media/image835.png"/><Relationship Id="rId96" Type="http://schemas.openxmlformats.org/officeDocument/2006/relationships/customXml" Target="../ink/ink8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93.xml"/><Relationship Id="rId23" Type="http://schemas.openxmlformats.org/officeDocument/2006/relationships/image" Target="../media/image801.png"/><Relationship Id="rId28" Type="http://schemas.openxmlformats.org/officeDocument/2006/relationships/customXml" Target="../ink/ink804.xml"/><Relationship Id="rId49" Type="http://schemas.openxmlformats.org/officeDocument/2006/relationships/image" Target="../media/image814.png"/><Relationship Id="rId114" Type="http://schemas.openxmlformats.org/officeDocument/2006/relationships/customXml" Target="../ink/ink847.xml"/><Relationship Id="rId119" Type="http://schemas.openxmlformats.org/officeDocument/2006/relationships/image" Target="../media/image849.png"/><Relationship Id="rId44" Type="http://schemas.openxmlformats.org/officeDocument/2006/relationships/customXml" Target="../ink/ink812.xml"/><Relationship Id="rId60" Type="http://schemas.openxmlformats.org/officeDocument/2006/relationships/customXml" Target="../ink/ink820.xml"/><Relationship Id="rId65" Type="http://schemas.openxmlformats.org/officeDocument/2006/relationships/image" Target="../media/image822.png"/><Relationship Id="rId81" Type="http://schemas.openxmlformats.org/officeDocument/2006/relationships/image" Target="../media/image830.png"/><Relationship Id="rId86" Type="http://schemas.openxmlformats.org/officeDocument/2006/relationships/customXml" Target="../ink/ink833.xml"/><Relationship Id="rId130" Type="http://schemas.openxmlformats.org/officeDocument/2006/relationships/customXml" Target="../ink/ink855.xml"/><Relationship Id="rId13" Type="http://schemas.openxmlformats.org/officeDocument/2006/relationships/image" Target="../media/image796.png"/><Relationship Id="rId18" Type="http://schemas.openxmlformats.org/officeDocument/2006/relationships/customXml" Target="../ink/ink799.xml"/><Relationship Id="rId39" Type="http://schemas.openxmlformats.org/officeDocument/2006/relationships/image" Target="../media/image809.png"/><Relationship Id="rId109" Type="http://schemas.openxmlformats.org/officeDocument/2006/relationships/image" Target="../media/image844.png"/><Relationship Id="rId34" Type="http://schemas.openxmlformats.org/officeDocument/2006/relationships/customXml" Target="../ink/ink807.xml"/><Relationship Id="rId50" Type="http://schemas.openxmlformats.org/officeDocument/2006/relationships/customXml" Target="../ink/ink815.xml"/><Relationship Id="rId55" Type="http://schemas.openxmlformats.org/officeDocument/2006/relationships/image" Target="../media/image817.png"/><Relationship Id="rId76" Type="http://schemas.openxmlformats.org/officeDocument/2006/relationships/customXml" Target="../ink/ink828.xml"/><Relationship Id="rId97" Type="http://schemas.openxmlformats.org/officeDocument/2006/relationships/image" Target="../media/image838.png"/><Relationship Id="rId104" Type="http://schemas.openxmlformats.org/officeDocument/2006/relationships/customXml" Target="../ink/ink842.xml"/><Relationship Id="rId120" Type="http://schemas.openxmlformats.org/officeDocument/2006/relationships/customXml" Target="../ink/ink850.xml"/><Relationship Id="rId125" Type="http://schemas.openxmlformats.org/officeDocument/2006/relationships/image" Target="../media/image852.png"/><Relationship Id="rId7" Type="http://schemas.openxmlformats.org/officeDocument/2006/relationships/image" Target="../media/image793.png"/><Relationship Id="rId71" Type="http://schemas.openxmlformats.org/officeDocument/2006/relationships/image" Target="../media/image825.png"/><Relationship Id="rId92" Type="http://schemas.openxmlformats.org/officeDocument/2006/relationships/customXml" Target="../ink/ink836.xml"/><Relationship Id="rId2" Type="http://schemas.openxmlformats.org/officeDocument/2006/relationships/customXml" Target="../ink/ink791.xml"/><Relationship Id="rId29" Type="http://schemas.openxmlformats.org/officeDocument/2006/relationships/image" Target="../media/image804.png"/><Relationship Id="rId24" Type="http://schemas.openxmlformats.org/officeDocument/2006/relationships/customXml" Target="../ink/ink802.xml"/><Relationship Id="rId40" Type="http://schemas.openxmlformats.org/officeDocument/2006/relationships/customXml" Target="../ink/ink810.xml"/><Relationship Id="rId45" Type="http://schemas.openxmlformats.org/officeDocument/2006/relationships/image" Target="../media/image812.png"/><Relationship Id="rId66" Type="http://schemas.openxmlformats.org/officeDocument/2006/relationships/customXml" Target="../ink/ink823.xml"/><Relationship Id="rId87" Type="http://schemas.openxmlformats.org/officeDocument/2006/relationships/image" Target="../media/image833.png"/><Relationship Id="rId110" Type="http://schemas.openxmlformats.org/officeDocument/2006/relationships/customXml" Target="../ink/ink845.xml"/><Relationship Id="rId115" Type="http://schemas.openxmlformats.org/officeDocument/2006/relationships/image" Target="../media/image847.png"/><Relationship Id="rId131" Type="http://schemas.openxmlformats.org/officeDocument/2006/relationships/image" Target="../media/image855.png"/><Relationship Id="rId61" Type="http://schemas.openxmlformats.org/officeDocument/2006/relationships/image" Target="../media/image820.png"/><Relationship Id="rId82" Type="http://schemas.openxmlformats.org/officeDocument/2006/relationships/customXml" Target="../ink/ink831.xml"/><Relationship Id="rId19" Type="http://schemas.openxmlformats.org/officeDocument/2006/relationships/image" Target="../media/image799.png"/><Relationship Id="rId14" Type="http://schemas.openxmlformats.org/officeDocument/2006/relationships/customXml" Target="../ink/ink797.xml"/><Relationship Id="rId30" Type="http://schemas.openxmlformats.org/officeDocument/2006/relationships/customXml" Target="../ink/ink805.xml"/><Relationship Id="rId35" Type="http://schemas.openxmlformats.org/officeDocument/2006/relationships/image" Target="../media/image807.png"/><Relationship Id="rId56" Type="http://schemas.openxmlformats.org/officeDocument/2006/relationships/customXml" Target="../ink/ink818.xml"/><Relationship Id="rId77" Type="http://schemas.openxmlformats.org/officeDocument/2006/relationships/image" Target="../media/image828.png"/><Relationship Id="rId100" Type="http://schemas.openxmlformats.org/officeDocument/2006/relationships/customXml" Target="../ink/ink840.xml"/><Relationship Id="rId105" Type="http://schemas.openxmlformats.org/officeDocument/2006/relationships/image" Target="../media/image842.png"/><Relationship Id="rId126" Type="http://schemas.openxmlformats.org/officeDocument/2006/relationships/customXml" Target="../ink/ink853.xml"/><Relationship Id="rId8" Type="http://schemas.openxmlformats.org/officeDocument/2006/relationships/customXml" Target="../ink/ink794.xml"/><Relationship Id="rId51" Type="http://schemas.openxmlformats.org/officeDocument/2006/relationships/image" Target="../media/image815.png"/><Relationship Id="rId72" Type="http://schemas.openxmlformats.org/officeDocument/2006/relationships/customXml" Target="../ink/ink826.xml"/><Relationship Id="rId93" Type="http://schemas.openxmlformats.org/officeDocument/2006/relationships/image" Target="../media/image836.png"/><Relationship Id="rId98" Type="http://schemas.openxmlformats.org/officeDocument/2006/relationships/customXml" Target="../ink/ink839.xml"/><Relationship Id="rId121" Type="http://schemas.openxmlformats.org/officeDocument/2006/relationships/image" Target="../media/image850.png"/><Relationship Id="rId3" Type="http://schemas.openxmlformats.org/officeDocument/2006/relationships/image" Target="../media/image791.png"/><Relationship Id="rId25" Type="http://schemas.openxmlformats.org/officeDocument/2006/relationships/image" Target="../media/image802.png"/><Relationship Id="rId46" Type="http://schemas.openxmlformats.org/officeDocument/2006/relationships/customXml" Target="../ink/ink813.xml"/><Relationship Id="rId67" Type="http://schemas.openxmlformats.org/officeDocument/2006/relationships/image" Target="../media/image823.png"/><Relationship Id="rId116" Type="http://schemas.openxmlformats.org/officeDocument/2006/relationships/customXml" Target="../ink/ink848.xml"/><Relationship Id="rId20" Type="http://schemas.openxmlformats.org/officeDocument/2006/relationships/customXml" Target="../ink/ink800.xml"/><Relationship Id="rId41" Type="http://schemas.openxmlformats.org/officeDocument/2006/relationships/image" Target="../media/image810.png"/><Relationship Id="rId62" Type="http://schemas.openxmlformats.org/officeDocument/2006/relationships/customXml" Target="../ink/ink821.xml"/><Relationship Id="rId83" Type="http://schemas.openxmlformats.org/officeDocument/2006/relationships/image" Target="../media/image831.png"/><Relationship Id="rId88" Type="http://schemas.openxmlformats.org/officeDocument/2006/relationships/customXml" Target="../ink/ink834.xml"/><Relationship Id="rId111" Type="http://schemas.openxmlformats.org/officeDocument/2006/relationships/image" Target="../media/image845.png"/><Relationship Id="rId132" Type="http://schemas.openxmlformats.org/officeDocument/2006/relationships/customXml" Target="../ink/ink856.xml"/><Relationship Id="rId15" Type="http://schemas.openxmlformats.org/officeDocument/2006/relationships/image" Target="../media/image797.png"/><Relationship Id="rId36" Type="http://schemas.openxmlformats.org/officeDocument/2006/relationships/customXml" Target="../ink/ink808.xml"/><Relationship Id="rId57" Type="http://schemas.openxmlformats.org/officeDocument/2006/relationships/image" Target="../media/image818.png"/><Relationship Id="rId106" Type="http://schemas.openxmlformats.org/officeDocument/2006/relationships/customXml" Target="../ink/ink843.xml"/><Relationship Id="rId127" Type="http://schemas.openxmlformats.org/officeDocument/2006/relationships/image" Target="../media/image853.png"/><Relationship Id="rId10" Type="http://schemas.openxmlformats.org/officeDocument/2006/relationships/customXml" Target="../ink/ink795.xml"/><Relationship Id="rId31" Type="http://schemas.openxmlformats.org/officeDocument/2006/relationships/image" Target="../media/image805.png"/><Relationship Id="rId52" Type="http://schemas.openxmlformats.org/officeDocument/2006/relationships/customXml" Target="../ink/ink816.xml"/><Relationship Id="rId73" Type="http://schemas.openxmlformats.org/officeDocument/2006/relationships/image" Target="../media/image826.png"/><Relationship Id="rId78" Type="http://schemas.openxmlformats.org/officeDocument/2006/relationships/customXml" Target="../ink/ink829.xml"/><Relationship Id="rId94" Type="http://schemas.openxmlformats.org/officeDocument/2006/relationships/customXml" Target="../ink/ink837.xml"/><Relationship Id="rId99" Type="http://schemas.openxmlformats.org/officeDocument/2006/relationships/image" Target="../media/image839.png"/><Relationship Id="rId101" Type="http://schemas.openxmlformats.org/officeDocument/2006/relationships/image" Target="../media/image840.png"/><Relationship Id="rId122" Type="http://schemas.openxmlformats.org/officeDocument/2006/relationships/customXml" Target="../ink/ink851.xml"/><Relationship Id="rId4" Type="http://schemas.openxmlformats.org/officeDocument/2006/relationships/customXml" Target="../ink/ink792.xml"/><Relationship Id="rId9" Type="http://schemas.openxmlformats.org/officeDocument/2006/relationships/image" Target="../media/image794.png"/><Relationship Id="rId26" Type="http://schemas.openxmlformats.org/officeDocument/2006/relationships/customXml" Target="../ink/ink803.xml"/><Relationship Id="rId47" Type="http://schemas.openxmlformats.org/officeDocument/2006/relationships/image" Target="../media/image813.png"/><Relationship Id="rId68" Type="http://schemas.openxmlformats.org/officeDocument/2006/relationships/customXml" Target="../ink/ink824.xml"/><Relationship Id="rId89" Type="http://schemas.openxmlformats.org/officeDocument/2006/relationships/image" Target="../media/image834.png"/><Relationship Id="rId112" Type="http://schemas.openxmlformats.org/officeDocument/2006/relationships/customXml" Target="../ink/ink846.xml"/><Relationship Id="rId133" Type="http://schemas.openxmlformats.org/officeDocument/2006/relationships/image" Target="../media/image856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69.xml"/><Relationship Id="rId21" Type="http://schemas.openxmlformats.org/officeDocument/2006/relationships/image" Target="../media/image866.png"/><Relationship Id="rId42" Type="http://schemas.openxmlformats.org/officeDocument/2006/relationships/customXml" Target="../ink/ink877.xml"/><Relationship Id="rId47" Type="http://schemas.openxmlformats.org/officeDocument/2006/relationships/image" Target="../media/image879.png"/><Relationship Id="rId63" Type="http://schemas.openxmlformats.org/officeDocument/2006/relationships/image" Target="../media/image887.png"/><Relationship Id="rId68" Type="http://schemas.openxmlformats.org/officeDocument/2006/relationships/customXml" Target="../ink/ink890.xml"/><Relationship Id="rId84" Type="http://schemas.openxmlformats.org/officeDocument/2006/relationships/customXml" Target="../ink/ink898.xml"/><Relationship Id="rId89" Type="http://schemas.openxmlformats.org/officeDocument/2006/relationships/image" Target="../media/image900.png"/><Relationship Id="rId16" Type="http://schemas.openxmlformats.org/officeDocument/2006/relationships/customXml" Target="../ink/ink864.xml"/><Relationship Id="rId107" Type="http://schemas.openxmlformats.org/officeDocument/2006/relationships/image" Target="../media/image909.png"/><Relationship Id="rId11" Type="http://schemas.openxmlformats.org/officeDocument/2006/relationships/image" Target="../media/image861.png"/><Relationship Id="rId32" Type="http://schemas.openxmlformats.org/officeDocument/2006/relationships/customXml" Target="../ink/ink872.xml"/><Relationship Id="rId37" Type="http://schemas.openxmlformats.org/officeDocument/2006/relationships/image" Target="../media/image874.png"/><Relationship Id="rId53" Type="http://schemas.openxmlformats.org/officeDocument/2006/relationships/image" Target="../media/image882.png"/><Relationship Id="rId58" Type="http://schemas.openxmlformats.org/officeDocument/2006/relationships/customXml" Target="../ink/ink885.xml"/><Relationship Id="rId74" Type="http://schemas.openxmlformats.org/officeDocument/2006/relationships/customXml" Target="../ink/ink893.xml"/><Relationship Id="rId79" Type="http://schemas.openxmlformats.org/officeDocument/2006/relationships/image" Target="../media/image895.png"/><Relationship Id="rId102" Type="http://schemas.openxmlformats.org/officeDocument/2006/relationships/customXml" Target="../ink/ink907.xml"/><Relationship Id="rId5" Type="http://schemas.openxmlformats.org/officeDocument/2006/relationships/image" Target="../media/image858.png"/><Relationship Id="rId90" Type="http://schemas.openxmlformats.org/officeDocument/2006/relationships/customXml" Target="../ink/ink901.xml"/><Relationship Id="rId95" Type="http://schemas.openxmlformats.org/officeDocument/2006/relationships/image" Target="../media/image903.png"/><Relationship Id="rId22" Type="http://schemas.openxmlformats.org/officeDocument/2006/relationships/customXml" Target="../ink/ink867.xml"/><Relationship Id="rId27" Type="http://schemas.openxmlformats.org/officeDocument/2006/relationships/image" Target="../media/image869.png"/><Relationship Id="rId43" Type="http://schemas.openxmlformats.org/officeDocument/2006/relationships/image" Target="../media/image877.png"/><Relationship Id="rId48" Type="http://schemas.openxmlformats.org/officeDocument/2006/relationships/customXml" Target="../ink/ink880.xml"/><Relationship Id="rId64" Type="http://schemas.openxmlformats.org/officeDocument/2006/relationships/customXml" Target="../ink/ink888.xml"/><Relationship Id="rId69" Type="http://schemas.openxmlformats.org/officeDocument/2006/relationships/image" Target="../media/image890.png"/><Relationship Id="rId80" Type="http://schemas.openxmlformats.org/officeDocument/2006/relationships/customXml" Target="../ink/ink896.xml"/><Relationship Id="rId85" Type="http://schemas.openxmlformats.org/officeDocument/2006/relationships/image" Target="../media/image898.png"/><Relationship Id="rId12" Type="http://schemas.openxmlformats.org/officeDocument/2006/relationships/customXml" Target="../ink/ink862.xml"/><Relationship Id="rId17" Type="http://schemas.openxmlformats.org/officeDocument/2006/relationships/image" Target="../media/image864.png"/><Relationship Id="rId33" Type="http://schemas.openxmlformats.org/officeDocument/2006/relationships/image" Target="../media/image872.png"/><Relationship Id="rId38" Type="http://schemas.openxmlformats.org/officeDocument/2006/relationships/customXml" Target="../ink/ink875.xml"/><Relationship Id="rId59" Type="http://schemas.openxmlformats.org/officeDocument/2006/relationships/image" Target="../media/image885.png"/><Relationship Id="rId103" Type="http://schemas.openxmlformats.org/officeDocument/2006/relationships/image" Target="../media/image907.png"/><Relationship Id="rId108" Type="http://schemas.openxmlformats.org/officeDocument/2006/relationships/customXml" Target="../ink/ink910.xml"/><Relationship Id="rId54" Type="http://schemas.openxmlformats.org/officeDocument/2006/relationships/customXml" Target="../ink/ink883.xml"/><Relationship Id="rId70" Type="http://schemas.openxmlformats.org/officeDocument/2006/relationships/customXml" Target="../ink/ink891.xml"/><Relationship Id="rId75" Type="http://schemas.openxmlformats.org/officeDocument/2006/relationships/image" Target="../media/image893.png"/><Relationship Id="rId91" Type="http://schemas.openxmlformats.org/officeDocument/2006/relationships/image" Target="../media/image901.png"/><Relationship Id="rId96" Type="http://schemas.openxmlformats.org/officeDocument/2006/relationships/customXml" Target="../ink/ink90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59.xml"/><Relationship Id="rId15" Type="http://schemas.openxmlformats.org/officeDocument/2006/relationships/image" Target="../media/image863.png"/><Relationship Id="rId23" Type="http://schemas.openxmlformats.org/officeDocument/2006/relationships/image" Target="../media/image867.png"/><Relationship Id="rId28" Type="http://schemas.openxmlformats.org/officeDocument/2006/relationships/customXml" Target="../ink/ink870.xml"/><Relationship Id="rId36" Type="http://schemas.openxmlformats.org/officeDocument/2006/relationships/customXml" Target="../ink/ink874.xml"/><Relationship Id="rId49" Type="http://schemas.openxmlformats.org/officeDocument/2006/relationships/image" Target="../media/image880.png"/><Relationship Id="rId57" Type="http://schemas.openxmlformats.org/officeDocument/2006/relationships/image" Target="../media/image884.png"/><Relationship Id="rId106" Type="http://schemas.openxmlformats.org/officeDocument/2006/relationships/customXml" Target="../ink/ink909.xml"/><Relationship Id="rId10" Type="http://schemas.openxmlformats.org/officeDocument/2006/relationships/customXml" Target="../ink/ink861.xml"/><Relationship Id="rId31" Type="http://schemas.openxmlformats.org/officeDocument/2006/relationships/image" Target="../media/image871.png"/><Relationship Id="rId44" Type="http://schemas.openxmlformats.org/officeDocument/2006/relationships/customXml" Target="../ink/ink878.xml"/><Relationship Id="rId52" Type="http://schemas.openxmlformats.org/officeDocument/2006/relationships/customXml" Target="../ink/ink882.xml"/><Relationship Id="rId60" Type="http://schemas.openxmlformats.org/officeDocument/2006/relationships/customXml" Target="../ink/ink886.xml"/><Relationship Id="rId65" Type="http://schemas.openxmlformats.org/officeDocument/2006/relationships/image" Target="../media/image888.png"/><Relationship Id="rId73" Type="http://schemas.openxmlformats.org/officeDocument/2006/relationships/image" Target="../media/image892.png"/><Relationship Id="rId78" Type="http://schemas.openxmlformats.org/officeDocument/2006/relationships/customXml" Target="../ink/ink895.xml"/><Relationship Id="rId81" Type="http://schemas.openxmlformats.org/officeDocument/2006/relationships/image" Target="../media/image896.png"/><Relationship Id="rId86" Type="http://schemas.openxmlformats.org/officeDocument/2006/relationships/customXml" Target="../ink/ink899.xml"/><Relationship Id="rId94" Type="http://schemas.openxmlformats.org/officeDocument/2006/relationships/customXml" Target="../ink/ink903.xml"/><Relationship Id="rId99" Type="http://schemas.openxmlformats.org/officeDocument/2006/relationships/image" Target="../media/image905.png"/><Relationship Id="rId101" Type="http://schemas.openxmlformats.org/officeDocument/2006/relationships/image" Target="../media/image906.png"/><Relationship Id="rId4" Type="http://schemas.openxmlformats.org/officeDocument/2006/relationships/customXml" Target="../ink/ink858.xml"/><Relationship Id="rId9" Type="http://schemas.openxmlformats.org/officeDocument/2006/relationships/image" Target="../media/image860.png"/><Relationship Id="rId13" Type="http://schemas.openxmlformats.org/officeDocument/2006/relationships/image" Target="../media/image862.png"/><Relationship Id="rId18" Type="http://schemas.openxmlformats.org/officeDocument/2006/relationships/customXml" Target="../ink/ink865.xml"/><Relationship Id="rId39" Type="http://schemas.openxmlformats.org/officeDocument/2006/relationships/image" Target="../media/image875.png"/><Relationship Id="rId109" Type="http://schemas.openxmlformats.org/officeDocument/2006/relationships/image" Target="../media/image910.png"/><Relationship Id="rId34" Type="http://schemas.openxmlformats.org/officeDocument/2006/relationships/customXml" Target="../ink/ink873.xml"/><Relationship Id="rId50" Type="http://schemas.openxmlformats.org/officeDocument/2006/relationships/customXml" Target="../ink/ink881.xml"/><Relationship Id="rId55" Type="http://schemas.openxmlformats.org/officeDocument/2006/relationships/image" Target="../media/image883.png"/><Relationship Id="rId76" Type="http://schemas.openxmlformats.org/officeDocument/2006/relationships/customXml" Target="../ink/ink894.xml"/><Relationship Id="rId97" Type="http://schemas.openxmlformats.org/officeDocument/2006/relationships/image" Target="../media/image904.png"/><Relationship Id="rId104" Type="http://schemas.openxmlformats.org/officeDocument/2006/relationships/customXml" Target="../ink/ink908.xml"/><Relationship Id="rId7" Type="http://schemas.openxmlformats.org/officeDocument/2006/relationships/image" Target="../media/image859.png"/><Relationship Id="rId71" Type="http://schemas.openxmlformats.org/officeDocument/2006/relationships/image" Target="../media/image891.png"/><Relationship Id="rId92" Type="http://schemas.openxmlformats.org/officeDocument/2006/relationships/customXml" Target="../ink/ink902.xml"/><Relationship Id="rId2" Type="http://schemas.openxmlformats.org/officeDocument/2006/relationships/customXml" Target="../ink/ink857.xml"/><Relationship Id="rId29" Type="http://schemas.openxmlformats.org/officeDocument/2006/relationships/image" Target="../media/image870.png"/><Relationship Id="rId24" Type="http://schemas.openxmlformats.org/officeDocument/2006/relationships/customXml" Target="../ink/ink868.xml"/><Relationship Id="rId40" Type="http://schemas.openxmlformats.org/officeDocument/2006/relationships/customXml" Target="../ink/ink876.xml"/><Relationship Id="rId45" Type="http://schemas.openxmlformats.org/officeDocument/2006/relationships/image" Target="../media/image878.png"/><Relationship Id="rId66" Type="http://schemas.openxmlformats.org/officeDocument/2006/relationships/customXml" Target="../ink/ink889.xml"/><Relationship Id="rId87" Type="http://schemas.openxmlformats.org/officeDocument/2006/relationships/image" Target="../media/image899.png"/><Relationship Id="rId61" Type="http://schemas.openxmlformats.org/officeDocument/2006/relationships/image" Target="../media/image886.png"/><Relationship Id="rId82" Type="http://schemas.openxmlformats.org/officeDocument/2006/relationships/customXml" Target="../ink/ink897.xml"/><Relationship Id="rId19" Type="http://schemas.openxmlformats.org/officeDocument/2006/relationships/image" Target="../media/image865.png"/><Relationship Id="rId14" Type="http://schemas.openxmlformats.org/officeDocument/2006/relationships/customXml" Target="../ink/ink863.xml"/><Relationship Id="rId30" Type="http://schemas.openxmlformats.org/officeDocument/2006/relationships/customXml" Target="../ink/ink871.xml"/><Relationship Id="rId35" Type="http://schemas.openxmlformats.org/officeDocument/2006/relationships/image" Target="../media/image873.png"/><Relationship Id="rId56" Type="http://schemas.openxmlformats.org/officeDocument/2006/relationships/customXml" Target="../ink/ink884.xml"/><Relationship Id="rId77" Type="http://schemas.openxmlformats.org/officeDocument/2006/relationships/image" Target="../media/image894.png"/><Relationship Id="rId100" Type="http://schemas.openxmlformats.org/officeDocument/2006/relationships/customXml" Target="../ink/ink906.xml"/><Relationship Id="rId105" Type="http://schemas.openxmlformats.org/officeDocument/2006/relationships/image" Target="../media/image908.png"/><Relationship Id="rId8" Type="http://schemas.openxmlformats.org/officeDocument/2006/relationships/customXml" Target="../ink/ink860.xml"/><Relationship Id="rId51" Type="http://schemas.openxmlformats.org/officeDocument/2006/relationships/image" Target="../media/image881.png"/><Relationship Id="rId72" Type="http://schemas.openxmlformats.org/officeDocument/2006/relationships/customXml" Target="../ink/ink892.xml"/><Relationship Id="rId93" Type="http://schemas.openxmlformats.org/officeDocument/2006/relationships/image" Target="../media/image902.png"/><Relationship Id="rId98" Type="http://schemas.openxmlformats.org/officeDocument/2006/relationships/customXml" Target="../ink/ink905.xml"/><Relationship Id="rId3" Type="http://schemas.openxmlformats.org/officeDocument/2006/relationships/image" Target="../media/image857.png"/><Relationship Id="rId25" Type="http://schemas.openxmlformats.org/officeDocument/2006/relationships/image" Target="../media/image868.png"/><Relationship Id="rId46" Type="http://schemas.openxmlformats.org/officeDocument/2006/relationships/customXml" Target="../ink/ink879.xml"/><Relationship Id="rId67" Type="http://schemas.openxmlformats.org/officeDocument/2006/relationships/image" Target="../media/image889.png"/><Relationship Id="rId20" Type="http://schemas.openxmlformats.org/officeDocument/2006/relationships/customXml" Target="../ink/ink866.xml"/><Relationship Id="rId41" Type="http://schemas.openxmlformats.org/officeDocument/2006/relationships/image" Target="../media/image876.png"/><Relationship Id="rId62" Type="http://schemas.openxmlformats.org/officeDocument/2006/relationships/customXml" Target="../ink/ink887.xml"/><Relationship Id="rId83" Type="http://schemas.openxmlformats.org/officeDocument/2006/relationships/image" Target="../media/image897.png"/><Relationship Id="rId88" Type="http://schemas.openxmlformats.org/officeDocument/2006/relationships/customXml" Target="../ink/ink900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68.png"/><Relationship Id="rId21" Type="http://schemas.openxmlformats.org/officeDocument/2006/relationships/image" Target="../media/image920.png"/><Relationship Id="rId42" Type="http://schemas.openxmlformats.org/officeDocument/2006/relationships/customXml" Target="../ink/ink931.xml"/><Relationship Id="rId63" Type="http://schemas.openxmlformats.org/officeDocument/2006/relationships/image" Target="../media/image941.png"/><Relationship Id="rId84" Type="http://schemas.openxmlformats.org/officeDocument/2006/relationships/customXml" Target="../ink/ink952.xml"/><Relationship Id="rId138" Type="http://schemas.openxmlformats.org/officeDocument/2006/relationships/customXml" Target="../ink/ink979.xml"/><Relationship Id="rId159" Type="http://schemas.openxmlformats.org/officeDocument/2006/relationships/image" Target="../media/image989.png"/><Relationship Id="rId170" Type="http://schemas.openxmlformats.org/officeDocument/2006/relationships/customXml" Target="../ink/ink995.xml"/><Relationship Id="rId191" Type="http://schemas.openxmlformats.org/officeDocument/2006/relationships/image" Target="../media/image1005.png"/><Relationship Id="rId107" Type="http://schemas.openxmlformats.org/officeDocument/2006/relationships/image" Target="../media/image963.png"/><Relationship Id="rId11" Type="http://schemas.openxmlformats.org/officeDocument/2006/relationships/image" Target="../media/image915.png"/><Relationship Id="rId32" Type="http://schemas.openxmlformats.org/officeDocument/2006/relationships/customXml" Target="../ink/ink926.xml"/><Relationship Id="rId53" Type="http://schemas.openxmlformats.org/officeDocument/2006/relationships/image" Target="../media/image936.png"/><Relationship Id="rId74" Type="http://schemas.openxmlformats.org/officeDocument/2006/relationships/customXml" Target="../ink/ink947.xml"/><Relationship Id="rId128" Type="http://schemas.openxmlformats.org/officeDocument/2006/relationships/customXml" Target="../ink/ink974.xml"/><Relationship Id="rId149" Type="http://schemas.openxmlformats.org/officeDocument/2006/relationships/image" Target="../media/image984.png"/><Relationship Id="rId5" Type="http://schemas.openxmlformats.org/officeDocument/2006/relationships/image" Target="../media/image912.png"/><Relationship Id="rId95" Type="http://schemas.openxmlformats.org/officeDocument/2006/relationships/image" Target="../media/image957.png"/><Relationship Id="rId160" Type="http://schemas.openxmlformats.org/officeDocument/2006/relationships/customXml" Target="../ink/ink990.xml"/><Relationship Id="rId181" Type="http://schemas.openxmlformats.org/officeDocument/2006/relationships/image" Target="../media/image1000.png"/><Relationship Id="rId22" Type="http://schemas.openxmlformats.org/officeDocument/2006/relationships/customXml" Target="../ink/ink921.xml"/><Relationship Id="rId43" Type="http://schemas.openxmlformats.org/officeDocument/2006/relationships/image" Target="../media/image931.png"/><Relationship Id="rId64" Type="http://schemas.openxmlformats.org/officeDocument/2006/relationships/customXml" Target="../ink/ink942.xml"/><Relationship Id="rId118" Type="http://schemas.openxmlformats.org/officeDocument/2006/relationships/customXml" Target="../ink/ink969.xml"/><Relationship Id="rId139" Type="http://schemas.openxmlformats.org/officeDocument/2006/relationships/image" Target="../media/image979.png"/><Relationship Id="rId85" Type="http://schemas.openxmlformats.org/officeDocument/2006/relationships/image" Target="../media/image952.png"/><Relationship Id="rId150" Type="http://schemas.openxmlformats.org/officeDocument/2006/relationships/customXml" Target="../ink/ink985.xml"/><Relationship Id="rId171" Type="http://schemas.openxmlformats.org/officeDocument/2006/relationships/image" Target="../media/image995.png"/><Relationship Id="rId192" Type="http://schemas.openxmlformats.org/officeDocument/2006/relationships/customXml" Target="../ink/ink1006.xml"/><Relationship Id="rId12" Type="http://schemas.openxmlformats.org/officeDocument/2006/relationships/customXml" Target="../ink/ink916.xml"/><Relationship Id="rId33" Type="http://schemas.openxmlformats.org/officeDocument/2006/relationships/image" Target="../media/image926.png"/><Relationship Id="rId108" Type="http://schemas.openxmlformats.org/officeDocument/2006/relationships/customXml" Target="../ink/ink964.xml"/><Relationship Id="rId129" Type="http://schemas.openxmlformats.org/officeDocument/2006/relationships/image" Target="../media/image974.png"/><Relationship Id="rId54" Type="http://schemas.openxmlformats.org/officeDocument/2006/relationships/customXml" Target="../ink/ink937.xml"/><Relationship Id="rId75" Type="http://schemas.openxmlformats.org/officeDocument/2006/relationships/image" Target="../media/image947.png"/><Relationship Id="rId96" Type="http://schemas.openxmlformats.org/officeDocument/2006/relationships/customXml" Target="../ink/ink958.xml"/><Relationship Id="rId140" Type="http://schemas.openxmlformats.org/officeDocument/2006/relationships/customXml" Target="../ink/ink980.xml"/><Relationship Id="rId161" Type="http://schemas.openxmlformats.org/officeDocument/2006/relationships/image" Target="../media/image990.png"/><Relationship Id="rId182" Type="http://schemas.openxmlformats.org/officeDocument/2006/relationships/customXml" Target="../ink/ink1001.xml"/><Relationship Id="rId6" Type="http://schemas.openxmlformats.org/officeDocument/2006/relationships/customXml" Target="../ink/ink913.xml"/><Relationship Id="rId23" Type="http://schemas.openxmlformats.org/officeDocument/2006/relationships/image" Target="../media/image921.png"/><Relationship Id="rId119" Type="http://schemas.openxmlformats.org/officeDocument/2006/relationships/image" Target="../media/image969.png"/><Relationship Id="rId44" Type="http://schemas.openxmlformats.org/officeDocument/2006/relationships/customXml" Target="../ink/ink932.xml"/><Relationship Id="rId65" Type="http://schemas.openxmlformats.org/officeDocument/2006/relationships/image" Target="../media/image942.png"/><Relationship Id="rId86" Type="http://schemas.openxmlformats.org/officeDocument/2006/relationships/customXml" Target="../ink/ink953.xml"/><Relationship Id="rId130" Type="http://schemas.openxmlformats.org/officeDocument/2006/relationships/customXml" Target="../ink/ink975.xml"/><Relationship Id="rId151" Type="http://schemas.openxmlformats.org/officeDocument/2006/relationships/image" Target="../media/image985.png"/><Relationship Id="rId172" Type="http://schemas.openxmlformats.org/officeDocument/2006/relationships/customXml" Target="../ink/ink996.xml"/><Relationship Id="rId193" Type="http://schemas.openxmlformats.org/officeDocument/2006/relationships/image" Target="../media/image1006.png"/><Relationship Id="rId13" Type="http://schemas.openxmlformats.org/officeDocument/2006/relationships/image" Target="../media/image916.png"/><Relationship Id="rId109" Type="http://schemas.openxmlformats.org/officeDocument/2006/relationships/image" Target="../media/image964.png"/><Relationship Id="rId34" Type="http://schemas.openxmlformats.org/officeDocument/2006/relationships/customXml" Target="../ink/ink927.xml"/><Relationship Id="rId55" Type="http://schemas.openxmlformats.org/officeDocument/2006/relationships/image" Target="../media/image937.png"/><Relationship Id="rId76" Type="http://schemas.openxmlformats.org/officeDocument/2006/relationships/customXml" Target="../ink/ink948.xml"/><Relationship Id="rId97" Type="http://schemas.openxmlformats.org/officeDocument/2006/relationships/image" Target="../media/image958.png"/><Relationship Id="rId120" Type="http://schemas.openxmlformats.org/officeDocument/2006/relationships/customXml" Target="../ink/ink970.xml"/><Relationship Id="rId141" Type="http://schemas.openxmlformats.org/officeDocument/2006/relationships/image" Target="../media/image980.png"/><Relationship Id="rId7" Type="http://schemas.openxmlformats.org/officeDocument/2006/relationships/image" Target="../media/image913.png"/><Relationship Id="rId162" Type="http://schemas.openxmlformats.org/officeDocument/2006/relationships/customXml" Target="../ink/ink991.xml"/><Relationship Id="rId183" Type="http://schemas.openxmlformats.org/officeDocument/2006/relationships/image" Target="../media/image1001.png"/><Relationship Id="rId2" Type="http://schemas.openxmlformats.org/officeDocument/2006/relationships/customXml" Target="../ink/ink911.xml"/><Relationship Id="rId29" Type="http://schemas.openxmlformats.org/officeDocument/2006/relationships/image" Target="../media/image924.png"/><Relationship Id="rId24" Type="http://schemas.openxmlformats.org/officeDocument/2006/relationships/customXml" Target="../ink/ink922.xml"/><Relationship Id="rId40" Type="http://schemas.openxmlformats.org/officeDocument/2006/relationships/customXml" Target="../ink/ink930.xml"/><Relationship Id="rId45" Type="http://schemas.openxmlformats.org/officeDocument/2006/relationships/image" Target="../media/image932.png"/><Relationship Id="rId66" Type="http://schemas.openxmlformats.org/officeDocument/2006/relationships/customXml" Target="../ink/ink943.xml"/><Relationship Id="rId87" Type="http://schemas.openxmlformats.org/officeDocument/2006/relationships/image" Target="../media/image953.png"/><Relationship Id="rId110" Type="http://schemas.openxmlformats.org/officeDocument/2006/relationships/customXml" Target="../ink/ink965.xml"/><Relationship Id="rId115" Type="http://schemas.openxmlformats.org/officeDocument/2006/relationships/image" Target="../media/image967.png"/><Relationship Id="rId131" Type="http://schemas.openxmlformats.org/officeDocument/2006/relationships/image" Target="../media/image975.png"/><Relationship Id="rId136" Type="http://schemas.openxmlformats.org/officeDocument/2006/relationships/customXml" Target="../ink/ink978.xml"/><Relationship Id="rId157" Type="http://schemas.openxmlformats.org/officeDocument/2006/relationships/image" Target="../media/image988.png"/><Relationship Id="rId178" Type="http://schemas.openxmlformats.org/officeDocument/2006/relationships/customXml" Target="../ink/ink999.xml"/><Relationship Id="rId61" Type="http://schemas.openxmlformats.org/officeDocument/2006/relationships/image" Target="../media/image940.png"/><Relationship Id="rId82" Type="http://schemas.openxmlformats.org/officeDocument/2006/relationships/customXml" Target="../ink/ink951.xml"/><Relationship Id="rId152" Type="http://schemas.openxmlformats.org/officeDocument/2006/relationships/customXml" Target="../ink/ink986.xml"/><Relationship Id="rId173" Type="http://schemas.openxmlformats.org/officeDocument/2006/relationships/image" Target="../media/image996.png"/><Relationship Id="rId194" Type="http://schemas.openxmlformats.org/officeDocument/2006/relationships/customXml" Target="../ink/ink1007.xml"/><Relationship Id="rId199" Type="http://schemas.openxmlformats.org/officeDocument/2006/relationships/image" Target="../media/image1009.png"/><Relationship Id="rId19" Type="http://schemas.openxmlformats.org/officeDocument/2006/relationships/image" Target="../media/image919.png"/><Relationship Id="rId14" Type="http://schemas.openxmlformats.org/officeDocument/2006/relationships/customXml" Target="../ink/ink917.xml"/><Relationship Id="rId30" Type="http://schemas.openxmlformats.org/officeDocument/2006/relationships/customXml" Target="../ink/ink925.xml"/><Relationship Id="rId35" Type="http://schemas.openxmlformats.org/officeDocument/2006/relationships/image" Target="../media/image927.png"/><Relationship Id="rId56" Type="http://schemas.openxmlformats.org/officeDocument/2006/relationships/customXml" Target="../ink/ink938.xml"/><Relationship Id="rId77" Type="http://schemas.openxmlformats.org/officeDocument/2006/relationships/image" Target="../media/image948.png"/><Relationship Id="rId100" Type="http://schemas.openxmlformats.org/officeDocument/2006/relationships/customXml" Target="../ink/ink960.xml"/><Relationship Id="rId105" Type="http://schemas.openxmlformats.org/officeDocument/2006/relationships/image" Target="../media/image962.png"/><Relationship Id="rId126" Type="http://schemas.openxmlformats.org/officeDocument/2006/relationships/customXml" Target="../ink/ink973.xml"/><Relationship Id="rId147" Type="http://schemas.openxmlformats.org/officeDocument/2006/relationships/image" Target="../media/image983.png"/><Relationship Id="rId168" Type="http://schemas.openxmlformats.org/officeDocument/2006/relationships/customXml" Target="../ink/ink994.xml"/><Relationship Id="rId8" Type="http://schemas.openxmlformats.org/officeDocument/2006/relationships/customXml" Target="../ink/ink914.xml"/><Relationship Id="rId51" Type="http://schemas.openxmlformats.org/officeDocument/2006/relationships/image" Target="../media/image935.png"/><Relationship Id="rId72" Type="http://schemas.openxmlformats.org/officeDocument/2006/relationships/customXml" Target="../ink/ink946.xml"/><Relationship Id="rId93" Type="http://schemas.openxmlformats.org/officeDocument/2006/relationships/image" Target="../media/image956.png"/><Relationship Id="rId98" Type="http://schemas.openxmlformats.org/officeDocument/2006/relationships/customXml" Target="../ink/ink959.xml"/><Relationship Id="rId121" Type="http://schemas.openxmlformats.org/officeDocument/2006/relationships/image" Target="../media/image970.png"/><Relationship Id="rId142" Type="http://schemas.openxmlformats.org/officeDocument/2006/relationships/customXml" Target="../ink/ink981.xml"/><Relationship Id="rId163" Type="http://schemas.openxmlformats.org/officeDocument/2006/relationships/image" Target="../media/image991.png"/><Relationship Id="rId184" Type="http://schemas.openxmlformats.org/officeDocument/2006/relationships/customXml" Target="../ink/ink1002.xml"/><Relationship Id="rId189" Type="http://schemas.openxmlformats.org/officeDocument/2006/relationships/image" Target="../media/image1004.png"/><Relationship Id="rId3" Type="http://schemas.openxmlformats.org/officeDocument/2006/relationships/image" Target="../media/image911.png"/><Relationship Id="rId25" Type="http://schemas.openxmlformats.org/officeDocument/2006/relationships/image" Target="../media/image922.png"/><Relationship Id="rId46" Type="http://schemas.openxmlformats.org/officeDocument/2006/relationships/customXml" Target="../ink/ink933.xml"/><Relationship Id="rId67" Type="http://schemas.openxmlformats.org/officeDocument/2006/relationships/image" Target="../media/image943.png"/><Relationship Id="rId116" Type="http://schemas.openxmlformats.org/officeDocument/2006/relationships/customXml" Target="../ink/ink968.xml"/><Relationship Id="rId137" Type="http://schemas.openxmlformats.org/officeDocument/2006/relationships/image" Target="../media/image978.png"/><Relationship Id="rId158" Type="http://schemas.openxmlformats.org/officeDocument/2006/relationships/customXml" Target="../ink/ink989.xml"/><Relationship Id="rId20" Type="http://schemas.openxmlformats.org/officeDocument/2006/relationships/customXml" Target="../ink/ink920.xml"/><Relationship Id="rId41" Type="http://schemas.openxmlformats.org/officeDocument/2006/relationships/image" Target="../media/image930.png"/><Relationship Id="rId62" Type="http://schemas.openxmlformats.org/officeDocument/2006/relationships/customXml" Target="../ink/ink941.xml"/><Relationship Id="rId83" Type="http://schemas.openxmlformats.org/officeDocument/2006/relationships/image" Target="../media/image951.png"/><Relationship Id="rId88" Type="http://schemas.openxmlformats.org/officeDocument/2006/relationships/customXml" Target="../ink/ink954.xml"/><Relationship Id="rId111" Type="http://schemas.openxmlformats.org/officeDocument/2006/relationships/image" Target="../media/image965.png"/><Relationship Id="rId132" Type="http://schemas.openxmlformats.org/officeDocument/2006/relationships/customXml" Target="../ink/ink976.xml"/><Relationship Id="rId153" Type="http://schemas.openxmlformats.org/officeDocument/2006/relationships/image" Target="../media/image986.png"/><Relationship Id="rId174" Type="http://schemas.openxmlformats.org/officeDocument/2006/relationships/customXml" Target="../ink/ink997.xml"/><Relationship Id="rId179" Type="http://schemas.openxmlformats.org/officeDocument/2006/relationships/image" Target="../media/image999.png"/><Relationship Id="rId195" Type="http://schemas.openxmlformats.org/officeDocument/2006/relationships/image" Target="../media/image1007.png"/><Relationship Id="rId190" Type="http://schemas.openxmlformats.org/officeDocument/2006/relationships/customXml" Target="../ink/ink1005.xml"/><Relationship Id="rId15" Type="http://schemas.openxmlformats.org/officeDocument/2006/relationships/image" Target="../media/image917.png"/><Relationship Id="rId36" Type="http://schemas.openxmlformats.org/officeDocument/2006/relationships/customXml" Target="../ink/ink928.xml"/><Relationship Id="rId57" Type="http://schemas.openxmlformats.org/officeDocument/2006/relationships/image" Target="../media/image938.png"/><Relationship Id="rId106" Type="http://schemas.openxmlformats.org/officeDocument/2006/relationships/customXml" Target="../ink/ink963.xml"/><Relationship Id="rId127" Type="http://schemas.openxmlformats.org/officeDocument/2006/relationships/image" Target="../media/image973.png"/><Relationship Id="rId10" Type="http://schemas.openxmlformats.org/officeDocument/2006/relationships/customXml" Target="../ink/ink915.xml"/><Relationship Id="rId31" Type="http://schemas.openxmlformats.org/officeDocument/2006/relationships/image" Target="../media/image925.png"/><Relationship Id="rId52" Type="http://schemas.openxmlformats.org/officeDocument/2006/relationships/customXml" Target="../ink/ink936.xml"/><Relationship Id="rId73" Type="http://schemas.openxmlformats.org/officeDocument/2006/relationships/image" Target="../media/image946.png"/><Relationship Id="rId78" Type="http://schemas.openxmlformats.org/officeDocument/2006/relationships/customXml" Target="../ink/ink949.xml"/><Relationship Id="rId94" Type="http://schemas.openxmlformats.org/officeDocument/2006/relationships/customXml" Target="../ink/ink957.xml"/><Relationship Id="rId99" Type="http://schemas.openxmlformats.org/officeDocument/2006/relationships/image" Target="../media/image959.png"/><Relationship Id="rId101" Type="http://schemas.openxmlformats.org/officeDocument/2006/relationships/image" Target="../media/image960.png"/><Relationship Id="rId122" Type="http://schemas.openxmlformats.org/officeDocument/2006/relationships/customXml" Target="../ink/ink971.xml"/><Relationship Id="rId143" Type="http://schemas.openxmlformats.org/officeDocument/2006/relationships/image" Target="../media/image981.png"/><Relationship Id="rId148" Type="http://schemas.openxmlformats.org/officeDocument/2006/relationships/customXml" Target="../ink/ink984.xml"/><Relationship Id="rId164" Type="http://schemas.openxmlformats.org/officeDocument/2006/relationships/customXml" Target="../ink/ink992.xml"/><Relationship Id="rId169" Type="http://schemas.openxmlformats.org/officeDocument/2006/relationships/image" Target="../media/image994.png"/><Relationship Id="rId185" Type="http://schemas.openxmlformats.org/officeDocument/2006/relationships/image" Target="../media/image1002.png"/><Relationship Id="rId4" Type="http://schemas.openxmlformats.org/officeDocument/2006/relationships/customXml" Target="../ink/ink912.xml"/><Relationship Id="rId9" Type="http://schemas.openxmlformats.org/officeDocument/2006/relationships/image" Target="../media/image914.png"/><Relationship Id="rId180" Type="http://schemas.openxmlformats.org/officeDocument/2006/relationships/customXml" Target="../ink/ink1000.xml"/><Relationship Id="rId26" Type="http://schemas.openxmlformats.org/officeDocument/2006/relationships/customXml" Target="../ink/ink923.xml"/><Relationship Id="rId47" Type="http://schemas.openxmlformats.org/officeDocument/2006/relationships/image" Target="../media/image933.png"/><Relationship Id="rId68" Type="http://schemas.openxmlformats.org/officeDocument/2006/relationships/customXml" Target="../ink/ink944.xml"/><Relationship Id="rId89" Type="http://schemas.openxmlformats.org/officeDocument/2006/relationships/image" Target="../media/image954.png"/><Relationship Id="rId112" Type="http://schemas.openxmlformats.org/officeDocument/2006/relationships/customXml" Target="../ink/ink966.xml"/><Relationship Id="rId133" Type="http://schemas.openxmlformats.org/officeDocument/2006/relationships/image" Target="../media/image976.png"/><Relationship Id="rId154" Type="http://schemas.openxmlformats.org/officeDocument/2006/relationships/customXml" Target="../ink/ink987.xml"/><Relationship Id="rId175" Type="http://schemas.openxmlformats.org/officeDocument/2006/relationships/image" Target="../media/image997.png"/><Relationship Id="rId196" Type="http://schemas.openxmlformats.org/officeDocument/2006/relationships/customXml" Target="../ink/ink1008.xml"/><Relationship Id="rId200" Type="http://schemas.openxmlformats.org/officeDocument/2006/relationships/customXml" Target="../ink/ink1010.xml"/><Relationship Id="rId16" Type="http://schemas.openxmlformats.org/officeDocument/2006/relationships/customXml" Target="../ink/ink918.xml"/><Relationship Id="rId37" Type="http://schemas.openxmlformats.org/officeDocument/2006/relationships/image" Target="../media/image928.png"/><Relationship Id="rId58" Type="http://schemas.openxmlformats.org/officeDocument/2006/relationships/customXml" Target="../ink/ink939.xml"/><Relationship Id="rId79" Type="http://schemas.openxmlformats.org/officeDocument/2006/relationships/image" Target="../media/image949.png"/><Relationship Id="rId102" Type="http://schemas.openxmlformats.org/officeDocument/2006/relationships/customXml" Target="../ink/ink961.xml"/><Relationship Id="rId123" Type="http://schemas.openxmlformats.org/officeDocument/2006/relationships/image" Target="../media/image971.png"/><Relationship Id="rId144" Type="http://schemas.openxmlformats.org/officeDocument/2006/relationships/customXml" Target="../ink/ink982.xml"/><Relationship Id="rId90" Type="http://schemas.openxmlformats.org/officeDocument/2006/relationships/customXml" Target="../ink/ink955.xml"/><Relationship Id="rId165" Type="http://schemas.openxmlformats.org/officeDocument/2006/relationships/image" Target="../media/image992.png"/><Relationship Id="rId186" Type="http://schemas.openxmlformats.org/officeDocument/2006/relationships/customXml" Target="../ink/ink1003.xml"/><Relationship Id="rId27" Type="http://schemas.openxmlformats.org/officeDocument/2006/relationships/image" Target="../media/image923.png"/><Relationship Id="rId48" Type="http://schemas.openxmlformats.org/officeDocument/2006/relationships/customXml" Target="../ink/ink934.xml"/><Relationship Id="rId69" Type="http://schemas.openxmlformats.org/officeDocument/2006/relationships/image" Target="../media/image944.png"/><Relationship Id="rId113" Type="http://schemas.openxmlformats.org/officeDocument/2006/relationships/image" Target="../media/image966.png"/><Relationship Id="rId134" Type="http://schemas.openxmlformats.org/officeDocument/2006/relationships/customXml" Target="../ink/ink977.xml"/><Relationship Id="rId80" Type="http://schemas.openxmlformats.org/officeDocument/2006/relationships/customXml" Target="../ink/ink950.xml"/><Relationship Id="rId155" Type="http://schemas.openxmlformats.org/officeDocument/2006/relationships/image" Target="../media/image987.png"/><Relationship Id="rId176" Type="http://schemas.openxmlformats.org/officeDocument/2006/relationships/customXml" Target="../ink/ink998.xml"/><Relationship Id="rId197" Type="http://schemas.openxmlformats.org/officeDocument/2006/relationships/image" Target="../media/image1008.png"/><Relationship Id="rId201" Type="http://schemas.openxmlformats.org/officeDocument/2006/relationships/image" Target="../media/image1010.png"/><Relationship Id="rId17" Type="http://schemas.openxmlformats.org/officeDocument/2006/relationships/image" Target="../media/image918.png"/><Relationship Id="rId38" Type="http://schemas.openxmlformats.org/officeDocument/2006/relationships/customXml" Target="../ink/ink929.xml"/><Relationship Id="rId59" Type="http://schemas.openxmlformats.org/officeDocument/2006/relationships/image" Target="../media/image939.png"/><Relationship Id="rId103" Type="http://schemas.openxmlformats.org/officeDocument/2006/relationships/image" Target="../media/image961.png"/><Relationship Id="rId124" Type="http://schemas.openxmlformats.org/officeDocument/2006/relationships/customXml" Target="../ink/ink972.xml"/><Relationship Id="rId70" Type="http://schemas.openxmlformats.org/officeDocument/2006/relationships/customXml" Target="../ink/ink945.xml"/><Relationship Id="rId91" Type="http://schemas.openxmlformats.org/officeDocument/2006/relationships/image" Target="../media/image955.png"/><Relationship Id="rId145" Type="http://schemas.openxmlformats.org/officeDocument/2006/relationships/image" Target="../media/image982.png"/><Relationship Id="rId166" Type="http://schemas.openxmlformats.org/officeDocument/2006/relationships/customXml" Target="../ink/ink993.xml"/><Relationship Id="rId187" Type="http://schemas.openxmlformats.org/officeDocument/2006/relationships/image" Target="../media/image1003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924.xml"/><Relationship Id="rId49" Type="http://schemas.openxmlformats.org/officeDocument/2006/relationships/image" Target="../media/image934.png"/><Relationship Id="rId114" Type="http://schemas.openxmlformats.org/officeDocument/2006/relationships/customXml" Target="../ink/ink967.xml"/><Relationship Id="rId60" Type="http://schemas.openxmlformats.org/officeDocument/2006/relationships/customXml" Target="../ink/ink940.xml"/><Relationship Id="rId81" Type="http://schemas.openxmlformats.org/officeDocument/2006/relationships/image" Target="../media/image950.png"/><Relationship Id="rId135" Type="http://schemas.openxmlformats.org/officeDocument/2006/relationships/image" Target="../media/image977.png"/><Relationship Id="rId156" Type="http://schemas.openxmlformats.org/officeDocument/2006/relationships/customXml" Target="../ink/ink988.xml"/><Relationship Id="rId177" Type="http://schemas.openxmlformats.org/officeDocument/2006/relationships/image" Target="../media/image998.png"/><Relationship Id="rId198" Type="http://schemas.openxmlformats.org/officeDocument/2006/relationships/customXml" Target="../ink/ink1009.xml"/><Relationship Id="rId18" Type="http://schemas.openxmlformats.org/officeDocument/2006/relationships/customXml" Target="../ink/ink919.xml"/><Relationship Id="rId39" Type="http://schemas.openxmlformats.org/officeDocument/2006/relationships/image" Target="../media/image929.png"/><Relationship Id="rId50" Type="http://schemas.openxmlformats.org/officeDocument/2006/relationships/customXml" Target="../ink/ink935.xml"/><Relationship Id="rId104" Type="http://schemas.openxmlformats.org/officeDocument/2006/relationships/customXml" Target="../ink/ink962.xml"/><Relationship Id="rId125" Type="http://schemas.openxmlformats.org/officeDocument/2006/relationships/image" Target="../media/image972.png"/><Relationship Id="rId146" Type="http://schemas.openxmlformats.org/officeDocument/2006/relationships/customXml" Target="../ink/ink983.xml"/><Relationship Id="rId167" Type="http://schemas.openxmlformats.org/officeDocument/2006/relationships/image" Target="../media/image993.png"/><Relationship Id="rId188" Type="http://schemas.openxmlformats.org/officeDocument/2006/relationships/customXml" Target="../ink/ink1004.xml"/><Relationship Id="rId71" Type="http://schemas.openxmlformats.org/officeDocument/2006/relationships/image" Target="../media/image945.png"/><Relationship Id="rId92" Type="http://schemas.openxmlformats.org/officeDocument/2006/relationships/customXml" Target="../ink/ink956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68.png"/><Relationship Id="rId21" Type="http://schemas.openxmlformats.org/officeDocument/2006/relationships/image" Target="../media/image1020.png"/><Relationship Id="rId42" Type="http://schemas.openxmlformats.org/officeDocument/2006/relationships/customXml" Target="../ink/ink1031.xml"/><Relationship Id="rId47" Type="http://schemas.openxmlformats.org/officeDocument/2006/relationships/image" Target="../media/image1033.png"/><Relationship Id="rId63" Type="http://schemas.openxmlformats.org/officeDocument/2006/relationships/image" Target="../media/image1041.png"/><Relationship Id="rId68" Type="http://schemas.openxmlformats.org/officeDocument/2006/relationships/customXml" Target="../ink/ink1044.xml"/><Relationship Id="rId84" Type="http://schemas.openxmlformats.org/officeDocument/2006/relationships/customXml" Target="../ink/ink1052.xml"/><Relationship Id="rId89" Type="http://schemas.openxmlformats.org/officeDocument/2006/relationships/image" Target="../media/image1054.png"/><Relationship Id="rId112" Type="http://schemas.openxmlformats.org/officeDocument/2006/relationships/customXml" Target="../ink/ink1066.xml"/><Relationship Id="rId16" Type="http://schemas.openxmlformats.org/officeDocument/2006/relationships/customXml" Target="../ink/ink1018.xml"/><Relationship Id="rId107" Type="http://schemas.openxmlformats.org/officeDocument/2006/relationships/image" Target="../media/image1063.png"/><Relationship Id="rId11" Type="http://schemas.openxmlformats.org/officeDocument/2006/relationships/image" Target="../media/image1015.png"/><Relationship Id="rId32" Type="http://schemas.openxmlformats.org/officeDocument/2006/relationships/customXml" Target="../ink/ink1026.xml"/><Relationship Id="rId37" Type="http://schemas.openxmlformats.org/officeDocument/2006/relationships/image" Target="../media/image1028.png"/><Relationship Id="rId53" Type="http://schemas.openxmlformats.org/officeDocument/2006/relationships/image" Target="../media/image1036.png"/><Relationship Id="rId58" Type="http://schemas.openxmlformats.org/officeDocument/2006/relationships/customXml" Target="../ink/ink1039.xml"/><Relationship Id="rId74" Type="http://schemas.openxmlformats.org/officeDocument/2006/relationships/customXml" Target="../ink/ink1047.xml"/><Relationship Id="rId79" Type="http://schemas.openxmlformats.org/officeDocument/2006/relationships/image" Target="../media/image1049.png"/><Relationship Id="rId102" Type="http://schemas.openxmlformats.org/officeDocument/2006/relationships/customXml" Target="../ink/ink1061.xml"/><Relationship Id="rId123" Type="http://schemas.openxmlformats.org/officeDocument/2006/relationships/image" Target="../media/image1071.png"/><Relationship Id="rId128" Type="http://schemas.openxmlformats.org/officeDocument/2006/relationships/customXml" Target="../ink/ink1074.xml"/><Relationship Id="rId5" Type="http://schemas.openxmlformats.org/officeDocument/2006/relationships/image" Target="../media/image1012.png"/><Relationship Id="rId90" Type="http://schemas.openxmlformats.org/officeDocument/2006/relationships/customXml" Target="../ink/ink1055.xml"/><Relationship Id="rId95" Type="http://schemas.openxmlformats.org/officeDocument/2006/relationships/image" Target="../media/image1057.png"/><Relationship Id="rId22" Type="http://schemas.openxmlformats.org/officeDocument/2006/relationships/customXml" Target="../ink/ink1021.xml"/><Relationship Id="rId27" Type="http://schemas.openxmlformats.org/officeDocument/2006/relationships/image" Target="../media/image1023.png"/><Relationship Id="rId43" Type="http://schemas.openxmlformats.org/officeDocument/2006/relationships/image" Target="../media/image1031.png"/><Relationship Id="rId48" Type="http://schemas.openxmlformats.org/officeDocument/2006/relationships/customXml" Target="../ink/ink1034.xml"/><Relationship Id="rId64" Type="http://schemas.openxmlformats.org/officeDocument/2006/relationships/customXml" Target="../ink/ink1042.xml"/><Relationship Id="rId69" Type="http://schemas.openxmlformats.org/officeDocument/2006/relationships/image" Target="../media/image1044.png"/><Relationship Id="rId113" Type="http://schemas.openxmlformats.org/officeDocument/2006/relationships/image" Target="../media/image1066.png"/><Relationship Id="rId118" Type="http://schemas.openxmlformats.org/officeDocument/2006/relationships/customXml" Target="../ink/ink1069.xml"/><Relationship Id="rId80" Type="http://schemas.openxmlformats.org/officeDocument/2006/relationships/customXml" Target="../ink/ink1050.xml"/><Relationship Id="rId85" Type="http://schemas.openxmlformats.org/officeDocument/2006/relationships/image" Target="../media/image1052.png"/><Relationship Id="rId12" Type="http://schemas.openxmlformats.org/officeDocument/2006/relationships/customXml" Target="../ink/ink1016.xml"/><Relationship Id="rId17" Type="http://schemas.openxmlformats.org/officeDocument/2006/relationships/image" Target="../media/image1018.png"/><Relationship Id="rId33" Type="http://schemas.openxmlformats.org/officeDocument/2006/relationships/image" Target="../media/image1026.png"/><Relationship Id="rId38" Type="http://schemas.openxmlformats.org/officeDocument/2006/relationships/customXml" Target="../ink/ink1029.xml"/><Relationship Id="rId59" Type="http://schemas.openxmlformats.org/officeDocument/2006/relationships/image" Target="../media/image1039.png"/><Relationship Id="rId103" Type="http://schemas.openxmlformats.org/officeDocument/2006/relationships/image" Target="../media/image1061.png"/><Relationship Id="rId108" Type="http://schemas.openxmlformats.org/officeDocument/2006/relationships/customXml" Target="../ink/ink1064.xml"/><Relationship Id="rId124" Type="http://schemas.openxmlformats.org/officeDocument/2006/relationships/customXml" Target="../ink/ink1072.xml"/><Relationship Id="rId129" Type="http://schemas.openxmlformats.org/officeDocument/2006/relationships/image" Target="../media/image1074.png"/><Relationship Id="rId54" Type="http://schemas.openxmlformats.org/officeDocument/2006/relationships/customXml" Target="../ink/ink1037.xml"/><Relationship Id="rId70" Type="http://schemas.openxmlformats.org/officeDocument/2006/relationships/customXml" Target="../ink/ink1045.xml"/><Relationship Id="rId75" Type="http://schemas.openxmlformats.org/officeDocument/2006/relationships/image" Target="../media/image1047.png"/><Relationship Id="rId91" Type="http://schemas.openxmlformats.org/officeDocument/2006/relationships/image" Target="../media/image1055.png"/><Relationship Id="rId96" Type="http://schemas.openxmlformats.org/officeDocument/2006/relationships/customXml" Target="../ink/ink105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13.xml"/><Relationship Id="rId23" Type="http://schemas.openxmlformats.org/officeDocument/2006/relationships/image" Target="../media/image1021.png"/><Relationship Id="rId28" Type="http://schemas.openxmlformats.org/officeDocument/2006/relationships/customXml" Target="../ink/ink1024.xml"/><Relationship Id="rId49" Type="http://schemas.openxmlformats.org/officeDocument/2006/relationships/image" Target="../media/image1034.png"/><Relationship Id="rId114" Type="http://schemas.openxmlformats.org/officeDocument/2006/relationships/customXml" Target="../ink/ink1067.xml"/><Relationship Id="rId119" Type="http://schemas.openxmlformats.org/officeDocument/2006/relationships/image" Target="../media/image1069.png"/><Relationship Id="rId44" Type="http://schemas.openxmlformats.org/officeDocument/2006/relationships/customXml" Target="../ink/ink1032.xml"/><Relationship Id="rId60" Type="http://schemas.openxmlformats.org/officeDocument/2006/relationships/customXml" Target="../ink/ink1040.xml"/><Relationship Id="rId65" Type="http://schemas.openxmlformats.org/officeDocument/2006/relationships/image" Target="../media/image1042.png"/><Relationship Id="rId81" Type="http://schemas.openxmlformats.org/officeDocument/2006/relationships/image" Target="../media/image1050.png"/><Relationship Id="rId86" Type="http://schemas.openxmlformats.org/officeDocument/2006/relationships/customXml" Target="../ink/ink1053.xml"/><Relationship Id="rId130" Type="http://schemas.openxmlformats.org/officeDocument/2006/relationships/customXml" Target="../ink/ink1075.xml"/><Relationship Id="rId13" Type="http://schemas.openxmlformats.org/officeDocument/2006/relationships/image" Target="../media/image1016.png"/><Relationship Id="rId18" Type="http://schemas.openxmlformats.org/officeDocument/2006/relationships/customXml" Target="../ink/ink1019.xml"/><Relationship Id="rId39" Type="http://schemas.openxmlformats.org/officeDocument/2006/relationships/image" Target="../media/image1029.png"/><Relationship Id="rId109" Type="http://schemas.openxmlformats.org/officeDocument/2006/relationships/image" Target="../media/image1064.png"/><Relationship Id="rId34" Type="http://schemas.openxmlformats.org/officeDocument/2006/relationships/customXml" Target="../ink/ink1027.xml"/><Relationship Id="rId50" Type="http://schemas.openxmlformats.org/officeDocument/2006/relationships/customXml" Target="../ink/ink1035.xml"/><Relationship Id="rId55" Type="http://schemas.openxmlformats.org/officeDocument/2006/relationships/image" Target="../media/image1037.png"/><Relationship Id="rId76" Type="http://schemas.openxmlformats.org/officeDocument/2006/relationships/customXml" Target="../ink/ink1048.xml"/><Relationship Id="rId97" Type="http://schemas.openxmlformats.org/officeDocument/2006/relationships/image" Target="../media/image1058.png"/><Relationship Id="rId104" Type="http://schemas.openxmlformats.org/officeDocument/2006/relationships/customXml" Target="../ink/ink1062.xml"/><Relationship Id="rId120" Type="http://schemas.openxmlformats.org/officeDocument/2006/relationships/customXml" Target="../ink/ink1070.xml"/><Relationship Id="rId125" Type="http://schemas.openxmlformats.org/officeDocument/2006/relationships/image" Target="../media/image1072.png"/><Relationship Id="rId7" Type="http://schemas.openxmlformats.org/officeDocument/2006/relationships/image" Target="../media/image1013.png"/><Relationship Id="rId71" Type="http://schemas.openxmlformats.org/officeDocument/2006/relationships/image" Target="../media/image1045.png"/><Relationship Id="rId92" Type="http://schemas.openxmlformats.org/officeDocument/2006/relationships/customXml" Target="../ink/ink1056.xml"/><Relationship Id="rId2" Type="http://schemas.openxmlformats.org/officeDocument/2006/relationships/customXml" Target="../ink/ink1011.xml"/><Relationship Id="rId29" Type="http://schemas.openxmlformats.org/officeDocument/2006/relationships/image" Target="../media/image1024.png"/><Relationship Id="rId24" Type="http://schemas.openxmlformats.org/officeDocument/2006/relationships/customXml" Target="../ink/ink1022.xml"/><Relationship Id="rId40" Type="http://schemas.openxmlformats.org/officeDocument/2006/relationships/customXml" Target="../ink/ink1030.xml"/><Relationship Id="rId45" Type="http://schemas.openxmlformats.org/officeDocument/2006/relationships/image" Target="../media/image1032.png"/><Relationship Id="rId66" Type="http://schemas.openxmlformats.org/officeDocument/2006/relationships/customXml" Target="../ink/ink1043.xml"/><Relationship Id="rId87" Type="http://schemas.openxmlformats.org/officeDocument/2006/relationships/image" Target="../media/image1053.png"/><Relationship Id="rId110" Type="http://schemas.openxmlformats.org/officeDocument/2006/relationships/customXml" Target="../ink/ink1065.xml"/><Relationship Id="rId115" Type="http://schemas.openxmlformats.org/officeDocument/2006/relationships/image" Target="../media/image1067.png"/><Relationship Id="rId131" Type="http://schemas.openxmlformats.org/officeDocument/2006/relationships/image" Target="../media/image1075.png"/><Relationship Id="rId61" Type="http://schemas.openxmlformats.org/officeDocument/2006/relationships/image" Target="../media/image1040.png"/><Relationship Id="rId82" Type="http://schemas.openxmlformats.org/officeDocument/2006/relationships/customXml" Target="../ink/ink1051.xml"/><Relationship Id="rId19" Type="http://schemas.openxmlformats.org/officeDocument/2006/relationships/image" Target="../media/image1019.png"/><Relationship Id="rId14" Type="http://schemas.openxmlformats.org/officeDocument/2006/relationships/customXml" Target="../ink/ink1017.xml"/><Relationship Id="rId30" Type="http://schemas.openxmlformats.org/officeDocument/2006/relationships/customXml" Target="../ink/ink1025.xml"/><Relationship Id="rId35" Type="http://schemas.openxmlformats.org/officeDocument/2006/relationships/image" Target="../media/image1027.png"/><Relationship Id="rId56" Type="http://schemas.openxmlformats.org/officeDocument/2006/relationships/customXml" Target="../ink/ink1038.xml"/><Relationship Id="rId77" Type="http://schemas.openxmlformats.org/officeDocument/2006/relationships/image" Target="../media/image1048.png"/><Relationship Id="rId100" Type="http://schemas.openxmlformats.org/officeDocument/2006/relationships/customXml" Target="../ink/ink1060.xml"/><Relationship Id="rId105" Type="http://schemas.openxmlformats.org/officeDocument/2006/relationships/image" Target="../media/image1062.png"/><Relationship Id="rId126" Type="http://schemas.openxmlformats.org/officeDocument/2006/relationships/customXml" Target="../ink/ink1073.xml"/><Relationship Id="rId8" Type="http://schemas.openxmlformats.org/officeDocument/2006/relationships/customXml" Target="../ink/ink1014.xml"/><Relationship Id="rId51" Type="http://schemas.openxmlformats.org/officeDocument/2006/relationships/image" Target="../media/image1035.png"/><Relationship Id="rId72" Type="http://schemas.openxmlformats.org/officeDocument/2006/relationships/customXml" Target="../ink/ink1046.xml"/><Relationship Id="rId93" Type="http://schemas.openxmlformats.org/officeDocument/2006/relationships/image" Target="../media/image1056.png"/><Relationship Id="rId98" Type="http://schemas.openxmlformats.org/officeDocument/2006/relationships/customXml" Target="../ink/ink1059.xml"/><Relationship Id="rId121" Type="http://schemas.openxmlformats.org/officeDocument/2006/relationships/image" Target="../media/image1070.png"/><Relationship Id="rId3" Type="http://schemas.openxmlformats.org/officeDocument/2006/relationships/image" Target="../media/image1011.png"/><Relationship Id="rId25" Type="http://schemas.openxmlformats.org/officeDocument/2006/relationships/image" Target="../media/image1022.png"/><Relationship Id="rId46" Type="http://schemas.openxmlformats.org/officeDocument/2006/relationships/customXml" Target="../ink/ink1033.xml"/><Relationship Id="rId67" Type="http://schemas.openxmlformats.org/officeDocument/2006/relationships/image" Target="../media/image1043.png"/><Relationship Id="rId116" Type="http://schemas.openxmlformats.org/officeDocument/2006/relationships/customXml" Target="../ink/ink1068.xml"/><Relationship Id="rId20" Type="http://schemas.openxmlformats.org/officeDocument/2006/relationships/customXml" Target="../ink/ink1020.xml"/><Relationship Id="rId41" Type="http://schemas.openxmlformats.org/officeDocument/2006/relationships/image" Target="../media/image1030.png"/><Relationship Id="rId62" Type="http://schemas.openxmlformats.org/officeDocument/2006/relationships/customXml" Target="../ink/ink1041.xml"/><Relationship Id="rId83" Type="http://schemas.openxmlformats.org/officeDocument/2006/relationships/image" Target="../media/image1051.png"/><Relationship Id="rId88" Type="http://schemas.openxmlformats.org/officeDocument/2006/relationships/customXml" Target="../ink/ink1054.xml"/><Relationship Id="rId111" Type="http://schemas.openxmlformats.org/officeDocument/2006/relationships/image" Target="../media/image1065.png"/><Relationship Id="rId15" Type="http://schemas.openxmlformats.org/officeDocument/2006/relationships/image" Target="../media/image1017.png"/><Relationship Id="rId36" Type="http://schemas.openxmlformats.org/officeDocument/2006/relationships/customXml" Target="../ink/ink1028.xml"/><Relationship Id="rId57" Type="http://schemas.openxmlformats.org/officeDocument/2006/relationships/image" Target="../media/image1038.png"/><Relationship Id="rId106" Type="http://schemas.openxmlformats.org/officeDocument/2006/relationships/customXml" Target="../ink/ink1063.xml"/><Relationship Id="rId127" Type="http://schemas.openxmlformats.org/officeDocument/2006/relationships/image" Target="../media/image1073.png"/><Relationship Id="rId10" Type="http://schemas.openxmlformats.org/officeDocument/2006/relationships/customXml" Target="../ink/ink1015.xml"/><Relationship Id="rId31" Type="http://schemas.openxmlformats.org/officeDocument/2006/relationships/image" Target="../media/image1025.png"/><Relationship Id="rId52" Type="http://schemas.openxmlformats.org/officeDocument/2006/relationships/customXml" Target="../ink/ink1036.xml"/><Relationship Id="rId73" Type="http://schemas.openxmlformats.org/officeDocument/2006/relationships/image" Target="../media/image1046.png"/><Relationship Id="rId78" Type="http://schemas.openxmlformats.org/officeDocument/2006/relationships/customXml" Target="../ink/ink1049.xml"/><Relationship Id="rId94" Type="http://schemas.openxmlformats.org/officeDocument/2006/relationships/customXml" Target="../ink/ink1057.xml"/><Relationship Id="rId99" Type="http://schemas.openxmlformats.org/officeDocument/2006/relationships/image" Target="../media/image1059.png"/><Relationship Id="rId101" Type="http://schemas.openxmlformats.org/officeDocument/2006/relationships/image" Target="../media/image1060.png"/><Relationship Id="rId122" Type="http://schemas.openxmlformats.org/officeDocument/2006/relationships/customXml" Target="../ink/ink1071.xml"/><Relationship Id="rId4" Type="http://schemas.openxmlformats.org/officeDocument/2006/relationships/customXml" Target="../ink/ink1012.xml"/><Relationship Id="rId9" Type="http://schemas.openxmlformats.org/officeDocument/2006/relationships/image" Target="../media/image1014.png"/><Relationship Id="rId26" Type="http://schemas.openxmlformats.org/officeDocument/2006/relationships/customXml" Target="../ink/ink1023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33.png"/><Relationship Id="rId21" Type="http://schemas.openxmlformats.org/officeDocument/2006/relationships/image" Target="../media/image1085.png"/><Relationship Id="rId42" Type="http://schemas.openxmlformats.org/officeDocument/2006/relationships/customXml" Target="../ink/ink1096.xml"/><Relationship Id="rId47" Type="http://schemas.openxmlformats.org/officeDocument/2006/relationships/image" Target="../media/image1098.png"/><Relationship Id="rId63" Type="http://schemas.openxmlformats.org/officeDocument/2006/relationships/image" Target="../media/image1106.png"/><Relationship Id="rId68" Type="http://schemas.openxmlformats.org/officeDocument/2006/relationships/customXml" Target="../ink/ink1109.xml"/><Relationship Id="rId84" Type="http://schemas.openxmlformats.org/officeDocument/2006/relationships/customXml" Target="../ink/ink1117.xml"/><Relationship Id="rId89" Type="http://schemas.openxmlformats.org/officeDocument/2006/relationships/image" Target="../media/image1119.png"/><Relationship Id="rId112" Type="http://schemas.openxmlformats.org/officeDocument/2006/relationships/customXml" Target="../ink/ink1131.xml"/><Relationship Id="rId16" Type="http://schemas.openxmlformats.org/officeDocument/2006/relationships/customXml" Target="../ink/ink1083.xml"/><Relationship Id="rId107" Type="http://schemas.openxmlformats.org/officeDocument/2006/relationships/image" Target="../media/image1128.png"/><Relationship Id="rId11" Type="http://schemas.openxmlformats.org/officeDocument/2006/relationships/image" Target="../media/image1080.png"/><Relationship Id="rId32" Type="http://schemas.openxmlformats.org/officeDocument/2006/relationships/customXml" Target="../ink/ink1091.xml"/><Relationship Id="rId37" Type="http://schemas.openxmlformats.org/officeDocument/2006/relationships/image" Target="../media/image1093.png"/><Relationship Id="rId53" Type="http://schemas.openxmlformats.org/officeDocument/2006/relationships/image" Target="../media/image1101.png"/><Relationship Id="rId58" Type="http://schemas.openxmlformats.org/officeDocument/2006/relationships/customXml" Target="../ink/ink1104.xml"/><Relationship Id="rId74" Type="http://schemas.openxmlformats.org/officeDocument/2006/relationships/customXml" Target="../ink/ink1112.xml"/><Relationship Id="rId79" Type="http://schemas.openxmlformats.org/officeDocument/2006/relationships/image" Target="../media/image1114.png"/><Relationship Id="rId102" Type="http://schemas.openxmlformats.org/officeDocument/2006/relationships/customXml" Target="../ink/ink1126.xml"/><Relationship Id="rId123" Type="http://schemas.openxmlformats.org/officeDocument/2006/relationships/image" Target="../media/image1136.png"/><Relationship Id="rId128" Type="http://schemas.openxmlformats.org/officeDocument/2006/relationships/customXml" Target="../ink/ink1139.xml"/><Relationship Id="rId5" Type="http://schemas.openxmlformats.org/officeDocument/2006/relationships/image" Target="../media/image1077.png"/><Relationship Id="rId90" Type="http://schemas.openxmlformats.org/officeDocument/2006/relationships/customXml" Target="../ink/ink1120.xml"/><Relationship Id="rId95" Type="http://schemas.openxmlformats.org/officeDocument/2006/relationships/image" Target="../media/image1122.png"/><Relationship Id="rId22" Type="http://schemas.openxmlformats.org/officeDocument/2006/relationships/customXml" Target="../ink/ink1086.xml"/><Relationship Id="rId27" Type="http://schemas.openxmlformats.org/officeDocument/2006/relationships/image" Target="../media/image1088.png"/><Relationship Id="rId43" Type="http://schemas.openxmlformats.org/officeDocument/2006/relationships/image" Target="../media/image1096.png"/><Relationship Id="rId48" Type="http://schemas.openxmlformats.org/officeDocument/2006/relationships/customXml" Target="../ink/ink1099.xml"/><Relationship Id="rId64" Type="http://schemas.openxmlformats.org/officeDocument/2006/relationships/customXml" Target="../ink/ink1107.xml"/><Relationship Id="rId69" Type="http://schemas.openxmlformats.org/officeDocument/2006/relationships/image" Target="../media/image1109.png"/><Relationship Id="rId113" Type="http://schemas.openxmlformats.org/officeDocument/2006/relationships/image" Target="../media/image1131.png"/><Relationship Id="rId118" Type="http://schemas.openxmlformats.org/officeDocument/2006/relationships/customXml" Target="../ink/ink1134.xml"/><Relationship Id="rId80" Type="http://schemas.openxmlformats.org/officeDocument/2006/relationships/customXml" Target="../ink/ink1115.xml"/><Relationship Id="rId85" Type="http://schemas.openxmlformats.org/officeDocument/2006/relationships/image" Target="../media/image1117.png"/><Relationship Id="rId12" Type="http://schemas.openxmlformats.org/officeDocument/2006/relationships/customXml" Target="../ink/ink1081.xml"/><Relationship Id="rId17" Type="http://schemas.openxmlformats.org/officeDocument/2006/relationships/image" Target="../media/image1083.png"/><Relationship Id="rId33" Type="http://schemas.openxmlformats.org/officeDocument/2006/relationships/image" Target="../media/image1091.png"/><Relationship Id="rId38" Type="http://schemas.openxmlformats.org/officeDocument/2006/relationships/customXml" Target="../ink/ink1094.xml"/><Relationship Id="rId59" Type="http://schemas.openxmlformats.org/officeDocument/2006/relationships/image" Target="../media/image1104.png"/><Relationship Id="rId103" Type="http://schemas.openxmlformats.org/officeDocument/2006/relationships/image" Target="../media/image1126.png"/><Relationship Id="rId108" Type="http://schemas.openxmlformats.org/officeDocument/2006/relationships/customXml" Target="../ink/ink1129.xml"/><Relationship Id="rId124" Type="http://schemas.openxmlformats.org/officeDocument/2006/relationships/customXml" Target="../ink/ink1137.xml"/><Relationship Id="rId129" Type="http://schemas.openxmlformats.org/officeDocument/2006/relationships/image" Target="../media/image1139.png"/><Relationship Id="rId54" Type="http://schemas.openxmlformats.org/officeDocument/2006/relationships/customXml" Target="../ink/ink1102.xml"/><Relationship Id="rId70" Type="http://schemas.openxmlformats.org/officeDocument/2006/relationships/customXml" Target="../ink/ink1110.xml"/><Relationship Id="rId75" Type="http://schemas.openxmlformats.org/officeDocument/2006/relationships/image" Target="../media/image1112.png"/><Relationship Id="rId91" Type="http://schemas.openxmlformats.org/officeDocument/2006/relationships/image" Target="../media/image1120.png"/><Relationship Id="rId96" Type="http://schemas.openxmlformats.org/officeDocument/2006/relationships/customXml" Target="../ink/ink112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78.xml"/><Relationship Id="rId23" Type="http://schemas.openxmlformats.org/officeDocument/2006/relationships/image" Target="../media/image1086.png"/><Relationship Id="rId28" Type="http://schemas.openxmlformats.org/officeDocument/2006/relationships/customXml" Target="../ink/ink1089.xml"/><Relationship Id="rId49" Type="http://schemas.openxmlformats.org/officeDocument/2006/relationships/image" Target="../media/image1099.png"/><Relationship Id="rId114" Type="http://schemas.openxmlformats.org/officeDocument/2006/relationships/customXml" Target="../ink/ink1132.xml"/><Relationship Id="rId119" Type="http://schemas.openxmlformats.org/officeDocument/2006/relationships/image" Target="../media/image1134.png"/><Relationship Id="rId44" Type="http://schemas.openxmlformats.org/officeDocument/2006/relationships/customXml" Target="../ink/ink1097.xml"/><Relationship Id="rId60" Type="http://schemas.openxmlformats.org/officeDocument/2006/relationships/customXml" Target="../ink/ink1105.xml"/><Relationship Id="rId65" Type="http://schemas.openxmlformats.org/officeDocument/2006/relationships/image" Target="../media/image1107.png"/><Relationship Id="rId81" Type="http://schemas.openxmlformats.org/officeDocument/2006/relationships/image" Target="../media/image1115.png"/><Relationship Id="rId86" Type="http://schemas.openxmlformats.org/officeDocument/2006/relationships/customXml" Target="../ink/ink1118.xml"/><Relationship Id="rId130" Type="http://schemas.openxmlformats.org/officeDocument/2006/relationships/customXml" Target="../ink/ink1140.xml"/><Relationship Id="rId13" Type="http://schemas.openxmlformats.org/officeDocument/2006/relationships/image" Target="../media/image1081.png"/><Relationship Id="rId18" Type="http://schemas.openxmlformats.org/officeDocument/2006/relationships/customXml" Target="../ink/ink1084.xml"/><Relationship Id="rId39" Type="http://schemas.openxmlformats.org/officeDocument/2006/relationships/image" Target="../media/image1094.png"/><Relationship Id="rId109" Type="http://schemas.openxmlformats.org/officeDocument/2006/relationships/image" Target="../media/image1129.png"/><Relationship Id="rId34" Type="http://schemas.openxmlformats.org/officeDocument/2006/relationships/customXml" Target="../ink/ink1092.xml"/><Relationship Id="rId50" Type="http://schemas.openxmlformats.org/officeDocument/2006/relationships/customXml" Target="../ink/ink1100.xml"/><Relationship Id="rId55" Type="http://schemas.openxmlformats.org/officeDocument/2006/relationships/image" Target="../media/image1102.png"/><Relationship Id="rId76" Type="http://schemas.openxmlformats.org/officeDocument/2006/relationships/customXml" Target="../ink/ink1113.xml"/><Relationship Id="rId97" Type="http://schemas.openxmlformats.org/officeDocument/2006/relationships/image" Target="../media/image1123.png"/><Relationship Id="rId104" Type="http://schemas.openxmlformats.org/officeDocument/2006/relationships/customXml" Target="../ink/ink1127.xml"/><Relationship Id="rId120" Type="http://schemas.openxmlformats.org/officeDocument/2006/relationships/customXml" Target="../ink/ink1135.xml"/><Relationship Id="rId125" Type="http://schemas.openxmlformats.org/officeDocument/2006/relationships/image" Target="../media/image1137.png"/><Relationship Id="rId7" Type="http://schemas.openxmlformats.org/officeDocument/2006/relationships/image" Target="../media/image1078.png"/><Relationship Id="rId71" Type="http://schemas.openxmlformats.org/officeDocument/2006/relationships/image" Target="../media/image1110.png"/><Relationship Id="rId92" Type="http://schemas.openxmlformats.org/officeDocument/2006/relationships/customXml" Target="../ink/ink1121.xml"/><Relationship Id="rId2" Type="http://schemas.openxmlformats.org/officeDocument/2006/relationships/customXml" Target="../ink/ink1076.xml"/><Relationship Id="rId29" Type="http://schemas.openxmlformats.org/officeDocument/2006/relationships/image" Target="../media/image1089.png"/><Relationship Id="rId24" Type="http://schemas.openxmlformats.org/officeDocument/2006/relationships/customXml" Target="../ink/ink1087.xml"/><Relationship Id="rId40" Type="http://schemas.openxmlformats.org/officeDocument/2006/relationships/customXml" Target="../ink/ink1095.xml"/><Relationship Id="rId45" Type="http://schemas.openxmlformats.org/officeDocument/2006/relationships/image" Target="../media/image1097.png"/><Relationship Id="rId66" Type="http://schemas.openxmlformats.org/officeDocument/2006/relationships/customXml" Target="../ink/ink1108.xml"/><Relationship Id="rId87" Type="http://schemas.openxmlformats.org/officeDocument/2006/relationships/image" Target="../media/image1118.png"/><Relationship Id="rId110" Type="http://schemas.openxmlformats.org/officeDocument/2006/relationships/customXml" Target="../ink/ink1130.xml"/><Relationship Id="rId115" Type="http://schemas.openxmlformats.org/officeDocument/2006/relationships/image" Target="../media/image1132.png"/><Relationship Id="rId131" Type="http://schemas.openxmlformats.org/officeDocument/2006/relationships/image" Target="../media/image1140.png"/><Relationship Id="rId61" Type="http://schemas.openxmlformats.org/officeDocument/2006/relationships/image" Target="../media/image1105.png"/><Relationship Id="rId82" Type="http://schemas.openxmlformats.org/officeDocument/2006/relationships/customXml" Target="../ink/ink1116.xml"/><Relationship Id="rId19" Type="http://schemas.openxmlformats.org/officeDocument/2006/relationships/image" Target="../media/image1084.png"/><Relationship Id="rId14" Type="http://schemas.openxmlformats.org/officeDocument/2006/relationships/customXml" Target="../ink/ink1082.xml"/><Relationship Id="rId30" Type="http://schemas.openxmlformats.org/officeDocument/2006/relationships/customXml" Target="../ink/ink1090.xml"/><Relationship Id="rId35" Type="http://schemas.openxmlformats.org/officeDocument/2006/relationships/image" Target="../media/image1092.png"/><Relationship Id="rId56" Type="http://schemas.openxmlformats.org/officeDocument/2006/relationships/customXml" Target="../ink/ink1103.xml"/><Relationship Id="rId77" Type="http://schemas.openxmlformats.org/officeDocument/2006/relationships/image" Target="../media/image1113.png"/><Relationship Id="rId100" Type="http://schemas.openxmlformats.org/officeDocument/2006/relationships/customXml" Target="../ink/ink1125.xml"/><Relationship Id="rId105" Type="http://schemas.openxmlformats.org/officeDocument/2006/relationships/image" Target="../media/image1127.png"/><Relationship Id="rId126" Type="http://schemas.openxmlformats.org/officeDocument/2006/relationships/customXml" Target="../ink/ink1138.xml"/><Relationship Id="rId8" Type="http://schemas.openxmlformats.org/officeDocument/2006/relationships/customXml" Target="../ink/ink1079.xml"/><Relationship Id="rId51" Type="http://schemas.openxmlformats.org/officeDocument/2006/relationships/image" Target="../media/image1100.png"/><Relationship Id="rId72" Type="http://schemas.openxmlformats.org/officeDocument/2006/relationships/customXml" Target="../ink/ink1111.xml"/><Relationship Id="rId93" Type="http://schemas.openxmlformats.org/officeDocument/2006/relationships/image" Target="../media/image1121.png"/><Relationship Id="rId98" Type="http://schemas.openxmlformats.org/officeDocument/2006/relationships/customXml" Target="../ink/ink1124.xml"/><Relationship Id="rId121" Type="http://schemas.openxmlformats.org/officeDocument/2006/relationships/image" Target="../media/image1135.png"/><Relationship Id="rId3" Type="http://schemas.openxmlformats.org/officeDocument/2006/relationships/image" Target="../media/image1076.png"/><Relationship Id="rId25" Type="http://schemas.openxmlformats.org/officeDocument/2006/relationships/image" Target="../media/image1087.png"/><Relationship Id="rId46" Type="http://schemas.openxmlformats.org/officeDocument/2006/relationships/customXml" Target="../ink/ink1098.xml"/><Relationship Id="rId67" Type="http://schemas.openxmlformats.org/officeDocument/2006/relationships/image" Target="../media/image1108.png"/><Relationship Id="rId116" Type="http://schemas.openxmlformats.org/officeDocument/2006/relationships/customXml" Target="../ink/ink1133.xml"/><Relationship Id="rId20" Type="http://schemas.openxmlformats.org/officeDocument/2006/relationships/customXml" Target="../ink/ink1085.xml"/><Relationship Id="rId41" Type="http://schemas.openxmlformats.org/officeDocument/2006/relationships/image" Target="../media/image1095.png"/><Relationship Id="rId62" Type="http://schemas.openxmlformats.org/officeDocument/2006/relationships/customXml" Target="../ink/ink1106.xml"/><Relationship Id="rId83" Type="http://schemas.openxmlformats.org/officeDocument/2006/relationships/image" Target="../media/image1116.png"/><Relationship Id="rId88" Type="http://schemas.openxmlformats.org/officeDocument/2006/relationships/customXml" Target="../ink/ink1119.xml"/><Relationship Id="rId111" Type="http://schemas.openxmlformats.org/officeDocument/2006/relationships/image" Target="../media/image1130.png"/><Relationship Id="rId15" Type="http://schemas.openxmlformats.org/officeDocument/2006/relationships/image" Target="../media/image1082.png"/><Relationship Id="rId36" Type="http://schemas.openxmlformats.org/officeDocument/2006/relationships/customXml" Target="../ink/ink1093.xml"/><Relationship Id="rId57" Type="http://schemas.openxmlformats.org/officeDocument/2006/relationships/image" Target="../media/image1103.png"/><Relationship Id="rId106" Type="http://schemas.openxmlformats.org/officeDocument/2006/relationships/customXml" Target="../ink/ink1128.xml"/><Relationship Id="rId127" Type="http://schemas.openxmlformats.org/officeDocument/2006/relationships/image" Target="../media/image1138.png"/><Relationship Id="rId10" Type="http://schemas.openxmlformats.org/officeDocument/2006/relationships/customXml" Target="../ink/ink1080.xml"/><Relationship Id="rId31" Type="http://schemas.openxmlformats.org/officeDocument/2006/relationships/image" Target="../media/image1090.png"/><Relationship Id="rId52" Type="http://schemas.openxmlformats.org/officeDocument/2006/relationships/customXml" Target="../ink/ink1101.xml"/><Relationship Id="rId73" Type="http://schemas.openxmlformats.org/officeDocument/2006/relationships/image" Target="../media/image1111.png"/><Relationship Id="rId78" Type="http://schemas.openxmlformats.org/officeDocument/2006/relationships/customXml" Target="../ink/ink1114.xml"/><Relationship Id="rId94" Type="http://schemas.openxmlformats.org/officeDocument/2006/relationships/customXml" Target="../ink/ink1122.xml"/><Relationship Id="rId99" Type="http://schemas.openxmlformats.org/officeDocument/2006/relationships/image" Target="../media/image1124.png"/><Relationship Id="rId101" Type="http://schemas.openxmlformats.org/officeDocument/2006/relationships/image" Target="../media/image1125.png"/><Relationship Id="rId122" Type="http://schemas.openxmlformats.org/officeDocument/2006/relationships/customXml" Target="../ink/ink1136.xml"/><Relationship Id="rId4" Type="http://schemas.openxmlformats.org/officeDocument/2006/relationships/customXml" Target="../ink/ink1077.xml"/><Relationship Id="rId9" Type="http://schemas.openxmlformats.org/officeDocument/2006/relationships/image" Target="../media/image1079.png"/><Relationship Id="rId26" Type="http://schemas.openxmlformats.org/officeDocument/2006/relationships/customXml" Target="../ink/ink1088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98.png"/><Relationship Id="rId21" Type="http://schemas.openxmlformats.org/officeDocument/2006/relationships/image" Target="../media/image1150.png"/><Relationship Id="rId42" Type="http://schemas.openxmlformats.org/officeDocument/2006/relationships/customXml" Target="../ink/ink1161.xml"/><Relationship Id="rId63" Type="http://schemas.openxmlformats.org/officeDocument/2006/relationships/image" Target="../media/image1171.png"/><Relationship Id="rId84" Type="http://schemas.openxmlformats.org/officeDocument/2006/relationships/customXml" Target="../ink/ink1182.xml"/><Relationship Id="rId138" Type="http://schemas.openxmlformats.org/officeDocument/2006/relationships/customXml" Target="../ink/ink1209.xml"/><Relationship Id="rId159" Type="http://schemas.openxmlformats.org/officeDocument/2006/relationships/image" Target="../media/image1219.png"/><Relationship Id="rId170" Type="http://schemas.openxmlformats.org/officeDocument/2006/relationships/customXml" Target="../ink/ink1225.xml"/><Relationship Id="rId191" Type="http://schemas.openxmlformats.org/officeDocument/2006/relationships/image" Target="../media/image1235.png"/><Relationship Id="rId205" Type="http://schemas.openxmlformats.org/officeDocument/2006/relationships/image" Target="../media/image1242.png"/><Relationship Id="rId226" Type="http://schemas.openxmlformats.org/officeDocument/2006/relationships/customXml" Target="../ink/ink1253.xml"/><Relationship Id="rId107" Type="http://schemas.openxmlformats.org/officeDocument/2006/relationships/image" Target="../media/image1193.png"/><Relationship Id="rId11" Type="http://schemas.openxmlformats.org/officeDocument/2006/relationships/image" Target="../media/image1145.png"/><Relationship Id="rId32" Type="http://schemas.openxmlformats.org/officeDocument/2006/relationships/customXml" Target="../ink/ink1156.xml"/><Relationship Id="rId53" Type="http://schemas.openxmlformats.org/officeDocument/2006/relationships/image" Target="../media/image1166.png"/><Relationship Id="rId74" Type="http://schemas.openxmlformats.org/officeDocument/2006/relationships/customXml" Target="../ink/ink1177.xml"/><Relationship Id="rId128" Type="http://schemas.openxmlformats.org/officeDocument/2006/relationships/customXml" Target="../ink/ink1204.xml"/><Relationship Id="rId149" Type="http://schemas.openxmlformats.org/officeDocument/2006/relationships/image" Target="../media/image1214.png"/><Relationship Id="rId5" Type="http://schemas.openxmlformats.org/officeDocument/2006/relationships/image" Target="../media/image1142.png"/><Relationship Id="rId95" Type="http://schemas.openxmlformats.org/officeDocument/2006/relationships/image" Target="../media/image1187.png"/><Relationship Id="rId160" Type="http://schemas.openxmlformats.org/officeDocument/2006/relationships/customXml" Target="../ink/ink1220.xml"/><Relationship Id="rId181" Type="http://schemas.openxmlformats.org/officeDocument/2006/relationships/image" Target="../media/image1230.png"/><Relationship Id="rId216" Type="http://schemas.openxmlformats.org/officeDocument/2006/relationships/customXml" Target="../ink/ink1248.xml"/><Relationship Id="rId237" Type="http://schemas.openxmlformats.org/officeDocument/2006/relationships/image" Target="../media/image1258.png"/><Relationship Id="rId22" Type="http://schemas.openxmlformats.org/officeDocument/2006/relationships/customXml" Target="../ink/ink1151.xml"/><Relationship Id="rId43" Type="http://schemas.openxmlformats.org/officeDocument/2006/relationships/image" Target="../media/image1161.png"/><Relationship Id="rId64" Type="http://schemas.openxmlformats.org/officeDocument/2006/relationships/customXml" Target="../ink/ink1172.xml"/><Relationship Id="rId118" Type="http://schemas.openxmlformats.org/officeDocument/2006/relationships/customXml" Target="../ink/ink1199.xml"/><Relationship Id="rId139" Type="http://schemas.openxmlformats.org/officeDocument/2006/relationships/image" Target="../media/image1209.png"/><Relationship Id="rId85" Type="http://schemas.openxmlformats.org/officeDocument/2006/relationships/image" Target="../media/image1182.png"/><Relationship Id="rId150" Type="http://schemas.openxmlformats.org/officeDocument/2006/relationships/customXml" Target="../ink/ink1215.xml"/><Relationship Id="rId171" Type="http://schemas.openxmlformats.org/officeDocument/2006/relationships/image" Target="../media/image1225.png"/><Relationship Id="rId192" Type="http://schemas.openxmlformats.org/officeDocument/2006/relationships/customXml" Target="../ink/ink1236.xml"/><Relationship Id="rId206" Type="http://schemas.openxmlformats.org/officeDocument/2006/relationships/customXml" Target="../ink/ink1243.xml"/><Relationship Id="rId227" Type="http://schemas.openxmlformats.org/officeDocument/2006/relationships/image" Target="../media/image1253.png"/><Relationship Id="rId12" Type="http://schemas.openxmlformats.org/officeDocument/2006/relationships/customXml" Target="../ink/ink1146.xml"/><Relationship Id="rId33" Type="http://schemas.openxmlformats.org/officeDocument/2006/relationships/image" Target="../media/image1156.png"/><Relationship Id="rId108" Type="http://schemas.openxmlformats.org/officeDocument/2006/relationships/customXml" Target="../ink/ink1194.xml"/><Relationship Id="rId129" Type="http://schemas.openxmlformats.org/officeDocument/2006/relationships/image" Target="../media/image1204.png"/><Relationship Id="rId54" Type="http://schemas.openxmlformats.org/officeDocument/2006/relationships/customXml" Target="../ink/ink1167.xml"/><Relationship Id="rId75" Type="http://schemas.openxmlformats.org/officeDocument/2006/relationships/image" Target="../media/image1177.png"/><Relationship Id="rId96" Type="http://schemas.openxmlformats.org/officeDocument/2006/relationships/customXml" Target="../ink/ink1188.xml"/><Relationship Id="rId140" Type="http://schemas.openxmlformats.org/officeDocument/2006/relationships/customXml" Target="../ink/ink1210.xml"/><Relationship Id="rId161" Type="http://schemas.openxmlformats.org/officeDocument/2006/relationships/image" Target="../media/image1220.png"/><Relationship Id="rId182" Type="http://schemas.openxmlformats.org/officeDocument/2006/relationships/customXml" Target="../ink/ink1231.xml"/><Relationship Id="rId217" Type="http://schemas.openxmlformats.org/officeDocument/2006/relationships/image" Target="../media/image1248.png"/><Relationship Id="rId6" Type="http://schemas.openxmlformats.org/officeDocument/2006/relationships/customXml" Target="../ink/ink1143.xml"/><Relationship Id="rId238" Type="http://schemas.openxmlformats.org/officeDocument/2006/relationships/customXml" Target="../ink/ink1259.xml"/><Relationship Id="rId23" Type="http://schemas.openxmlformats.org/officeDocument/2006/relationships/image" Target="../media/image1151.png"/><Relationship Id="rId119" Type="http://schemas.openxmlformats.org/officeDocument/2006/relationships/image" Target="../media/image1199.png"/><Relationship Id="rId44" Type="http://schemas.openxmlformats.org/officeDocument/2006/relationships/customXml" Target="../ink/ink1162.xml"/><Relationship Id="rId65" Type="http://schemas.openxmlformats.org/officeDocument/2006/relationships/image" Target="../media/image1172.png"/><Relationship Id="rId86" Type="http://schemas.openxmlformats.org/officeDocument/2006/relationships/customXml" Target="../ink/ink1183.xml"/><Relationship Id="rId130" Type="http://schemas.openxmlformats.org/officeDocument/2006/relationships/customXml" Target="../ink/ink1205.xml"/><Relationship Id="rId151" Type="http://schemas.openxmlformats.org/officeDocument/2006/relationships/image" Target="../media/image1215.png"/><Relationship Id="rId172" Type="http://schemas.openxmlformats.org/officeDocument/2006/relationships/customXml" Target="../ink/ink1226.xml"/><Relationship Id="rId193" Type="http://schemas.openxmlformats.org/officeDocument/2006/relationships/image" Target="../media/image1236.png"/><Relationship Id="rId207" Type="http://schemas.openxmlformats.org/officeDocument/2006/relationships/image" Target="../media/image1243.png"/><Relationship Id="rId228" Type="http://schemas.openxmlformats.org/officeDocument/2006/relationships/customXml" Target="../ink/ink1254.xml"/><Relationship Id="rId13" Type="http://schemas.openxmlformats.org/officeDocument/2006/relationships/image" Target="../media/image1146.png"/><Relationship Id="rId109" Type="http://schemas.openxmlformats.org/officeDocument/2006/relationships/image" Target="../media/image1194.png"/><Relationship Id="rId34" Type="http://schemas.openxmlformats.org/officeDocument/2006/relationships/customXml" Target="../ink/ink1157.xml"/><Relationship Id="rId55" Type="http://schemas.openxmlformats.org/officeDocument/2006/relationships/image" Target="../media/image1167.png"/><Relationship Id="rId76" Type="http://schemas.openxmlformats.org/officeDocument/2006/relationships/customXml" Target="../ink/ink1178.xml"/><Relationship Id="rId97" Type="http://schemas.openxmlformats.org/officeDocument/2006/relationships/image" Target="../media/image1188.png"/><Relationship Id="rId120" Type="http://schemas.openxmlformats.org/officeDocument/2006/relationships/customXml" Target="../ink/ink1200.xml"/><Relationship Id="rId141" Type="http://schemas.openxmlformats.org/officeDocument/2006/relationships/image" Target="../media/image1210.png"/><Relationship Id="rId7" Type="http://schemas.openxmlformats.org/officeDocument/2006/relationships/image" Target="../media/image1143.png"/><Relationship Id="rId162" Type="http://schemas.openxmlformats.org/officeDocument/2006/relationships/customXml" Target="../ink/ink1221.xml"/><Relationship Id="rId183" Type="http://schemas.openxmlformats.org/officeDocument/2006/relationships/image" Target="../media/image1231.png"/><Relationship Id="rId218" Type="http://schemas.openxmlformats.org/officeDocument/2006/relationships/customXml" Target="../ink/ink1249.xml"/><Relationship Id="rId239" Type="http://schemas.openxmlformats.org/officeDocument/2006/relationships/image" Target="../media/image1259.png"/><Relationship Id="rId24" Type="http://schemas.openxmlformats.org/officeDocument/2006/relationships/customXml" Target="../ink/ink1152.xml"/><Relationship Id="rId45" Type="http://schemas.openxmlformats.org/officeDocument/2006/relationships/image" Target="../media/image1162.png"/><Relationship Id="rId66" Type="http://schemas.openxmlformats.org/officeDocument/2006/relationships/customXml" Target="../ink/ink1173.xml"/><Relationship Id="rId87" Type="http://schemas.openxmlformats.org/officeDocument/2006/relationships/image" Target="../media/image1183.png"/><Relationship Id="rId110" Type="http://schemas.openxmlformats.org/officeDocument/2006/relationships/customXml" Target="../ink/ink1195.xml"/><Relationship Id="rId131" Type="http://schemas.openxmlformats.org/officeDocument/2006/relationships/image" Target="../media/image1205.png"/><Relationship Id="rId152" Type="http://schemas.openxmlformats.org/officeDocument/2006/relationships/customXml" Target="../ink/ink1216.xml"/><Relationship Id="rId173" Type="http://schemas.openxmlformats.org/officeDocument/2006/relationships/image" Target="../media/image1226.png"/><Relationship Id="rId194" Type="http://schemas.openxmlformats.org/officeDocument/2006/relationships/customXml" Target="../ink/ink1237.xml"/><Relationship Id="rId208" Type="http://schemas.openxmlformats.org/officeDocument/2006/relationships/customXml" Target="../ink/ink1244.xml"/><Relationship Id="rId229" Type="http://schemas.openxmlformats.org/officeDocument/2006/relationships/image" Target="../media/image1254.png"/><Relationship Id="rId240" Type="http://schemas.openxmlformats.org/officeDocument/2006/relationships/customXml" Target="../ink/ink1260.xml"/><Relationship Id="rId14" Type="http://schemas.openxmlformats.org/officeDocument/2006/relationships/customXml" Target="../ink/ink1147.xml"/><Relationship Id="rId35" Type="http://schemas.openxmlformats.org/officeDocument/2006/relationships/image" Target="../media/image1157.png"/><Relationship Id="rId56" Type="http://schemas.openxmlformats.org/officeDocument/2006/relationships/customXml" Target="../ink/ink1168.xml"/><Relationship Id="rId77" Type="http://schemas.openxmlformats.org/officeDocument/2006/relationships/image" Target="../media/image1178.png"/><Relationship Id="rId100" Type="http://schemas.openxmlformats.org/officeDocument/2006/relationships/customXml" Target="../ink/ink1190.xml"/><Relationship Id="rId8" Type="http://schemas.openxmlformats.org/officeDocument/2006/relationships/customXml" Target="../ink/ink1144.xml"/><Relationship Id="rId98" Type="http://schemas.openxmlformats.org/officeDocument/2006/relationships/customXml" Target="../ink/ink1189.xml"/><Relationship Id="rId121" Type="http://schemas.openxmlformats.org/officeDocument/2006/relationships/image" Target="../media/image1200.png"/><Relationship Id="rId142" Type="http://schemas.openxmlformats.org/officeDocument/2006/relationships/customXml" Target="../ink/ink1211.xml"/><Relationship Id="rId163" Type="http://schemas.openxmlformats.org/officeDocument/2006/relationships/image" Target="../media/image1221.png"/><Relationship Id="rId184" Type="http://schemas.openxmlformats.org/officeDocument/2006/relationships/customXml" Target="../ink/ink1232.xml"/><Relationship Id="rId219" Type="http://schemas.openxmlformats.org/officeDocument/2006/relationships/image" Target="../media/image1249.png"/><Relationship Id="rId230" Type="http://schemas.openxmlformats.org/officeDocument/2006/relationships/customXml" Target="../ink/ink1255.xml"/><Relationship Id="rId25" Type="http://schemas.openxmlformats.org/officeDocument/2006/relationships/image" Target="../media/image1152.png"/><Relationship Id="rId46" Type="http://schemas.openxmlformats.org/officeDocument/2006/relationships/customXml" Target="../ink/ink1163.xml"/><Relationship Id="rId67" Type="http://schemas.openxmlformats.org/officeDocument/2006/relationships/image" Target="../media/image1173.png"/><Relationship Id="rId88" Type="http://schemas.openxmlformats.org/officeDocument/2006/relationships/customXml" Target="../ink/ink1184.xml"/><Relationship Id="rId111" Type="http://schemas.openxmlformats.org/officeDocument/2006/relationships/image" Target="../media/image1195.png"/><Relationship Id="rId132" Type="http://schemas.openxmlformats.org/officeDocument/2006/relationships/customXml" Target="../ink/ink1206.xml"/><Relationship Id="rId153" Type="http://schemas.openxmlformats.org/officeDocument/2006/relationships/image" Target="../media/image1216.png"/><Relationship Id="rId174" Type="http://schemas.openxmlformats.org/officeDocument/2006/relationships/customXml" Target="../ink/ink1227.xml"/><Relationship Id="rId195" Type="http://schemas.openxmlformats.org/officeDocument/2006/relationships/image" Target="../media/image1237.png"/><Relationship Id="rId209" Type="http://schemas.openxmlformats.org/officeDocument/2006/relationships/image" Target="../media/image1244.png"/><Relationship Id="rId220" Type="http://schemas.openxmlformats.org/officeDocument/2006/relationships/customXml" Target="../ink/ink1250.xml"/><Relationship Id="rId241" Type="http://schemas.openxmlformats.org/officeDocument/2006/relationships/image" Target="../media/image1260.png"/><Relationship Id="rId15" Type="http://schemas.openxmlformats.org/officeDocument/2006/relationships/image" Target="../media/image1147.png"/><Relationship Id="rId36" Type="http://schemas.openxmlformats.org/officeDocument/2006/relationships/customXml" Target="../ink/ink1158.xml"/><Relationship Id="rId57" Type="http://schemas.openxmlformats.org/officeDocument/2006/relationships/image" Target="../media/image1168.png"/><Relationship Id="rId106" Type="http://schemas.openxmlformats.org/officeDocument/2006/relationships/customXml" Target="../ink/ink1193.xml"/><Relationship Id="rId127" Type="http://schemas.openxmlformats.org/officeDocument/2006/relationships/image" Target="../media/image1203.png"/><Relationship Id="rId10" Type="http://schemas.openxmlformats.org/officeDocument/2006/relationships/customXml" Target="../ink/ink1145.xml"/><Relationship Id="rId31" Type="http://schemas.openxmlformats.org/officeDocument/2006/relationships/image" Target="../media/image1155.png"/><Relationship Id="rId52" Type="http://schemas.openxmlformats.org/officeDocument/2006/relationships/customXml" Target="../ink/ink1166.xml"/><Relationship Id="rId73" Type="http://schemas.openxmlformats.org/officeDocument/2006/relationships/image" Target="../media/image1176.png"/><Relationship Id="rId78" Type="http://schemas.openxmlformats.org/officeDocument/2006/relationships/customXml" Target="../ink/ink1179.xml"/><Relationship Id="rId94" Type="http://schemas.openxmlformats.org/officeDocument/2006/relationships/customXml" Target="../ink/ink1187.xml"/><Relationship Id="rId99" Type="http://schemas.openxmlformats.org/officeDocument/2006/relationships/image" Target="../media/image1189.png"/><Relationship Id="rId101" Type="http://schemas.openxmlformats.org/officeDocument/2006/relationships/image" Target="../media/image1190.png"/><Relationship Id="rId122" Type="http://schemas.openxmlformats.org/officeDocument/2006/relationships/customXml" Target="../ink/ink1201.xml"/><Relationship Id="rId143" Type="http://schemas.openxmlformats.org/officeDocument/2006/relationships/image" Target="../media/image1211.png"/><Relationship Id="rId148" Type="http://schemas.openxmlformats.org/officeDocument/2006/relationships/customXml" Target="../ink/ink1214.xml"/><Relationship Id="rId164" Type="http://schemas.openxmlformats.org/officeDocument/2006/relationships/customXml" Target="../ink/ink1222.xml"/><Relationship Id="rId169" Type="http://schemas.openxmlformats.org/officeDocument/2006/relationships/image" Target="../media/image1224.png"/><Relationship Id="rId185" Type="http://schemas.openxmlformats.org/officeDocument/2006/relationships/image" Target="../media/image1232.png"/><Relationship Id="rId4" Type="http://schemas.openxmlformats.org/officeDocument/2006/relationships/customXml" Target="../ink/ink1142.xml"/><Relationship Id="rId9" Type="http://schemas.openxmlformats.org/officeDocument/2006/relationships/image" Target="../media/image1144.png"/><Relationship Id="rId180" Type="http://schemas.openxmlformats.org/officeDocument/2006/relationships/customXml" Target="../ink/ink1230.xml"/><Relationship Id="rId210" Type="http://schemas.openxmlformats.org/officeDocument/2006/relationships/customXml" Target="../ink/ink1245.xml"/><Relationship Id="rId215" Type="http://schemas.openxmlformats.org/officeDocument/2006/relationships/image" Target="../media/image1247.png"/><Relationship Id="rId236" Type="http://schemas.openxmlformats.org/officeDocument/2006/relationships/customXml" Target="../ink/ink1258.xml"/><Relationship Id="rId26" Type="http://schemas.openxmlformats.org/officeDocument/2006/relationships/customXml" Target="../ink/ink1153.xml"/><Relationship Id="rId231" Type="http://schemas.openxmlformats.org/officeDocument/2006/relationships/image" Target="../media/image1255.png"/><Relationship Id="rId47" Type="http://schemas.openxmlformats.org/officeDocument/2006/relationships/image" Target="../media/image1163.png"/><Relationship Id="rId68" Type="http://schemas.openxmlformats.org/officeDocument/2006/relationships/customXml" Target="../ink/ink1174.xml"/><Relationship Id="rId89" Type="http://schemas.openxmlformats.org/officeDocument/2006/relationships/image" Target="../media/image1184.png"/><Relationship Id="rId112" Type="http://schemas.openxmlformats.org/officeDocument/2006/relationships/customXml" Target="../ink/ink1196.xml"/><Relationship Id="rId133" Type="http://schemas.openxmlformats.org/officeDocument/2006/relationships/image" Target="../media/image1206.png"/><Relationship Id="rId154" Type="http://schemas.openxmlformats.org/officeDocument/2006/relationships/customXml" Target="../ink/ink1217.xml"/><Relationship Id="rId175" Type="http://schemas.openxmlformats.org/officeDocument/2006/relationships/image" Target="../media/image1227.png"/><Relationship Id="rId196" Type="http://schemas.openxmlformats.org/officeDocument/2006/relationships/customXml" Target="../ink/ink1238.xml"/><Relationship Id="rId200" Type="http://schemas.openxmlformats.org/officeDocument/2006/relationships/customXml" Target="../ink/ink1240.xml"/><Relationship Id="rId16" Type="http://schemas.openxmlformats.org/officeDocument/2006/relationships/customXml" Target="../ink/ink1148.xml"/><Relationship Id="rId221" Type="http://schemas.openxmlformats.org/officeDocument/2006/relationships/image" Target="../media/image1250.png"/><Relationship Id="rId37" Type="http://schemas.openxmlformats.org/officeDocument/2006/relationships/image" Target="../media/image1158.png"/><Relationship Id="rId58" Type="http://schemas.openxmlformats.org/officeDocument/2006/relationships/customXml" Target="../ink/ink1169.xml"/><Relationship Id="rId79" Type="http://schemas.openxmlformats.org/officeDocument/2006/relationships/image" Target="../media/image1179.png"/><Relationship Id="rId102" Type="http://schemas.openxmlformats.org/officeDocument/2006/relationships/customXml" Target="../ink/ink1191.xml"/><Relationship Id="rId123" Type="http://schemas.openxmlformats.org/officeDocument/2006/relationships/image" Target="../media/image1201.png"/><Relationship Id="rId144" Type="http://schemas.openxmlformats.org/officeDocument/2006/relationships/customXml" Target="../ink/ink1212.xml"/><Relationship Id="rId90" Type="http://schemas.openxmlformats.org/officeDocument/2006/relationships/customXml" Target="../ink/ink1185.xml"/><Relationship Id="rId165" Type="http://schemas.openxmlformats.org/officeDocument/2006/relationships/image" Target="../media/image1222.png"/><Relationship Id="rId186" Type="http://schemas.openxmlformats.org/officeDocument/2006/relationships/customXml" Target="../ink/ink1233.xml"/><Relationship Id="rId211" Type="http://schemas.openxmlformats.org/officeDocument/2006/relationships/image" Target="../media/image1245.png"/><Relationship Id="rId232" Type="http://schemas.openxmlformats.org/officeDocument/2006/relationships/customXml" Target="../ink/ink1256.xml"/><Relationship Id="rId27" Type="http://schemas.openxmlformats.org/officeDocument/2006/relationships/image" Target="../media/image1153.png"/><Relationship Id="rId48" Type="http://schemas.openxmlformats.org/officeDocument/2006/relationships/customXml" Target="../ink/ink1164.xml"/><Relationship Id="rId69" Type="http://schemas.openxmlformats.org/officeDocument/2006/relationships/image" Target="../media/image1174.png"/><Relationship Id="rId113" Type="http://schemas.openxmlformats.org/officeDocument/2006/relationships/image" Target="../media/image1196.png"/><Relationship Id="rId134" Type="http://schemas.openxmlformats.org/officeDocument/2006/relationships/customXml" Target="../ink/ink1207.xml"/><Relationship Id="rId80" Type="http://schemas.openxmlformats.org/officeDocument/2006/relationships/customXml" Target="../ink/ink1180.xml"/><Relationship Id="rId155" Type="http://schemas.openxmlformats.org/officeDocument/2006/relationships/image" Target="../media/image1217.png"/><Relationship Id="rId176" Type="http://schemas.openxmlformats.org/officeDocument/2006/relationships/customXml" Target="../ink/ink1228.xml"/><Relationship Id="rId197" Type="http://schemas.openxmlformats.org/officeDocument/2006/relationships/image" Target="../media/image1238.png"/><Relationship Id="rId201" Type="http://schemas.openxmlformats.org/officeDocument/2006/relationships/image" Target="../media/image1240.png"/><Relationship Id="rId222" Type="http://schemas.openxmlformats.org/officeDocument/2006/relationships/customXml" Target="../ink/ink1251.xml"/><Relationship Id="rId17" Type="http://schemas.openxmlformats.org/officeDocument/2006/relationships/image" Target="../media/image1148.png"/><Relationship Id="rId38" Type="http://schemas.openxmlformats.org/officeDocument/2006/relationships/customXml" Target="../ink/ink1159.xml"/><Relationship Id="rId59" Type="http://schemas.openxmlformats.org/officeDocument/2006/relationships/image" Target="../media/image1169.png"/><Relationship Id="rId103" Type="http://schemas.openxmlformats.org/officeDocument/2006/relationships/image" Target="../media/image1191.png"/><Relationship Id="rId124" Type="http://schemas.openxmlformats.org/officeDocument/2006/relationships/customXml" Target="../ink/ink1202.xml"/><Relationship Id="rId70" Type="http://schemas.openxmlformats.org/officeDocument/2006/relationships/customXml" Target="../ink/ink1175.xml"/><Relationship Id="rId91" Type="http://schemas.openxmlformats.org/officeDocument/2006/relationships/image" Target="../media/image1185.png"/><Relationship Id="rId145" Type="http://schemas.openxmlformats.org/officeDocument/2006/relationships/image" Target="../media/image1212.png"/><Relationship Id="rId166" Type="http://schemas.openxmlformats.org/officeDocument/2006/relationships/customXml" Target="../ink/ink1223.xml"/><Relationship Id="rId187" Type="http://schemas.openxmlformats.org/officeDocument/2006/relationships/image" Target="../media/image123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246.xml"/><Relationship Id="rId233" Type="http://schemas.openxmlformats.org/officeDocument/2006/relationships/image" Target="../media/image1256.png"/><Relationship Id="rId28" Type="http://schemas.openxmlformats.org/officeDocument/2006/relationships/customXml" Target="../ink/ink1154.xml"/><Relationship Id="rId49" Type="http://schemas.openxmlformats.org/officeDocument/2006/relationships/image" Target="../media/image1164.png"/><Relationship Id="rId114" Type="http://schemas.openxmlformats.org/officeDocument/2006/relationships/customXml" Target="../ink/ink1197.xml"/><Relationship Id="rId60" Type="http://schemas.openxmlformats.org/officeDocument/2006/relationships/customXml" Target="../ink/ink1170.xml"/><Relationship Id="rId81" Type="http://schemas.openxmlformats.org/officeDocument/2006/relationships/image" Target="../media/image1180.png"/><Relationship Id="rId135" Type="http://schemas.openxmlformats.org/officeDocument/2006/relationships/image" Target="../media/image1207.png"/><Relationship Id="rId156" Type="http://schemas.openxmlformats.org/officeDocument/2006/relationships/customXml" Target="../ink/ink1218.xml"/><Relationship Id="rId177" Type="http://schemas.openxmlformats.org/officeDocument/2006/relationships/image" Target="../media/image1228.png"/><Relationship Id="rId198" Type="http://schemas.openxmlformats.org/officeDocument/2006/relationships/customXml" Target="../ink/ink1239.xml"/><Relationship Id="rId202" Type="http://schemas.openxmlformats.org/officeDocument/2006/relationships/customXml" Target="../ink/ink1241.xml"/><Relationship Id="rId223" Type="http://schemas.openxmlformats.org/officeDocument/2006/relationships/image" Target="../media/image1251.png"/><Relationship Id="rId18" Type="http://schemas.openxmlformats.org/officeDocument/2006/relationships/customXml" Target="../ink/ink1149.xml"/><Relationship Id="rId39" Type="http://schemas.openxmlformats.org/officeDocument/2006/relationships/image" Target="../media/image1159.png"/><Relationship Id="rId50" Type="http://schemas.openxmlformats.org/officeDocument/2006/relationships/customXml" Target="../ink/ink1165.xml"/><Relationship Id="rId104" Type="http://schemas.openxmlformats.org/officeDocument/2006/relationships/customXml" Target="../ink/ink1192.xml"/><Relationship Id="rId125" Type="http://schemas.openxmlformats.org/officeDocument/2006/relationships/image" Target="../media/image1202.png"/><Relationship Id="rId146" Type="http://schemas.openxmlformats.org/officeDocument/2006/relationships/customXml" Target="../ink/ink1213.xml"/><Relationship Id="rId167" Type="http://schemas.openxmlformats.org/officeDocument/2006/relationships/image" Target="../media/image1223.png"/><Relationship Id="rId188" Type="http://schemas.openxmlformats.org/officeDocument/2006/relationships/customXml" Target="../ink/ink1234.xml"/><Relationship Id="rId71" Type="http://schemas.openxmlformats.org/officeDocument/2006/relationships/image" Target="../media/image1175.png"/><Relationship Id="rId92" Type="http://schemas.openxmlformats.org/officeDocument/2006/relationships/customXml" Target="../ink/ink1186.xml"/><Relationship Id="rId213" Type="http://schemas.openxmlformats.org/officeDocument/2006/relationships/image" Target="../media/image1246.png"/><Relationship Id="rId234" Type="http://schemas.openxmlformats.org/officeDocument/2006/relationships/customXml" Target="../ink/ink1257.xml"/><Relationship Id="rId2" Type="http://schemas.openxmlformats.org/officeDocument/2006/relationships/customXml" Target="../ink/ink1141.xml"/><Relationship Id="rId29" Type="http://schemas.openxmlformats.org/officeDocument/2006/relationships/image" Target="../media/image1154.png"/><Relationship Id="rId40" Type="http://schemas.openxmlformats.org/officeDocument/2006/relationships/customXml" Target="../ink/ink1160.xml"/><Relationship Id="rId115" Type="http://schemas.openxmlformats.org/officeDocument/2006/relationships/image" Target="../media/image1197.png"/><Relationship Id="rId136" Type="http://schemas.openxmlformats.org/officeDocument/2006/relationships/customXml" Target="../ink/ink1208.xml"/><Relationship Id="rId157" Type="http://schemas.openxmlformats.org/officeDocument/2006/relationships/image" Target="../media/image1218.png"/><Relationship Id="rId178" Type="http://schemas.openxmlformats.org/officeDocument/2006/relationships/customXml" Target="../ink/ink1229.xml"/><Relationship Id="rId61" Type="http://schemas.openxmlformats.org/officeDocument/2006/relationships/image" Target="../media/image1170.png"/><Relationship Id="rId82" Type="http://schemas.openxmlformats.org/officeDocument/2006/relationships/customXml" Target="../ink/ink1181.xml"/><Relationship Id="rId199" Type="http://schemas.openxmlformats.org/officeDocument/2006/relationships/image" Target="../media/image1239.png"/><Relationship Id="rId203" Type="http://schemas.openxmlformats.org/officeDocument/2006/relationships/image" Target="../media/image1241.png"/><Relationship Id="rId19" Type="http://schemas.openxmlformats.org/officeDocument/2006/relationships/image" Target="../media/image1149.png"/><Relationship Id="rId224" Type="http://schemas.openxmlformats.org/officeDocument/2006/relationships/customXml" Target="../ink/ink1252.xml"/><Relationship Id="rId30" Type="http://schemas.openxmlformats.org/officeDocument/2006/relationships/customXml" Target="../ink/ink1155.xml"/><Relationship Id="rId105" Type="http://schemas.openxmlformats.org/officeDocument/2006/relationships/image" Target="../media/image1192.png"/><Relationship Id="rId126" Type="http://schemas.openxmlformats.org/officeDocument/2006/relationships/customXml" Target="../ink/ink1203.xml"/><Relationship Id="rId147" Type="http://schemas.openxmlformats.org/officeDocument/2006/relationships/image" Target="../media/image1213.png"/><Relationship Id="rId168" Type="http://schemas.openxmlformats.org/officeDocument/2006/relationships/customXml" Target="../ink/ink1224.xml"/><Relationship Id="rId51" Type="http://schemas.openxmlformats.org/officeDocument/2006/relationships/image" Target="../media/image1165.png"/><Relationship Id="rId72" Type="http://schemas.openxmlformats.org/officeDocument/2006/relationships/customXml" Target="../ink/ink1176.xml"/><Relationship Id="rId93" Type="http://schemas.openxmlformats.org/officeDocument/2006/relationships/image" Target="../media/image1186.png"/><Relationship Id="rId189" Type="http://schemas.openxmlformats.org/officeDocument/2006/relationships/image" Target="../media/image1234.png"/><Relationship Id="rId3" Type="http://schemas.openxmlformats.org/officeDocument/2006/relationships/image" Target="../media/image1141.png"/><Relationship Id="rId214" Type="http://schemas.openxmlformats.org/officeDocument/2006/relationships/customXml" Target="../ink/ink1247.xml"/><Relationship Id="rId235" Type="http://schemas.openxmlformats.org/officeDocument/2006/relationships/image" Target="../media/image1257.png"/><Relationship Id="rId116" Type="http://schemas.openxmlformats.org/officeDocument/2006/relationships/customXml" Target="../ink/ink1198.xml"/><Relationship Id="rId137" Type="http://schemas.openxmlformats.org/officeDocument/2006/relationships/image" Target="../media/image1208.png"/><Relationship Id="rId158" Type="http://schemas.openxmlformats.org/officeDocument/2006/relationships/customXml" Target="../ink/ink1219.xml"/><Relationship Id="rId20" Type="http://schemas.openxmlformats.org/officeDocument/2006/relationships/customXml" Target="../ink/ink1150.xml"/><Relationship Id="rId41" Type="http://schemas.openxmlformats.org/officeDocument/2006/relationships/image" Target="../media/image1160.png"/><Relationship Id="rId62" Type="http://schemas.openxmlformats.org/officeDocument/2006/relationships/customXml" Target="../ink/ink1171.xml"/><Relationship Id="rId83" Type="http://schemas.openxmlformats.org/officeDocument/2006/relationships/image" Target="../media/image1181.png"/><Relationship Id="rId179" Type="http://schemas.openxmlformats.org/officeDocument/2006/relationships/image" Target="../media/image1229.png"/><Relationship Id="rId190" Type="http://schemas.openxmlformats.org/officeDocument/2006/relationships/customXml" Target="../ink/ink1235.xml"/><Relationship Id="rId204" Type="http://schemas.openxmlformats.org/officeDocument/2006/relationships/customXml" Target="../ink/ink1242.xml"/><Relationship Id="rId225" Type="http://schemas.openxmlformats.org/officeDocument/2006/relationships/image" Target="../media/image1252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73.xml"/><Relationship Id="rId117" Type="http://schemas.openxmlformats.org/officeDocument/2006/relationships/image" Target="../media/image1318.png"/><Relationship Id="rId21" Type="http://schemas.openxmlformats.org/officeDocument/2006/relationships/image" Target="../media/image1270.png"/><Relationship Id="rId42" Type="http://schemas.openxmlformats.org/officeDocument/2006/relationships/customXml" Target="../ink/ink1281.xml"/><Relationship Id="rId47" Type="http://schemas.openxmlformats.org/officeDocument/2006/relationships/image" Target="../media/image1283.png"/><Relationship Id="rId63" Type="http://schemas.openxmlformats.org/officeDocument/2006/relationships/image" Target="../media/image1291.png"/><Relationship Id="rId68" Type="http://schemas.openxmlformats.org/officeDocument/2006/relationships/customXml" Target="../ink/ink1294.xml"/><Relationship Id="rId84" Type="http://schemas.openxmlformats.org/officeDocument/2006/relationships/customXml" Target="../ink/ink1302.xml"/><Relationship Id="rId89" Type="http://schemas.openxmlformats.org/officeDocument/2006/relationships/image" Target="../media/image1304.png"/><Relationship Id="rId112" Type="http://schemas.openxmlformats.org/officeDocument/2006/relationships/customXml" Target="../ink/ink1316.xml"/><Relationship Id="rId16" Type="http://schemas.openxmlformats.org/officeDocument/2006/relationships/customXml" Target="../ink/ink1268.xml"/><Relationship Id="rId107" Type="http://schemas.openxmlformats.org/officeDocument/2006/relationships/image" Target="../media/image1313.png"/><Relationship Id="rId11" Type="http://schemas.openxmlformats.org/officeDocument/2006/relationships/image" Target="../media/image1265.png"/><Relationship Id="rId32" Type="http://schemas.openxmlformats.org/officeDocument/2006/relationships/customXml" Target="../ink/ink1276.xml"/><Relationship Id="rId37" Type="http://schemas.openxmlformats.org/officeDocument/2006/relationships/image" Target="../media/image1278.png"/><Relationship Id="rId53" Type="http://schemas.openxmlformats.org/officeDocument/2006/relationships/image" Target="../media/image1286.png"/><Relationship Id="rId58" Type="http://schemas.openxmlformats.org/officeDocument/2006/relationships/customXml" Target="../ink/ink1289.xml"/><Relationship Id="rId74" Type="http://schemas.openxmlformats.org/officeDocument/2006/relationships/customXml" Target="../ink/ink1297.xml"/><Relationship Id="rId79" Type="http://schemas.openxmlformats.org/officeDocument/2006/relationships/image" Target="../media/image1299.png"/><Relationship Id="rId102" Type="http://schemas.openxmlformats.org/officeDocument/2006/relationships/customXml" Target="../ink/ink1311.xml"/><Relationship Id="rId5" Type="http://schemas.openxmlformats.org/officeDocument/2006/relationships/image" Target="../media/image1262.png"/><Relationship Id="rId90" Type="http://schemas.openxmlformats.org/officeDocument/2006/relationships/customXml" Target="../ink/ink1305.xml"/><Relationship Id="rId95" Type="http://schemas.openxmlformats.org/officeDocument/2006/relationships/image" Target="../media/image1307.png"/><Relationship Id="rId22" Type="http://schemas.openxmlformats.org/officeDocument/2006/relationships/customXml" Target="../ink/ink1271.xml"/><Relationship Id="rId27" Type="http://schemas.openxmlformats.org/officeDocument/2006/relationships/image" Target="../media/image1273.png"/><Relationship Id="rId43" Type="http://schemas.openxmlformats.org/officeDocument/2006/relationships/image" Target="../media/image1281.png"/><Relationship Id="rId48" Type="http://schemas.openxmlformats.org/officeDocument/2006/relationships/customXml" Target="../ink/ink1284.xml"/><Relationship Id="rId64" Type="http://schemas.openxmlformats.org/officeDocument/2006/relationships/customXml" Target="../ink/ink1292.xml"/><Relationship Id="rId69" Type="http://schemas.openxmlformats.org/officeDocument/2006/relationships/image" Target="../media/image1294.png"/><Relationship Id="rId113" Type="http://schemas.openxmlformats.org/officeDocument/2006/relationships/image" Target="../media/image1316.png"/><Relationship Id="rId118" Type="http://schemas.openxmlformats.org/officeDocument/2006/relationships/customXml" Target="../ink/ink1319.xml"/><Relationship Id="rId80" Type="http://schemas.openxmlformats.org/officeDocument/2006/relationships/customXml" Target="../ink/ink1300.xml"/><Relationship Id="rId85" Type="http://schemas.openxmlformats.org/officeDocument/2006/relationships/image" Target="../media/image1302.png"/><Relationship Id="rId12" Type="http://schemas.openxmlformats.org/officeDocument/2006/relationships/customXml" Target="../ink/ink1266.xml"/><Relationship Id="rId17" Type="http://schemas.openxmlformats.org/officeDocument/2006/relationships/image" Target="../media/image1268.png"/><Relationship Id="rId33" Type="http://schemas.openxmlformats.org/officeDocument/2006/relationships/image" Target="../media/image1276.png"/><Relationship Id="rId38" Type="http://schemas.openxmlformats.org/officeDocument/2006/relationships/customXml" Target="../ink/ink1279.xml"/><Relationship Id="rId59" Type="http://schemas.openxmlformats.org/officeDocument/2006/relationships/image" Target="../media/image1289.png"/><Relationship Id="rId103" Type="http://schemas.openxmlformats.org/officeDocument/2006/relationships/image" Target="../media/image1311.png"/><Relationship Id="rId108" Type="http://schemas.openxmlformats.org/officeDocument/2006/relationships/customXml" Target="../ink/ink1314.xml"/><Relationship Id="rId54" Type="http://schemas.openxmlformats.org/officeDocument/2006/relationships/customXml" Target="../ink/ink1287.xml"/><Relationship Id="rId70" Type="http://schemas.openxmlformats.org/officeDocument/2006/relationships/customXml" Target="../ink/ink1295.xml"/><Relationship Id="rId75" Type="http://schemas.openxmlformats.org/officeDocument/2006/relationships/image" Target="../media/image1297.png"/><Relationship Id="rId91" Type="http://schemas.openxmlformats.org/officeDocument/2006/relationships/image" Target="../media/image1305.png"/><Relationship Id="rId96" Type="http://schemas.openxmlformats.org/officeDocument/2006/relationships/customXml" Target="../ink/ink130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63.xml"/><Relationship Id="rId23" Type="http://schemas.openxmlformats.org/officeDocument/2006/relationships/image" Target="../media/image1271.png"/><Relationship Id="rId28" Type="http://schemas.openxmlformats.org/officeDocument/2006/relationships/customXml" Target="../ink/ink1274.xml"/><Relationship Id="rId49" Type="http://schemas.openxmlformats.org/officeDocument/2006/relationships/image" Target="../media/image1284.png"/><Relationship Id="rId114" Type="http://schemas.openxmlformats.org/officeDocument/2006/relationships/customXml" Target="../ink/ink1317.xml"/><Relationship Id="rId119" Type="http://schemas.openxmlformats.org/officeDocument/2006/relationships/image" Target="../media/image1319.png"/><Relationship Id="rId10" Type="http://schemas.openxmlformats.org/officeDocument/2006/relationships/customXml" Target="../ink/ink1265.xml"/><Relationship Id="rId31" Type="http://schemas.openxmlformats.org/officeDocument/2006/relationships/image" Target="../media/image1275.png"/><Relationship Id="rId44" Type="http://schemas.openxmlformats.org/officeDocument/2006/relationships/customXml" Target="../ink/ink1282.xml"/><Relationship Id="rId52" Type="http://schemas.openxmlformats.org/officeDocument/2006/relationships/customXml" Target="../ink/ink1286.xml"/><Relationship Id="rId60" Type="http://schemas.openxmlformats.org/officeDocument/2006/relationships/customXml" Target="../ink/ink1290.xml"/><Relationship Id="rId65" Type="http://schemas.openxmlformats.org/officeDocument/2006/relationships/image" Target="../media/image1292.png"/><Relationship Id="rId73" Type="http://schemas.openxmlformats.org/officeDocument/2006/relationships/image" Target="../media/image1296.png"/><Relationship Id="rId78" Type="http://schemas.openxmlformats.org/officeDocument/2006/relationships/customXml" Target="../ink/ink1299.xml"/><Relationship Id="rId81" Type="http://schemas.openxmlformats.org/officeDocument/2006/relationships/image" Target="../media/image1300.png"/><Relationship Id="rId86" Type="http://schemas.openxmlformats.org/officeDocument/2006/relationships/customXml" Target="../ink/ink1303.xml"/><Relationship Id="rId94" Type="http://schemas.openxmlformats.org/officeDocument/2006/relationships/customXml" Target="../ink/ink1307.xml"/><Relationship Id="rId99" Type="http://schemas.openxmlformats.org/officeDocument/2006/relationships/image" Target="../media/image1309.png"/><Relationship Id="rId101" Type="http://schemas.openxmlformats.org/officeDocument/2006/relationships/image" Target="../media/image1310.png"/><Relationship Id="rId4" Type="http://schemas.openxmlformats.org/officeDocument/2006/relationships/customXml" Target="../ink/ink1262.xml"/><Relationship Id="rId9" Type="http://schemas.openxmlformats.org/officeDocument/2006/relationships/image" Target="../media/image1264.png"/><Relationship Id="rId13" Type="http://schemas.openxmlformats.org/officeDocument/2006/relationships/image" Target="../media/image1266.png"/><Relationship Id="rId18" Type="http://schemas.openxmlformats.org/officeDocument/2006/relationships/customXml" Target="../ink/ink1269.xml"/><Relationship Id="rId39" Type="http://schemas.openxmlformats.org/officeDocument/2006/relationships/image" Target="../media/image1279.png"/><Relationship Id="rId109" Type="http://schemas.openxmlformats.org/officeDocument/2006/relationships/image" Target="../media/image1314.png"/><Relationship Id="rId34" Type="http://schemas.openxmlformats.org/officeDocument/2006/relationships/customXml" Target="../ink/ink1277.xml"/><Relationship Id="rId50" Type="http://schemas.openxmlformats.org/officeDocument/2006/relationships/customXml" Target="../ink/ink1285.xml"/><Relationship Id="rId55" Type="http://schemas.openxmlformats.org/officeDocument/2006/relationships/image" Target="../media/image1287.png"/><Relationship Id="rId76" Type="http://schemas.openxmlformats.org/officeDocument/2006/relationships/customXml" Target="../ink/ink1298.xml"/><Relationship Id="rId97" Type="http://schemas.openxmlformats.org/officeDocument/2006/relationships/image" Target="../media/image1308.png"/><Relationship Id="rId104" Type="http://schemas.openxmlformats.org/officeDocument/2006/relationships/customXml" Target="../ink/ink1312.xml"/><Relationship Id="rId7" Type="http://schemas.openxmlformats.org/officeDocument/2006/relationships/image" Target="../media/image1263.png"/><Relationship Id="rId71" Type="http://schemas.openxmlformats.org/officeDocument/2006/relationships/image" Target="../media/image1295.png"/><Relationship Id="rId92" Type="http://schemas.openxmlformats.org/officeDocument/2006/relationships/customXml" Target="../ink/ink1306.xml"/><Relationship Id="rId2" Type="http://schemas.openxmlformats.org/officeDocument/2006/relationships/customXml" Target="../ink/ink1261.xml"/><Relationship Id="rId29" Type="http://schemas.openxmlformats.org/officeDocument/2006/relationships/image" Target="../media/image1274.png"/><Relationship Id="rId24" Type="http://schemas.openxmlformats.org/officeDocument/2006/relationships/customXml" Target="../ink/ink1272.xml"/><Relationship Id="rId40" Type="http://schemas.openxmlformats.org/officeDocument/2006/relationships/customXml" Target="../ink/ink1280.xml"/><Relationship Id="rId45" Type="http://schemas.openxmlformats.org/officeDocument/2006/relationships/image" Target="../media/image1282.png"/><Relationship Id="rId66" Type="http://schemas.openxmlformats.org/officeDocument/2006/relationships/customXml" Target="../ink/ink1293.xml"/><Relationship Id="rId87" Type="http://schemas.openxmlformats.org/officeDocument/2006/relationships/image" Target="../media/image1303.png"/><Relationship Id="rId110" Type="http://schemas.openxmlformats.org/officeDocument/2006/relationships/customXml" Target="../ink/ink1315.xml"/><Relationship Id="rId115" Type="http://schemas.openxmlformats.org/officeDocument/2006/relationships/image" Target="../media/image1317.png"/><Relationship Id="rId61" Type="http://schemas.openxmlformats.org/officeDocument/2006/relationships/image" Target="../media/image1290.png"/><Relationship Id="rId82" Type="http://schemas.openxmlformats.org/officeDocument/2006/relationships/customXml" Target="../ink/ink1301.xml"/><Relationship Id="rId19" Type="http://schemas.openxmlformats.org/officeDocument/2006/relationships/image" Target="../media/image1269.png"/><Relationship Id="rId14" Type="http://schemas.openxmlformats.org/officeDocument/2006/relationships/customXml" Target="../ink/ink1267.xml"/><Relationship Id="rId30" Type="http://schemas.openxmlformats.org/officeDocument/2006/relationships/customXml" Target="../ink/ink1275.xml"/><Relationship Id="rId35" Type="http://schemas.openxmlformats.org/officeDocument/2006/relationships/image" Target="../media/image1277.png"/><Relationship Id="rId56" Type="http://schemas.openxmlformats.org/officeDocument/2006/relationships/customXml" Target="../ink/ink1288.xml"/><Relationship Id="rId77" Type="http://schemas.openxmlformats.org/officeDocument/2006/relationships/image" Target="../media/image1298.png"/><Relationship Id="rId100" Type="http://schemas.openxmlformats.org/officeDocument/2006/relationships/customXml" Target="../ink/ink1310.xml"/><Relationship Id="rId105" Type="http://schemas.openxmlformats.org/officeDocument/2006/relationships/image" Target="../media/image1312.png"/><Relationship Id="rId8" Type="http://schemas.openxmlformats.org/officeDocument/2006/relationships/customXml" Target="../ink/ink1264.xml"/><Relationship Id="rId51" Type="http://schemas.openxmlformats.org/officeDocument/2006/relationships/image" Target="../media/image1285.png"/><Relationship Id="rId72" Type="http://schemas.openxmlformats.org/officeDocument/2006/relationships/customXml" Target="../ink/ink1296.xml"/><Relationship Id="rId93" Type="http://schemas.openxmlformats.org/officeDocument/2006/relationships/image" Target="../media/image1306.png"/><Relationship Id="rId98" Type="http://schemas.openxmlformats.org/officeDocument/2006/relationships/customXml" Target="../ink/ink1309.xml"/><Relationship Id="rId3" Type="http://schemas.openxmlformats.org/officeDocument/2006/relationships/image" Target="../media/image1261.png"/><Relationship Id="rId25" Type="http://schemas.openxmlformats.org/officeDocument/2006/relationships/image" Target="../media/image1272.png"/><Relationship Id="rId46" Type="http://schemas.openxmlformats.org/officeDocument/2006/relationships/customXml" Target="../ink/ink1283.xml"/><Relationship Id="rId67" Type="http://schemas.openxmlformats.org/officeDocument/2006/relationships/image" Target="../media/image1293.png"/><Relationship Id="rId116" Type="http://schemas.openxmlformats.org/officeDocument/2006/relationships/customXml" Target="../ink/ink1318.xml"/><Relationship Id="rId20" Type="http://schemas.openxmlformats.org/officeDocument/2006/relationships/customXml" Target="../ink/ink1270.xml"/><Relationship Id="rId41" Type="http://schemas.openxmlformats.org/officeDocument/2006/relationships/image" Target="../media/image1280.png"/><Relationship Id="rId62" Type="http://schemas.openxmlformats.org/officeDocument/2006/relationships/customXml" Target="../ink/ink1291.xml"/><Relationship Id="rId83" Type="http://schemas.openxmlformats.org/officeDocument/2006/relationships/image" Target="../media/image1301.png"/><Relationship Id="rId88" Type="http://schemas.openxmlformats.org/officeDocument/2006/relationships/customXml" Target="../ink/ink1304.xml"/><Relationship Id="rId111" Type="http://schemas.openxmlformats.org/officeDocument/2006/relationships/image" Target="../media/image1315.png"/><Relationship Id="rId15" Type="http://schemas.openxmlformats.org/officeDocument/2006/relationships/image" Target="../media/image1267.png"/><Relationship Id="rId36" Type="http://schemas.openxmlformats.org/officeDocument/2006/relationships/customXml" Target="../ink/ink1278.xml"/><Relationship Id="rId57" Type="http://schemas.openxmlformats.org/officeDocument/2006/relationships/image" Target="../media/image1288.png"/><Relationship Id="rId106" Type="http://schemas.openxmlformats.org/officeDocument/2006/relationships/customXml" Target="../ink/ink1313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32.xml"/><Relationship Id="rId21" Type="http://schemas.openxmlformats.org/officeDocument/2006/relationships/image" Target="../media/image1329.png"/><Relationship Id="rId42" Type="http://schemas.openxmlformats.org/officeDocument/2006/relationships/customXml" Target="../ink/ink1340.xml"/><Relationship Id="rId47" Type="http://schemas.openxmlformats.org/officeDocument/2006/relationships/image" Target="../media/image1342.png"/><Relationship Id="rId63" Type="http://schemas.openxmlformats.org/officeDocument/2006/relationships/image" Target="../media/image1350.png"/><Relationship Id="rId68" Type="http://schemas.openxmlformats.org/officeDocument/2006/relationships/customXml" Target="../ink/ink1353.xml"/><Relationship Id="rId84" Type="http://schemas.openxmlformats.org/officeDocument/2006/relationships/customXml" Target="../ink/ink1361.xml"/><Relationship Id="rId89" Type="http://schemas.openxmlformats.org/officeDocument/2006/relationships/image" Target="../media/image1363.png"/><Relationship Id="rId16" Type="http://schemas.openxmlformats.org/officeDocument/2006/relationships/customXml" Target="../ink/ink1327.xml"/><Relationship Id="rId11" Type="http://schemas.openxmlformats.org/officeDocument/2006/relationships/image" Target="../media/image1324.png"/><Relationship Id="rId32" Type="http://schemas.openxmlformats.org/officeDocument/2006/relationships/customXml" Target="../ink/ink1335.xml"/><Relationship Id="rId37" Type="http://schemas.openxmlformats.org/officeDocument/2006/relationships/image" Target="../media/image1337.png"/><Relationship Id="rId53" Type="http://schemas.openxmlformats.org/officeDocument/2006/relationships/image" Target="../media/image1345.png"/><Relationship Id="rId58" Type="http://schemas.openxmlformats.org/officeDocument/2006/relationships/customXml" Target="../ink/ink1348.xml"/><Relationship Id="rId74" Type="http://schemas.openxmlformats.org/officeDocument/2006/relationships/customXml" Target="../ink/ink1356.xml"/><Relationship Id="rId79" Type="http://schemas.openxmlformats.org/officeDocument/2006/relationships/image" Target="../media/image1358.png"/><Relationship Id="rId5" Type="http://schemas.openxmlformats.org/officeDocument/2006/relationships/image" Target="../media/image1321.png"/><Relationship Id="rId90" Type="http://schemas.openxmlformats.org/officeDocument/2006/relationships/customXml" Target="../ink/ink1364.xml"/><Relationship Id="rId95" Type="http://schemas.openxmlformats.org/officeDocument/2006/relationships/image" Target="../media/image1366.png"/><Relationship Id="rId22" Type="http://schemas.openxmlformats.org/officeDocument/2006/relationships/customXml" Target="../ink/ink1330.xml"/><Relationship Id="rId27" Type="http://schemas.openxmlformats.org/officeDocument/2006/relationships/image" Target="../media/image1332.png"/><Relationship Id="rId43" Type="http://schemas.openxmlformats.org/officeDocument/2006/relationships/image" Target="../media/image1340.png"/><Relationship Id="rId48" Type="http://schemas.openxmlformats.org/officeDocument/2006/relationships/customXml" Target="../ink/ink1343.xml"/><Relationship Id="rId64" Type="http://schemas.openxmlformats.org/officeDocument/2006/relationships/customXml" Target="../ink/ink1351.xml"/><Relationship Id="rId69" Type="http://schemas.openxmlformats.org/officeDocument/2006/relationships/image" Target="../media/image1353.png"/><Relationship Id="rId80" Type="http://schemas.openxmlformats.org/officeDocument/2006/relationships/customXml" Target="../ink/ink1359.xml"/><Relationship Id="rId85" Type="http://schemas.openxmlformats.org/officeDocument/2006/relationships/image" Target="../media/image1361.png"/><Relationship Id="rId12" Type="http://schemas.openxmlformats.org/officeDocument/2006/relationships/customXml" Target="../ink/ink1325.xml"/><Relationship Id="rId17" Type="http://schemas.openxmlformats.org/officeDocument/2006/relationships/image" Target="../media/image1327.png"/><Relationship Id="rId25" Type="http://schemas.openxmlformats.org/officeDocument/2006/relationships/image" Target="../media/image1331.png"/><Relationship Id="rId33" Type="http://schemas.openxmlformats.org/officeDocument/2006/relationships/image" Target="../media/image1335.png"/><Relationship Id="rId38" Type="http://schemas.openxmlformats.org/officeDocument/2006/relationships/customXml" Target="../ink/ink1338.xml"/><Relationship Id="rId46" Type="http://schemas.openxmlformats.org/officeDocument/2006/relationships/customXml" Target="../ink/ink1342.xml"/><Relationship Id="rId59" Type="http://schemas.openxmlformats.org/officeDocument/2006/relationships/image" Target="../media/image1348.png"/><Relationship Id="rId67" Type="http://schemas.openxmlformats.org/officeDocument/2006/relationships/image" Target="../media/image1352.png"/><Relationship Id="rId20" Type="http://schemas.openxmlformats.org/officeDocument/2006/relationships/customXml" Target="../ink/ink1329.xml"/><Relationship Id="rId41" Type="http://schemas.openxmlformats.org/officeDocument/2006/relationships/image" Target="../media/image1339.png"/><Relationship Id="rId54" Type="http://schemas.openxmlformats.org/officeDocument/2006/relationships/customXml" Target="../ink/ink1346.xml"/><Relationship Id="rId62" Type="http://schemas.openxmlformats.org/officeDocument/2006/relationships/customXml" Target="../ink/ink1350.xml"/><Relationship Id="rId70" Type="http://schemas.openxmlformats.org/officeDocument/2006/relationships/customXml" Target="../ink/ink1354.xml"/><Relationship Id="rId75" Type="http://schemas.openxmlformats.org/officeDocument/2006/relationships/image" Target="../media/image1356.png"/><Relationship Id="rId83" Type="http://schemas.openxmlformats.org/officeDocument/2006/relationships/image" Target="../media/image1360.png"/><Relationship Id="rId88" Type="http://schemas.openxmlformats.org/officeDocument/2006/relationships/customXml" Target="../ink/ink1363.xml"/><Relationship Id="rId91" Type="http://schemas.openxmlformats.org/officeDocument/2006/relationships/image" Target="../media/image1364.png"/><Relationship Id="rId96" Type="http://schemas.openxmlformats.org/officeDocument/2006/relationships/customXml" Target="../ink/ink136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22.xml"/><Relationship Id="rId15" Type="http://schemas.openxmlformats.org/officeDocument/2006/relationships/image" Target="../media/image1326.png"/><Relationship Id="rId23" Type="http://schemas.openxmlformats.org/officeDocument/2006/relationships/image" Target="../media/image1330.png"/><Relationship Id="rId28" Type="http://schemas.openxmlformats.org/officeDocument/2006/relationships/customXml" Target="../ink/ink1333.xml"/><Relationship Id="rId36" Type="http://schemas.openxmlformats.org/officeDocument/2006/relationships/customXml" Target="../ink/ink1337.xml"/><Relationship Id="rId49" Type="http://schemas.openxmlformats.org/officeDocument/2006/relationships/image" Target="../media/image1343.png"/><Relationship Id="rId57" Type="http://schemas.openxmlformats.org/officeDocument/2006/relationships/image" Target="../media/image1347.png"/><Relationship Id="rId10" Type="http://schemas.openxmlformats.org/officeDocument/2006/relationships/customXml" Target="../ink/ink1324.xml"/><Relationship Id="rId31" Type="http://schemas.openxmlformats.org/officeDocument/2006/relationships/image" Target="../media/image1334.png"/><Relationship Id="rId44" Type="http://schemas.openxmlformats.org/officeDocument/2006/relationships/customXml" Target="../ink/ink1341.xml"/><Relationship Id="rId52" Type="http://schemas.openxmlformats.org/officeDocument/2006/relationships/customXml" Target="../ink/ink1345.xml"/><Relationship Id="rId60" Type="http://schemas.openxmlformats.org/officeDocument/2006/relationships/customXml" Target="../ink/ink1349.xml"/><Relationship Id="rId65" Type="http://schemas.openxmlformats.org/officeDocument/2006/relationships/image" Target="../media/image1351.png"/><Relationship Id="rId73" Type="http://schemas.openxmlformats.org/officeDocument/2006/relationships/image" Target="../media/image1355.png"/><Relationship Id="rId78" Type="http://schemas.openxmlformats.org/officeDocument/2006/relationships/customXml" Target="../ink/ink1358.xml"/><Relationship Id="rId81" Type="http://schemas.openxmlformats.org/officeDocument/2006/relationships/image" Target="../media/image1359.png"/><Relationship Id="rId86" Type="http://schemas.openxmlformats.org/officeDocument/2006/relationships/customXml" Target="../ink/ink1362.xml"/><Relationship Id="rId94" Type="http://schemas.openxmlformats.org/officeDocument/2006/relationships/customXml" Target="../ink/ink1366.xml"/><Relationship Id="rId99" Type="http://schemas.openxmlformats.org/officeDocument/2006/relationships/image" Target="../media/image1368.png"/><Relationship Id="rId101" Type="http://schemas.openxmlformats.org/officeDocument/2006/relationships/image" Target="../media/image1369.png"/><Relationship Id="rId4" Type="http://schemas.openxmlformats.org/officeDocument/2006/relationships/customXml" Target="../ink/ink1321.xml"/><Relationship Id="rId9" Type="http://schemas.openxmlformats.org/officeDocument/2006/relationships/image" Target="../media/image1323.png"/><Relationship Id="rId13" Type="http://schemas.openxmlformats.org/officeDocument/2006/relationships/image" Target="../media/image1325.png"/><Relationship Id="rId18" Type="http://schemas.openxmlformats.org/officeDocument/2006/relationships/customXml" Target="../ink/ink1328.xml"/><Relationship Id="rId39" Type="http://schemas.openxmlformats.org/officeDocument/2006/relationships/image" Target="../media/image1338.png"/><Relationship Id="rId34" Type="http://schemas.openxmlformats.org/officeDocument/2006/relationships/customXml" Target="../ink/ink1336.xml"/><Relationship Id="rId50" Type="http://schemas.openxmlformats.org/officeDocument/2006/relationships/customXml" Target="../ink/ink1344.xml"/><Relationship Id="rId55" Type="http://schemas.openxmlformats.org/officeDocument/2006/relationships/image" Target="../media/image1346.png"/><Relationship Id="rId76" Type="http://schemas.openxmlformats.org/officeDocument/2006/relationships/customXml" Target="../ink/ink1357.xml"/><Relationship Id="rId97" Type="http://schemas.openxmlformats.org/officeDocument/2006/relationships/image" Target="../media/image1367.png"/><Relationship Id="rId7" Type="http://schemas.openxmlformats.org/officeDocument/2006/relationships/image" Target="../media/image1322.png"/><Relationship Id="rId71" Type="http://schemas.openxmlformats.org/officeDocument/2006/relationships/image" Target="../media/image1354.png"/><Relationship Id="rId92" Type="http://schemas.openxmlformats.org/officeDocument/2006/relationships/customXml" Target="../ink/ink1365.xml"/><Relationship Id="rId2" Type="http://schemas.openxmlformats.org/officeDocument/2006/relationships/customXml" Target="../ink/ink1320.xml"/><Relationship Id="rId29" Type="http://schemas.openxmlformats.org/officeDocument/2006/relationships/image" Target="../media/image1333.png"/><Relationship Id="rId24" Type="http://schemas.openxmlformats.org/officeDocument/2006/relationships/customXml" Target="../ink/ink1331.xml"/><Relationship Id="rId40" Type="http://schemas.openxmlformats.org/officeDocument/2006/relationships/customXml" Target="../ink/ink1339.xml"/><Relationship Id="rId45" Type="http://schemas.openxmlformats.org/officeDocument/2006/relationships/image" Target="../media/image1341.png"/><Relationship Id="rId66" Type="http://schemas.openxmlformats.org/officeDocument/2006/relationships/customXml" Target="../ink/ink1352.xml"/><Relationship Id="rId87" Type="http://schemas.openxmlformats.org/officeDocument/2006/relationships/image" Target="../media/image1362.png"/><Relationship Id="rId61" Type="http://schemas.openxmlformats.org/officeDocument/2006/relationships/image" Target="../media/image1349.png"/><Relationship Id="rId82" Type="http://schemas.openxmlformats.org/officeDocument/2006/relationships/customXml" Target="../ink/ink1360.xml"/><Relationship Id="rId19" Type="http://schemas.openxmlformats.org/officeDocument/2006/relationships/image" Target="../media/image1328.png"/><Relationship Id="rId14" Type="http://schemas.openxmlformats.org/officeDocument/2006/relationships/customXml" Target="../ink/ink1326.xml"/><Relationship Id="rId30" Type="http://schemas.openxmlformats.org/officeDocument/2006/relationships/customXml" Target="../ink/ink1334.xml"/><Relationship Id="rId35" Type="http://schemas.openxmlformats.org/officeDocument/2006/relationships/image" Target="../media/image1336.png"/><Relationship Id="rId56" Type="http://schemas.openxmlformats.org/officeDocument/2006/relationships/customXml" Target="../ink/ink1347.xml"/><Relationship Id="rId77" Type="http://schemas.openxmlformats.org/officeDocument/2006/relationships/image" Target="../media/image1357.png"/><Relationship Id="rId100" Type="http://schemas.openxmlformats.org/officeDocument/2006/relationships/customXml" Target="../ink/ink1369.xml"/><Relationship Id="rId8" Type="http://schemas.openxmlformats.org/officeDocument/2006/relationships/customXml" Target="../ink/ink1323.xml"/><Relationship Id="rId51" Type="http://schemas.openxmlformats.org/officeDocument/2006/relationships/image" Target="../media/image1344.png"/><Relationship Id="rId72" Type="http://schemas.openxmlformats.org/officeDocument/2006/relationships/customXml" Target="../ink/ink1355.xml"/><Relationship Id="rId93" Type="http://schemas.openxmlformats.org/officeDocument/2006/relationships/image" Target="../media/image1365.png"/><Relationship Id="rId98" Type="http://schemas.openxmlformats.org/officeDocument/2006/relationships/customXml" Target="../ink/ink1368.xml"/><Relationship Id="rId3" Type="http://schemas.openxmlformats.org/officeDocument/2006/relationships/image" Target="../media/image1320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7.xml"/><Relationship Id="rId21" Type="http://schemas.openxmlformats.org/officeDocument/2006/relationships/image" Target="../media/image74.png"/><Relationship Id="rId42" Type="http://schemas.openxmlformats.org/officeDocument/2006/relationships/customXml" Target="../ink/ink85.xml"/><Relationship Id="rId47" Type="http://schemas.openxmlformats.org/officeDocument/2006/relationships/image" Target="../media/image87.png"/><Relationship Id="rId63" Type="http://schemas.openxmlformats.org/officeDocument/2006/relationships/image" Target="../media/image95.png"/><Relationship Id="rId68" Type="http://schemas.openxmlformats.org/officeDocument/2006/relationships/customXml" Target="../ink/ink98.xml"/><Relationship Id="rId84" Type="http://schemas.openxmlformats.org/officeDocument/2006/relationships/customXml" Target="../ink/ink106.xml"/><Relationship Id="rId89" Type="http://schemas.openxmlformats.org/officeDocument/2006/relationships/image" Target="../media/image108.png"/><Relationship Id="rId16" Type="http://schemas.openxmlformats.org/officeDocument/2006/relationships/customXml" Target="../ink/ink72.xml"/><Relationship Id="rId11" Type="http://schemas.openxmlformats.org/officeDocument/2006/relationships/image" Target="../media/image69.png"/><Relationship Id="rId32" Type="http://schemas.openxmlformats.org/officeDocument/2006/relationships/customXml" Target="../ink/ink80.xml"/><Relationship Id="rId37" Type="http://schemas.openxmlformats.org/officeDocument/2006/relationships/image" Target="../media/image82.png"/><Relationship Id="rId53" Type="http://schemas.openxmlformats.org/officeDocument/2006/relationships/image" Target="../media/image90.png"/><Relationship Id="rId58" Type="http://schemas.openxmlformats.org/officeDocument/2006/relationships/customXml" Target="../ink/ink93.xml"/><Relationship Id="rId74" Type="http://schemas.openxmlformats.org/officeDocument/2006/relationships/customXml" Target="../ink/ink101.xml"/><Relationship Id="rId79" Type="http://schemas.openxmlformats.org/officeDocument/2006/relationships/image" Target="../media/image103.png"/><Relationship Id="rId5" Type="http://schemas.openxmlformats.org/officeDocument/2006/relationships/image" Target="../media/image66.png"/><Relationship Id="rId90" Type="http://schemas.openxmlformats.org/officeDocument/2006/relationships/customXml" Target="../ink/ink109.xml"/><Relationship Id="rId95" Type="http://schemas.openxmlformats.org/officeDocument/2006/relationships/image" Target="../media/image111.png"/><Relationship Id="rId22" Type="http://schemas.openxmlformats.org/officeDocument/2006/relationships/customXml" Target="../ink/ink75.xml"/><Relationship Id="rId27" Type="http://schemas.openxmlformats.org/officeDocument/2006/relationships/image" Target="../media/image77.png"/><Relationship Id="rId43" Type="http://schemas.openxmlformats.org/officeDocument/2006/relationships/image" Target="../media/image85.png"/><Relationship Id="rId48" Type="http://schemas.openxmlformats.org/officeDocument/2006/relationships/customXml" Target="../ink/ink88.xml"/><Relationship Id="rId64" Type="http://schemas.openxmlformats.org/officeDocument/2006/relationships/customXml" Target="../ink/ink96.xml"/><Relationship Id="rId69" Type="http://schemas.openxmlformats.org/officeDocument/2006/relationships/image" Target="../media/image98.png"/><Relationship Id="rId8" Type="http://schemas.openxmlformats.org/officeDocument/2006/relationships/customXml" Target="../ink/ink68.xml"/><Relationship Id="rId51" Type="http://schemas.openxmlformats.org/officeDocument/2006/relationships/image" Target="../media/image89.png"/><Relationship Id="rId72" Type="http://schemas.openxmlformats.org/officeDocument/2006/relationships/customXml" Target="../ink/ink100.xml"/><Relationship Id="rId80" Type="http://schemas.openxmlformats.org/officeDocument/2006/relationships/customXml" Target="../ink/ink104.xml"/><Relationship Id="rId85" Type="http://schemas.openxmlformats.org/officeDocument/2006/relationships/image" Target="../media/image106.png"/><Relationship Id="rId93" Type="http://schemas.openxmlformats.org/officeDocument/2006/relationships/image" Target="../media/image110.png"/><Relationship Id="rId3" Type="http://schemas.openxmlformats.org/officeDocument/2006/relationships/image" Target="../media/image65.png"/><Relationship Id="rId12" Type="http://schemas.openxmlformats.org/officeDocument/2006/relationships/customXml" Target="../ink/ink70.xml"/><Relationship Id="rId17" Type="http://schemas.openxmlformats.org/officeDocument/2006/relationships/image" Target="../media/image72.png"/><Relationship Id="rId25" Type="http://schemas.openxmlformats.org/officeDocument/2006/relationships/image" Target="../media/image76.png"/><Relationship Id="rId33" Type="http://schemas.openxmlformats.org/officeDocument/2006/relationships/image" Target="../media/image80.png"/><Relationship Id="rId38" Type="http://schemas.openxmlformats.org/officeDocument/2006/relationships/customXml" Target="../ink/ink83.xml"/><Relationship Id="rId46" Type="http://schemas.openxmlformats.org/officeDocument/2006/relationships/customXml" Target="../ink/ink87.xml"/><Relationship Id="rId59" Type="http://schemas.openxmlformats.org/officeDocument/2006/relationships/image" Target="../media/image93.png"/><Relationship Id="rId67" Type="http://schemas.openxmlformats.org/officeDocument/2006/relationships/image" Target="../media/image97.png"/><Relationship Id="rId20" Type="http://schemas.openxmlformats.org/officeDocument/2006/relationships/customXml" Target="../ink/ink74.xml"/><Relationship Id="rId41" Type="http://schemas.openxmlformats.org/officeDocument/2006/relationships/image" Target="../media/image84.png"/><Relationship Id="rId54" Type="http://schemas.openxmlformats.org/officeDocument/2006/relationships/customXml" Target="../ink/ink91.xml"/><Relationship Id="rId62" Type="http://schemas.openxmlformats.org/officeDocument/2006/relationships/customXml" Target="../ink/ink95.xml"/><Relationship Id="rId70" Type="http://schemas.openxmlformats.org/officeDocument/2006/relationships/customXml" Target="../ink/ink99.xml"/><Relationship Id="rId75" Type="http://schemas.openxmlformats.org/officeDocument/2006/relationships/image" Target="../media/image101.png"/><Relationship Id="rId83" Type="http://schemas.openxmlformats.org/officeDocument/2006/relationships/image" Target="../media/image105.png"/><Relationship Id="rId88" Type="http://schemas.openxmlformats.org/officeDocument/2006/relationships/customXml" Target="../ink/ink108.xml"/><Relationship Id="rId91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7.xml"/><Relationship Id="rId15" Type="http://schemas.openxmlformats.org/officeDocument/2006/relationships/image" Target="../media/image71.png"/><Relationship Id="rId23" Type="http://schemas.openxmlformats.org/officeDocument/2006/relationships/image" Target="../media/image75.png"/><Relationship Id="rId28" Type="http://schemas.openxmlformats.org/officeDocument/2006/relationships/customXml" Target="../ink/ink78.xml"/><Relationship Id="rId36" Type="http://schemas.openxmlformats.org/officeDocument/2006/relationships/customXml" Target="../ink/ink82.xml"/><Relationship Id="rId49" Type="http://schemas.openxmlformats.org/officeDocument/2006/relationships/image" Target="../media/image88.png"/><Relationship Id="rId57" Type="http://schemas.openxmlformats.org/officeDocument/2006/relationships/image" Target="../media/image92.png"/><Relationship Id="rId10" Type="http://schemas.openxmlformats.org/officeDocument/2006/relationships/customXml" Target="../ink/ink69.xml"/><Relationship Id="rId31" Type="http://schemas.openxmlformats.org/officeDocument/2006/relationships/image" Target="../media/image79.png"/><Relationship Id="rId44" Type="http://schemas.openxmlformats.org/officeDocument/2006/relationships/customXml" Target="../ink/ink86.xml"/><Relationship Id="rId52" Type="http://schemas.openxmlformats.org/officeDocument/2006/relationships/customXml" Target="../ink/ink90.xml"/><Relationship Id="rId60" Type="http://schemas.openxmlformats.org/officeDocument/2006/relationships/customXml" Target="../ink/ink94.xml"/><Relationship Id="rId65" Type="http://schemas.openxmlformats.org/officeDocument/2006/relationships/image" Target="../media/image96.png"/><Relationship Id="rId73" Type="http://schemas.openxmlformats.org/officeDocument/2006/relationships/image" Target="../media/image100.png"/><Relationship Id="rId78" Type="http://schemas.openxmlformats.org/officeDocument/2006/relationships/customXml" Target="../ink/ink103.xml"/><Relationship Id="rId81" Type="http://schemas.openxmlformats.org/officeDocument/2006/relationships/image" Target="../media/image104.png"/><Relationship Id="rId86" Type="http://schemas.openxmlformats.org/officeDocument/2006/relationships/customXml" Target="../ink/ink107.xml"/><Relationship Id="rId94" Type="http://schemas.openxmlformats.org/officeDocument/2006/relationships/customXml" Target="../ink/ink111.xml"/><Relationship Id="rId4" Type="http://schemas.openxmlformats.org/officeDocument/2006/relationships/customXml" Target="../ink/ink66.xml"/><Relationship Id="rId9" Type="http://schemas.openxmlformats.org/officeDocument/2006/relationships/image" Target="../media/image68.png"/><Relationship Id="rId13" Type="http://schemas.openxmlformats.org/officeDocument/2006/relationships/image" Target="../media/image70.png"/><Relationship Id="rId18" Type="http://schemas.openxmlformats.org/officeDocument/2006/relationships/customXml" Target="../ink/ink73.xml"/><Relationship Id="rId39" Type="http://schemas.openxmlformats.org/officeDocument/2006/relationships/image" Target="../media/image83.png"/><Relationship Id="rId34" Type="http://schemas.openxmlformats.org/officeDocument/2006/relationships/customXml" Target="../ink/ink81.xml"/><Relationship Id="rId50" Type="http://schemas.openxmlformats.org/officeDocument/2006/relationships/customXml" Target="../ink/ink89.xml"/><Relationship Id="rId55" Type="http://schemas.openxmlformats.org/officeDocument/2006/relationships/image" Target="../media/image91.png"/><Relationship Id="rId76" Type="http://schemas.openxmlformats.org/officeDocument/2006/relationships/customXml" Target="../ink/ink102.xml"/><Relationship Id="rId7" Type="http://schemas.openxmlformats.org/officeDocument/2006/relationships/image" Target="../media/image67.png"/><Relationship Id="rId71" Type="http://schemas.openxmlformats.org/officeDocument/2006/relationships/image" Target="../media/image99.png"/><Relationship Id="rId92" Type="http://schemas.openxmlformats.org/officeDocument/2006/relationships/customXml" Target="../ink/ink110.xml"/><Relationship Id="rId2" Type="http://schemas.openxmlformats.org/officeDocument/2006/relationships/customXml" Target="../ink/ink65.xml"/><Relationship Id="rId29" Type="http://schemas.openxmlformats.org/officeDocument/2006/relationships/image" Target="../media/image78.png"/><Relationship Id="rId24" Type="http://schemas.openxmlformats.org/officeDocument/2006/relationships/customXml" Target="../ink/ink76.xml"/><Relationship Id="rId40" Type="http://schemas.openxmlformats.org/officeDocument/2006/relationships/customXml" Target="../ink/ink84.xml"/><Relationship Id="rId45" Type="http://schemas.openxmlformats.org/officeDocument/2006/relationships/image" Target="../media/image86.png"/><Relationship Id="rId66" Type="http://schemas.openxmlformats.org/officeDocument/2006/relationships/customXml" Target="../ink/ink97.xml"/><Relationship Id="rId87" Type="http://schemas.openxmlformats.org/officeDocument/2006/relationships/image" Target="../media/image107.png"/><Relationship Id="rId61" Type="http://schemas.openxmlformats.org/officeDocument/2006/relationships/image" Target="../media/image94.png"/><Relationship Id="rId82" Type="http://schemas.openxmlformats.org/officeDocument/2006/relationships/customXml" Target="../ink/ink105.xml"/><Relationship Id="rId19" Type="http://schemas.openxmlformats.org/officeDocument/2006/relationships/image" Target="../media/image73.png"/><Relationship Id="rId14" Type="http://schemas.openxmlformats.org/officeDocument/2006/relationships/customXml" Target="../ink/ink71.xml"/><Relationship Id="rId30" Type="http://schemas.openxmlformats.org/officeDocument/2006/relationships/customXml" Target="../ink/ink79.xml"/><Relationship Id="rId35" Type="http://schemas.openxmlformats.org/officeDocument/2006/relationships/image" Target="../media/image81.png"/><Relationship Id="rId56" Type="http://schemas.openxmlformats.org/officeDocument/2006/relationships/customXml" Target="../ink/ink92.xml"/><Relationship Id="rId77" Type="http://schemas.openxmlformats.org/officeDocument/2006/relationships/image" Target="../media/image102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5.png"/><Relationship Id="rId18" Type="http://schemas.openxmlformats.org/officeDocument/2006/relationships/customXml" Target="../ink/ink1378.xml"/><Relationship Id="rId26" Type="http://schemas.openxmlformats.org/officeDocument/2006/relationships/customXml" Target="../ink/ink1382.xml"/><Relationship Id="rId39" Type="http://schemas.openxmlformats.org/officeDocument/2006/relationships/image" Target="../media/image1388.png"/><Relationship Id="rId21" Type="http://schemas.openxmlformats.org/officeDocument/2006/relationships/image" Target="../media/image1379.png"/><Relationship Id="rId34" Type="http://schemas.openxmlformats.org/officeDocument/2006/relationships/customXml" Target="../ink/ink1386.xml"/><Relationship Id="rId42" Type="http://schemas.openxmlformats.org/officeDocument/2006/relationships/customXml" Target="../ink/ink1390.xml"/><Relationship Id="rId47" Type="http://schemas.openxmlformats.org/officeDocument/2006/relationships/image" Target="../media/image1392.png"/><Relationship Id="rId50" Type="http://schemas.openxmlformats.org/officeDocument/2006/relationships/customXml" Target="../ink/ink1394.xml"/><Relationship Id="rId55" Type="http://schemas.openxmlformats.org/officeDocument/2006/relationships/image" Target="../media/image1396.png"/><Relationship Id="rId63" Type="http://schemas.openxmlformats.org/officeDocument/2006/relationships/image" Target="../media/image1400.png"/><Relationship Id="rId7" Type="http://schemas.openxmlformats.org/officeDocument/2006/relationships/image" Target="../media/image1372.png"/><Relationship Id="rId2" Type="http://schemas.openxmlformats.org/officeDocument/2006/relationships/customXml" Target="../ink/ink1370.xml"/><Relationship Id="rId16" Type="http://schemas.openxmlformats.org/officeDocument/2006/relationships/customXml" Target="../ink/ink1377.xml"/><Relationship Id="rId29" Type="http://schemas.openxmlformats.org/officeDocument/2006/relationships/image" Target="../media/image1383.png"/><Relationship Id="rId11" Type="http://schemas.openxmlformats.org/officeDocument/2006/relationships/image" Target="../media/image1374.png"/><Relationship Id="rId24" Type="http://schemas.openxmlformats.org/officeDocument/2006/relationships/customXml" Target="../ink/ink1381.xml"/><Relationship Id="rId32" Type="http://schemas.openxmlformats.org/officeDocument/2006/relationships/customXml" Target="../ink/ink1385.xml"/><Relationship Id="rId37" Type="http://schemas.openxmlformats.org/officeDocument/2006/relationships/image" Target="../media/image1387.png"/><Relationship Id="rId40" Type="http://schemas.openxmlformats.org/officeDocument/2006/relationships/customXml" Target="../ink/ink1389.xml"/><Relationship Id="rId45" Type="http://schemas.openxmlformats.org/officeDocument/2006/relationships/image" Target="../media/image1391.png"/><Relationship Id="rId53" Type="http://schemas.openxmlformats.org/officeDocument/2006/relationships/image" Target="../media/image1395.png"/><Relationship Id="rId58" Type="http://schemas.openxmlformats.org/officeDocument/2006/relationships/customXml" Target="../ink/ink1398.xml"/><Relationship Id="rId5" Type="http://schemas.openxmlformats.org/officeDocument/2006/relationships/image" Target="../media/image1371.png"/><Relationship Id="rId61" Type="http://schemas.openxmlformats.org/officeDocument/2006/relationships/image" Target="../media/image1399.png"/><Relationship Id="rId19" Type="http://schemas.openxmlformats.org/officeDocument/2006/relationships/image" Target="../media/image1378.png"/><Relationship Id="rId14" Type="http://schemas.openxmlformats.org/officeDocument/2006/relationships/customXml" Target="../ink/ink1376.xml"/><Relationship Id="rId22" Type="http://schemas.openxmlformats.org/officeDocument/2006/relationships/customXml" Target="../ink/ink1380.xml"/><Relationship Id="rId27" Type="http://schemas.openxmlformats.org/officeDocument/2006/relationships/image" Target="../media/image1382.png"/><Relationship Id="rId30" Type="http://schemas.openxmlformats.org/officeDocument/2006/relationships/customXml" Target="../ink/ink1384.xml"/><Relationship Id="rId35" Type="http://schemas.openxmlformats.org/officeDocument/2006/relationships/image" Target="../media/image1386.png"/><Relationship Id="rId43" Type="http://schemas.openxmlformats.org/officeDocument/2006/relationships/image" Target="../media/image1390.png"/><Relationship Id="rId48" Type="http://schemas.openxmlformats.org/officeDocument/2006/relationships/customXml" Target="../ink/ink1393.xml"/><Relationship Id="rId56" Type="http://schemas.openxmlformats.org/officeDocument/2006/relationships/customXml" Target="../ink/ink1397.xml"/><Relationship Id="rId8" Type="http://schemas.openxmlformats.org/officeDocument/2006/relationships/customXml" Target="../ink/ink1373.xml"/><Relationship Id="rId51" Type="http://schemas.openxmlformats.org/officeDocument/2006/relationships/image" Target="../media/image1394.png"/><Relationship Id="rId3" Type="http://schemas.openxmlformats.org/officeDocument/2006/relationships/image" Target="../media/image1370.png"/><Relationship Id="rId12" Type="http://schemas.openxmlformats.org/officeDocument/2006/relationships/customXml" Target="../ink/ink1375.xml"/><Relationship Id="rId17" Type="http://schemas.openxmlformats.org/officeDocument/2006/relationships/image" Target="../media/image1377.png"/><Relationship Id="rId25" Type="http://schemas.openxmlformats.org/officeDocument/2006/relationships/image" Target="../media/image1381.png"/><Relationship Id="rId33" Type="http://schemas.openxmlformats.org/officeDocument/2006/relationships/image" Target="../media/image1385.png"/><Relationship Id="rId38" Type="http://schemas.openxmlformats.org/officeDocument/2006/relationships/customXml" Target="../ink/ink1388.xml"/><Relationship Id="rId46" Type="http://schemas.openxmlformats.org/officeDocument/2006/relationships/customXml" Target="../ink/ink1392.xml"/><Relationship Id="rId59" Type="http://schemas.openxmlformats.org/officeDocument/2006/relationships/image" Target="../media/image1398.png"/><Relationship Id="rId20" Type="http://schemas.openxmlformats.org/officeDocument/2006/relationships/customXml" Target="../ink/ink1379.xml"/><Relationship Id="rId41" Type="http://schemas.openxmlformats.org/officeDocument/2006/relationships/image" Target="../media/image1389.png"/><Relationship Id="rId54" Type="http://schemas.openxmlformats.org/officeDocument/2006/relationships/customXml" Target="../ink/ink1396.xml"/><Relationship Id="rId62" Type="http://schemas.openxmlformats.org/officeDocument/2006/relationships/customXml" Target="../ink/ink140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72.xml"/><Relationship Id="rId15" Type="http://schemas.openxmlformats.org/officeDocument/2006/relationships/image" Target="../media/image1376.png"/><Relationship Id="rId23" Type="http://schemas.openxmlformats.org/officeDocument/2006/relationships/image" Target="../media/image1380.png"/><Relationship Id="rId28" Type="http://schemas.openxmlformats.org/officeDocument/2006/relationships/customXml" Target="../ink/ink1383.xml"/><Relationship Id="rId36" Type="http://schemas.openxmlformats.org/officeDocument/2006/relationships/customXml" Target="../ink/ink1387.xml"/><Relationship Id="rId49" Type="http://schemas.openxmlformats.org/officeDocument/2006/relationships/image" Target="../media/image1393.png"/><Relationship Id="rId57" Type="http://schemas.openxmlformats.org/officeDocument/2006/relationships/image" Target="../media/image1397.png"/><Relationship Id="rId10" Type="http://schemas.openxmlformats.org/officeDocument/2006/relationships/customXml" Target="../ink/ink1374.xml"/><Relationship Id="rId31" Type="http://schemas.openxmlformats.org/officeDocument/2006/relationships/image" Target="../media/image1384.png"/><Relationship Id="rId44" Type="http://schemas.openxmlformats.org/officeDocument/2006/relationships/customXml" Target="../ink/ink1391.xml"/><Relationship Id="rId52" Type="http://schemas.openxmlformats.org/officeDocument/2006/relationships/customXml" Target="../ink/ink1395.xml"/><Relationship Id="rId60" Type="http://schemas.openxmlformats.org/officeDocument/2006/relationships/customXml" Target="../ink/ink1399.xml"/><Relationship Id="rId4" Type="http://schemas.openxmlformats.org/officeDocument/2006/relationships/customXml" Target="../ink/ink1371.xml"/><Relationship Id="rId9" Type="http://schemas.openxmlformats.org/officeDocument/2006/relationships/image" Target="../media/image1373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13.xml"/><Relationship Id="rId21" Type="http://schemas.openxmlformats.org/officeDocument/2006/relationships/image" Target="../media/image1410.png"/><Relationship Id="rId42" Type="http://schemas.openxmlformats.org/officeDocument/2006/relationships/customXml" Target="../ink/ink1421.xml"/><Relationship Id="rId47" Type="http://schemas.openxmlformats.org/officeDocument/2006/relationships/image" Target="../media/image1423.png"/><Relationship Id="rId63" Type="http://schemas.openxmlformats.org/officeDocument/2006/relationships/image" Target="../media/image1431.png"/><Relationship Id="rId68" Type="http://schemas.openxmlformats.org/officeDocument/2006/relationships/customXml" Target="../ink/ink1434.xml"/><Relationship Id="rId84" Type="http://schemas.openxmlformats.org/officeDocument/2006/relationships/customXml" Target="../ink/ink1442.xml"/><Relationship Id="rId89" Type="http://schemas.openxmlformats.org/officeDocument/2006/relationships/image" Target="../media/image1444.png"/><Relationship Id="rId16" Type="http://schemas.openxmlformats.org/officeDocument/2006/relationships/customXml" Target="../ink/ink1408.xml"/><Relationship Id="rId11" Type="http://schemas.openxmlformats.org/officeDocument/2006/relationships/image" Target="../media/image1405.png"/><Relationship Id="rId32" Type="http://schemas.openxmlformats.org/officeDocument/2006/relationships/customXml" Target="../ink/ink1416.xml"/><Relationship Id="rId37" Type="http://schemas.openxmlformats.org/officeDocument/2006/relationships/image" Target="../media/image1418.png"/><Relationship Id="rId53" Type="http://schemas.openxmlformats.org/officeDocument/2006/relationships/image" Target="../media/image1426.png"/><Relationship Id="rId58" Type="http://schemas.openxmlformats.org/officeDocument/2006/relationships/customXml" Target="../ink/ink1429.xml"/><Relationship Id="rId74" Type="http://schemas.openxmlformats.org/officeDocument/2006/relationships/customXml" Target="../ink/ink1437.xml"/><Relationship Id="rId79" Type="http://schemas.openxmlformats.org/officeDocument/2006/relationships/image" Target="../media/image1439.png"/><Relationship Id="rId102" Type="http://schemas.openxmlformats.org/officeDocument/2006/relationships/customXml" Target="../ink/ink1451.xml"/><Relationship Id="rId5" Type="http://schemas.openxmlformats.org/officeDocument/2006/relationships/image" Target="../media/image1402.png"/><Relationship Id="rId90" Type="http://schemas.openxmlformats.org/officeDocument/2006/relationships/customXml" Target="../ink/ink1445.xml"/><Relationship Id="rId95" Type="http://schemas.openxmlformats.org/officeDocument/2006/relationships/image" Target="../media/image1447.png"/><Relationship Id="rId22" Type="http://schemas.openxmlformats.org/officeDocument/2006/relationships/customXml" Target="../ink/ink1411.xml"/><Relationship Id="rId27" Type="http://schemas.openxmlformats.org/officeDocument/2006/relationships/image" Target="../media/image1413.png"/><Relationship Id="rId43" Type="http://schemas.openxmlformats.org/officeDocument/2006/relationships/image" Target="../media/image1421.png"/><Relationship Id="rId48" Type="http://schemas.openxmlformats.org/officeDocument/2006/relationships/customXml" Target="../ink/ink1424.xml"/><Relationship Id="rId64" Type="http://schemas.openxmlformats.org/officeDocument/2006/relationships/customXml" Target="../ink/ink1432.xml"/><Relationship Id="rId69" Type="http://schemas.openxmlformats.org/officeDocument/2006/relationships/image" Target="../media/image1434.png"/><Relationship Id="rId80" Type="http://schemas.openxmlformats.org/officeDocument/2006/relationships/customXml" Target="../ink/ink1440.xml"/><Relationship Id="rId85" Type="http://schemas.openxmlformats.org/officeDocument/2006/relationships/image" Target="../media/image1442.png"/><Relationship Id="rId12" Type="http://schemas.openxmlformats.org/officeDocument/2006/relationships/customXml" Target="../ink/ink1406.xml"/><Relationship Id="rId17" Type="http://schemas.openxmlformats.org/officeDocument/2006/relationships/image" Target="../media/image1408.png"/><Relationship Id="rId25" Type="http://schemas.openxmlformats.org/officeDocument/2006/relationships/image" Target="../media/image1412.png"/><Relationship Id="rId33" Type="http://schemas.openxmlformats.org/officeDocument/2006/relationships/image" Target="../media/image1416.png"/><Relationship Id="rId38" Type="http://schemas.openxmlformats.org/officeDocument/2006/relationships/customXml" Target="../ink/ink1419.xml"/><Relationship Id="rId46" Type="http://schemas.openxmlformats.org/officeDocument/2006/relationships/customXml" Target="../ink/ink1423.xml"/><Relationship Id="rId59" Type="http://schemas.openxmlformats.org/officeDocument/2006/relationships/image" Target="../media/image1429.png"/><Relationship Id="rId67" Type="http://schemas.openxmlformats.org/officeDocument/2006/relationships/image" Target="../media/image1433.png"/><Relationship Id="rId103" Type="http://schemas.openxmlformats.org/officeDocument/2006/relationships/image" Target="../media/image1451.png"/><Relationship Id="rId20" Type="http://schemas.openxmlformats.org/officeDocument/2006/relationships/customXml" Target="../ink/ink1410.xml"/><Relationship Id="rId41" Type="http://schemas.openxmlformats.org/officeDocument/2006/relationships/image" Target="../media/image1420.png"/><Relationship Id="rId54" Type="http://schemas.openxmlformats.org/officeDocument/2006/relationships/customXml" Target="../ink/ink1427.xml"/><Relationship Id="rId62" Type="http://schemas.openxmlformats.org/officeDocument/2006/relationships/customXml" Target="../ink/ink1431.xml"/><Relationship Id="rId70" Type="http://schemas.openxmlformats.org/officeDocument/2006/relationships/customXml" Target="../ink/ink1435.xml"/><Relationship Id="rId75" Type="http://schemas.openxmlformats.org/officeDocument/2006/relationships/image" Target="../media/image1437.png"/><Relationship Id="rId83" Type="http://schemas.openxmlformats.org/officeDocument/2006/relationships/image" Target="../media/image1441.png"/><Relationship Id="rId88" Type="http://schemas.openxmlformats.org/officeDocument/2006/relationships/customXml" Target="../ink/ink1444.xml"/><Relationship Id="rId91" Type="http://schemas.openxmlformats.org/officeDocument/2006/relationships/image" Target="../media/image1445.png"/><Relationship Id="rId96" Type="http://schemas.openxmlformats.org/officeDocument/2006/relationships/customXml" Target="../ink/ink14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03.xml"/><Relationship Id="rId15" Type="http://schemas.openxmlformats.org/officeDocument/2006/relationships/image" Target="../media/image1407.png"/><Relationship Id="rId23" Type="http://schemas.openxmlformats.org/officeDocument/2006/relationships/image" Target="../media/image1411.png"/><Relationship Id="rId28" Type="http://schemas.openxmlformats.org/officeDocument/2006/relationships/customXml" Target="../ink/ink1414.xml"/><Relationship Id="rId36" Type="http://schemas.openxmlformats.org/officeDocument/2006/relationships/customXml" Target="../ink/ink1418.xml"/><Relationship Id="rId49" Type="http://schemas.openxmlformats.org/officeDocument/2006/relationships/image" Target="../media/image1424.png"/><Relationship Id="rId57" Type="http://schemas.openxmlformats.org/officeDocument/2006/relationships/image" Target="../media/image1428.png"/><Relationship Id="rId10" Type="http://schemas.openxmlformats.org/officeDocument/2006/relationships/customXml" Target="../ink/ink1405.xml"/><Relationship Id="rId31" Type="http://schemas.openxmlformats.org/officeDocument/2006/relationships/image" Target="../media/image1415.png"/><Relationship Id="rId44" Type="http://schemas.openxmlformats.org/officeDocument/2006/relationships/customXml" Target="../ink/ink1422.xml"/><Relationship Id="rId52" Type="http://schemas.openxmlformats.org/officeDocument/2006/relationships/customXml" Target="../ink/ink1426.xml"/><Relationship Id="rId60" Type="http://schemas.openxmlformats.org/officeDocument/2006/relationships/customXml" Target="../ink/ink1430.xml"/><Relationship Id="rId65" Type="http://schemas.openxmlformats.org/officeDocument/2006/relationships/image" Target="../media/image1432.png"/><Relationship Id="rId73" Type="http://schemas.openxmlformats.org/officeDocument/2006/relationships/image" Target="../media/image1436.png"/><Relationship Id="rId78" Type="http://schemas.openxmlformats.org/officeDocument/2006/relationships/customXml" Target="../ink/ink1439.xml"/><Relationship Id="rId81" Type="http://schemas.openxmlformats.org/officeDocument/2006/relationships/image" Target="../media/image1440.png"/><Relationship Id="rId86" Type="http://schemas.openxmlformats.org/officeDocument/2006/relationships/customXml" Target="../ink/ink1443.xml"/><Relationship Id="rId94" Type="http://schemas.openxmlformats.org/officeDocument/2006/relationships/customXml" Target="../ink/ink1447.xml"/><Relationship Id="rId99" Type="http://schemas.openxmlformats.org/officeDocument/2006/relationships/image" Target="../media/image1449.png"/><Relationship Id="rId101" Type="http://schemas.openxmlformats.org/officeDocument/2006/relationships/image" Target="../media/image1450.png"/><Relationship Id="rId4" Type="http://schemas.openxmlformats.org/officeDocument/2006/relationships/customXml" Target="../ink/ink1402.xml"/><Relationship Id="rId9" Type="http://schemas.openxmlformats.org/officeDocument/2006/relationships/image" Target="../media/image1404.png"/><Relationship Id="rId13" Type="http://schemas.openxmlformats.org/officeDocument/2006/relationships/image" Target="../media/image1406.png"/><Relationship Id="rId18" Type="http://schemas.openxmlformats.org/officeDocument/2006/relationships/customXml" Target="../ink/ink1409.xml"/><Relationship Id="rId39" Type="http://schemas.openxmlformats.org/officeDocument/2006/relationships/image" Target="../media/image1419.png"/><Relationship Id="rId34" Type="http://schemas.openxmlformats.org/officeDocument/2006/relationships/customXml" Target="../ink/ink1417.xml"/><Relationship Id="rId50" Type="http://schemas.openxmlformats.org/officeDocument/2006/relationships/customXml" Target="../ink/ink1425.xml"/><Relationship Id="rId55" Type="http://schemas.openxmlformats.org/officeDocument/2006/relationships/image" Target="../media/image1427.png"/><Relationship Id="rId76" Type="http://schemas.openxmlformats.org/officeDocument/2006/relationships/customXml" Target="../ink/ink1438.xml"/><Relationship Id="rId97" Type="http://schemas.openxmlformats.org/officeDocument/2006/relationships/image" Target="../media/image1448.png"/><Relationship Id="rId7" Type="http://schemas.openxmlformats.org/officeDocument/2006/relationships/image" Target="../media/image1403.png"/><Relationship Id="rId71" Type="http://schemas.openxmlformats.org/officeDocument/2006/relationships/image" Target="../media/image1435.png"/><Relationship Id="rId92" Type="http://schemas.openxmlformats.org/officeDocument/2006/relationships/customXml" Target="../ink/ink1446.xml"/><Relationship Id="rId2" Type="http://schemas.openxmlformats.org/officeDocument/2006/relationships/customXml" Target="../ink/ink1401.xml"/><Relationship Id="rId29" Type="http://schemas.openxmlformats.org/officeDocument/2006/relationships/image" Target="../media/image1414.png"/><Relationship Id="rId24" Type="http://schemas.openxmlformats.org/officeDocument/2006/relationships/customXml" Target="../ink/ink1412.xml"/><Relationship Id="rId40" Type="http://schemas.openxmlformats.org/officeDocument/2006/relationships/customXml" Target="../ink/ink1420.xml"/><Relationship Id="rId45" Type="http://schemas.openxmlformats.org/officeDocument/2006/relationships/image" Target="../media/image1422.png"/><Relationship Id="rId66" Type="http://schemas.openxmlformats.org/officeDocument/2006/relationships/customXml" Target="../ink/ink1433.xml"/><Relationship Id="rId87" Type="http://schemas.openxmlformats.org/officeDocument/2006/relationships/image" Target="../media/image1443.png"/><Relationship Id="rId61" Type="http://schemas.openxmlformats.org/officeDocument/2006/relationships/image" Target="../media/image1430.png"/><Relationship Id="rId82" Type="http://schemas.openxmlformats.org/officeDocument/2006/relationships/customXml" Target="../ink/ink1441.xml"/><Relationship Id="rId19" Type="http://schemas.openxmlformats.org/officeDocument/2006/relationships/image" Target="../media/image1409.png"/><Relationship Id="rId14" Type="http://schemas.openxmlformats.org/officeDocument/2006/relationships/customXml" Target="../ink/ink1407.xml"/><Relationship Id="rId30" Type="http://schemas.openxmlformats.org/officeDocument/2006/relationships/customXml" Target="../ink/ink1415.xml"/><Relationship Id="rId35" Type="http://schemas.openxmlformats.org/officeDocument/2006/relationships/image" Target="../media/image1417.png"/><Relationship Id="rId56" Type="http://schemas.openxmlformats.org/officeDocument/2006/relationships/customXml" Target="../ink/ink1428.xml"/><Relationship Id="rId77" Type="http://schemas.openxmlformats.org/officeDocument/2006/relationships/image" Target="../media/image1438.png"/><Relationship Id="rId100" Type="http://schemas.openxmlformats.org/officeDocument/2006/relationships/customXml" Target="../ink/ink1450.xml"/><Relationship Id="rId8" Type="http://schemas.openxmlformats.org/officeDocument/2006/relationships/customXml" Target="../ink/ink1404.xml"/><Relationship Id="rId51" Type="http://schemas.openxmlformats.org/officeDocument/2006/relationships/image" Target="../media/image1425.png"/><Relationship Id="rId72" Type="http://schemas.openxmlformats.org/officeDocument/2006/relationships/customXml" Target="../ink/ink1436.xml"/><Relationship Id="rId93" Type="http://schemas.openxmlformats.org/officeDocument/2006/relationships/image" Target="../media/image1446.png"/><Relationship Id="rId98" Type="http://schemas.openxmlformats.org/officeDocument/2006/relationships/customXml" Target="../ink/ink1449.xml"/><Relationship Id="rId3" Type="http://schemas.openxmlformats.org/officeDocument/2006/relationships/image" Target="../media/image1401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64.xml"/><Relationship Id="rId21" Type="http://schemas.openxmlformats.org/officeDocument/2006/relationships/image" Target="../media/image1461.png"/><Relationship Id="rId42" Type="http://schemas.openxmlformats.org/officeDocument/2006/relationships/customXml" Target="../ink/ink1472.xml"/><Relationship Id="rId47" Type="http://schemas.openxmlformats.org/officeDocument/2006/relationships/image" Target="../media/image1474.png"/><Relationship Id="rId63" Type="http://schemas.openxmlformats.org/officeDocument/2006/relationships/image" Target="../media/image1482.png"/><Relationship Id="rId68" Type="http://schemas.openxmlformats.org/officeDocument/2006/relationships/customXml" Target="../ink/ink1485.xml"/><Relationship Id="rId7" Type="http://schemas.openxmlformats.org/officeDocument/2006/relationships/image" Target="../media/image1454.png"/><Relationship Id="rId71" Type="http://schemas.openxmlformats.org/officeDocument/2006/relationships/image" Target="../media/image1486.png"/><Relationship Id="rId2" Type="http://schemas.openxmlformats.org/officeDocument/2006/relationships/customXml" Target="../ink/ink1452.xml"/><Relationship Id="rId16" Type="http://schemas.openxmlformats.org/officeDocument/2006/relationships/customXml" Target="../ink/ink1459.xml"/><Relationship Id="rId29" Type="http://schemas.openxmlformats.org/officeDocument/2006/relationships/image" Target="../media/image1465.png"/><Relationship Id="rId11" Type="http://schemas.openxmlformats.org/officeDocument/2006/relationships/image" Target="../media/image1456.png"/><Relationship Id="rId24" Type="http://schemas.openxmlformats.org/officeDocument/2006/relationships/customXml" Target="../ink/ink1463.xml"/><Relationship Id="rId32" Type="http://schemas.openxmlformats.org/officeDocument/2006/relationships/customXml" Target="../ink/ink1467.xml"/><Relationship Id="rId37" Type="http://schemas.openxmlformats.org/officeDocument/2006/relationships/image" Target="../media/image1469.png"/><Relationship Id="rId40" Type="http://schemas.openxmlformats.org/officeDocument/2006/relationships/customXml" Target="../ink/ink1471.xml"/><Relationship Id="rId45" Type="http://schemas.openxmlformats.org/officeDocument/2006/relationships/image" Target="../media/image1473.png"/><Relationship Id="rId53" Type="http://schemas.openxmlformats.org/officeDocument/2006/relationships/image" Target="../media/image1477.png"/><Relationship Id="rId58" Type="http://schemas.openxmlformats.org/officeDocument/2006/relationships/customXml" Target="../ink/ink1480.xml"/><Relationship Id="rId66" Type="http://schemas.openxmlformats.org/officeDocument/2006/relationships/customXml" Target="../ink/ink1484.xml"/><Relationship Id="rId5" Type="http://schemas.openxmlformats.org/officeDocument/2006/relationships/image" Target="../media/image1453.png"/><Relationship Id="rId61" Type="http://schemas.openxmlformats.org/officeDocument/2006/relationships/image" Target="../media/image1481.png"/><Relationship Id="rId19" Type="http://schemas.openxmlformats.org/officeDocument/2006/relationships/image" Target="../media/image1460.png"/><Relationship Id="rId14" Type="http://schemas.openxmlformats.org/officeDocument/2006/relationships/customXml" Target="../ink/ink1458.xml"/><Relationship Id="rId22" Type="http://schemas.openxmlformats.org/officeDocument/2006/relationships/customXml" Target="../ink/ink1462.xml"/><Relationship Id="rId27" Type="http://schemas.openxmlformats.org/officeDocument/2006/relationships/image" Target="../media/image1464.png"/><Relationship Id="rId30" Type="http://schemas.openxmlformats.org/officeDocument/2006/relationships/customXml" Target="../ink/ink1466.xml"/><Relationship Id="rId35" Type="http://schemas.openxmlformats.org/officeDocument/2006/relationships/image" Target="../media/image1468.png"/><Relationship Id="rId43" Type="http://schemas.openxmlformats.org/officeDocument/2006/relationships/image" Target="../media/image1472.png"/><Relationship Id="rId48" Type="http://schemas.openxmlformats.org/officeDocument/2006/relationships/customXml" Target="../ink/ink1475.xml"/><Relationship Id="rId56" Type="http://schemas.openxmlformats.org/officeDocument/2006/relationships/customXml" Target="../ink/ink1479.xml"/><Relationship Id="rId64" Type="http://schemas.openxmlformats.org/officeDocument/2006/relationships/customXml" Target="../ink/ink1483.xml"/><Relationship Id="rId69" Type="http://schemas.openxmlformats.org/officeDocument/2006/relationships/image" Target="../media/image1485.png"/><Relationship Id="rId8" Type="http://schemas.openxmlformats.org/officeDocument/2006/relationships/customXml" Target="../ink/ink1455.xml"/><Relationship Id="rId51" Type="http://schemas.openxmlformats.org/officeDocument/2006/relationships/image" Target="../media/image1476.png"/><Relationship Id="rId3" Type="http://schemas.openxmlformats.org/officeDocument/2006/relationships/image" Target="../media/image1452.png"/><Relationship Id="rId12" Type="http://schemas.openxmlformats.org/officeDocument/2006/relationships/customXml" Target="../ink/ink1457.xml"/><Relationship Id="rId17" Type="http://schemas.openxmlformats.org/officeDocument/2006/relationships/image" Target="../media/image1459.png"/><Relationship Id="rId25" Type="http://schemas.openxmlformats.org/officeDocument/2006/relationships/image" Target="../media/image1463.png"/><Relationship Id="rId33" Type="http://schemas.openxmlformats.org/officeDocument/2006/relationships/image" Target="../media/image1467.png"/><Relationship Id="rId38" Type="http://schemas.openxmlformats.org/officeDocument/2006/relationships/customXml" Target="../ink/ink1470.xml"/><Relationship Id="rId46" Type="http://schemas.openxmlformats.org/officeDocument/2006/relationships/customXml" Target="../ink/ink1474.xml"/><Relationship Id="rId59" Type="http://schemas.openxmlformats.org/officeDocument/2006/relationships/image" Target="../media/image1480.png"/><Relationship Id="rId67" Type="http://schemas.openxmlformats.org/officeDocument/2006/relationships/image" Target="../media/image1484.png"/><Relationship Id="rId20" Type="http://schemas.openxmlformats.org/officeDocument/2006/relationships/customXml" Target="../ink/ink1461.xml"/><Relationship Id="rId41" Type="http://schemas.openxmlformats.org/officeDocument/2006/relationships/image" Target="../media/image1471.png"/><Relationship Id="rId54" Type="http://schemas.openxmlformats.org/officeDocument/2006/relationships/customXml" Target="../ink/ink1478.xml"/><Relationship Id="rId62" Type="http://schemas.openxmlformats.org/officeDocument/2006/relationships/customXml" Target="../ink/ink1482.xml"/><Relationship Id="rId70" Type="http://schemas.openxmlformats.org/officeDocument/2006/relationships/customXml" Target="../ink/ink148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54.xml"/><Relationship Id="rId15" Type="http://schemas.openxmlformats.org/officeDocument/2006/relationships/image" Target="../media/image1458.png"/><Relationship Id="rId23" Type="http://schemas.openxmlformats.org/officeDocument/2006/relationships/image" Target="../media/image1462.png"/><Relationship Id="rId28" Type="http://schemas.openxmlformats.org/officeDocument/2006/relationships/customXml" Target="../ink/ink1465.xml"/><Relationship Id="rId36" Type="http://schemas.openxmlformats.org/officeDocument/2006/relationships/customXml" Target="../ink/ink1469.xml"/><Relationship Id="rId49" Type="http://schemas.openxmlformats.org/officeDocument/2006/relationships/image" Target="../media/image1475.png"/><Relationship Id="rId57" Type="http://schemas.openxmlformats.org/officeDocument/2006/relationships/image" Target="../media/image1479.png"/><Relationship Id="rId10" Type="http://schemas.openxmlformats.org/officeDocument/2006/relationships/customXml" Target="../ink/ink1456.xml"/><Relationship Id="rId31" Type="http://schemas.openxmlformats.org/officeDocument/2006/relationships/image" Target="../media/image1466.png"/><Relationship Id="rId44" Type="http://schemas.openxmlformats.org/officeDocument/2006/relationships/customXml" Target="../ink/ink1473.xml"/><Relationship Id="rId52" Type="http://schemas.openxmlformats.org/officeDocument/2006/relationships/customXml" Target="../ink/ink1477.xml"/><Relationship Id="rId60" Type="http://schemas.openxmlformats.org/officeDocument/2006/relationships/customXml" Target="../ink/ink1481.xml"/><Relationship Id="rId65" Type="http://schemas.openxmlformats.org/officeDocument/2006/relationships/image" Target="../media/image1483.png"/><Relationship Id="rId4" Type="http://schemas.openxmlformats.org/officeDocument/2006/relationships/customXml" Target="../ink/ink1453.xml"/><Relationship Id="rId9" Type="http://schemas.openxmlformats.org/officeDocument/2006/relationships/image" Target="../media/image1455.png"/><Relationship Id="rId13" Type="http://schemas.openxmlformats.org/officeDocument/2006/relationships/image" Target="../media/image1457.png"/><Relationship Id="rId18" Type="http://schemas.openxmlformats.org/officeDocument/2006/relationships/customXml" Target="../ink/ink1460.xml"/><Relationship Id="rId39" Type="http://schemas.openxmlformats.org/officeDocument/2006/relationships/image" Target="../media/image1470.png"/><Relationship Id="rId34" Type="http://schemas.openxmlformats.org/officeDocument/2006/relationships/customXml" Target="../ink/ink1468.xml"/><Relationship Id="rId50" Type="http://schemas.openxmlformats.org/officeDocument/2006/relationships/customXml" Target="../ink/ink1476.xml"/><Relationship Id="rId55" Type="http://schemas.openxmlformats.org/officeDocument/2006/relationships/image" Target="../media/image1478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99.xml"/><Relationship Id="rId117" Type="http://schemas.openxmlformats.org/officeDocument/2006/relationships/image" Target="../media/image1544.png"/><Relationship Id="rId21" Type="http://schemas.openxmlformats.org/officeDocument/2006/relationships/image" Target="../media/image1496.png"/><Relationship Id="rId42" Type="http://schemas.openxmlformats.org/officeDocument/2006/relationships/customXml" Target="../ink/ink1507.xml"/><Relationship Id="rId47" Type="http://schemas.openxmlformats.org/officeDocument/2006/relationships/image" Target="../media/image1509.png"/><Relationship Id="rId63" Type="http://schemas.openxmlformats.org/officeDocument/2006/relationships/image" Target="../media/image1517.png"/><Relationship Id="rId68" Type="http://schemas.openxmlformats.org/officeDocument/2006/relationships/customXml" Target="../ink/ink1520.xml"/><Relationship Id="rId84" Type="http://schemas.openxmlformats.org/officeDocument/2006/relationships/customXml" Target="../ink/ink1528.xml"/><Relationship Id="rId89" Type="http://schemas.openxmlformats.org/officeDocument/2006/relationships/image" Target="../media/image1530.png"/><Relationship Id="rId112" Type="http://schemas.openxmlformats.org/officeDocument/2006/relationships/customXml" Target="../ink/ink1542.xml"/><Relationship Id="rId16" Type="http://schemas.openxmlformats.org/officeDocument/2006/relationships/customXml" Target="../ink/ink1494.xml"/><Relationship Id="rId107" Type="http://schemas.openxmlformats.org/officeDocument/2006/relationships/image" Target="../media/image1539.png"/><Relationship Id="rId11" Type="http://schemas.openxmlformats.org/officeDocument/2006/relationships/image" Target="../media/image1491.png"/><Relationship Id="rId32" Type="http://schemas.openxmlformats.org/officeDocument/2006/relationships/customXml" Target="../ink/ink1502.xml"/><Relationship Id="rId37" Type="http://schemas.openxmlformats.org/officeDocument/2006/relationships/image" Target="../media/image1504.png"/><Relationship Id="rId53" Type="http://schemas.openxmlformats.org/officeDocument/2006/relationships/image" Target="../media/image1512.png"/><Relationship Id="rId58" Type="http://schemas.openxmlformats.org/officeDocument/2006/relationships/customXml" Target="../ink/ink1515.xml"/><Relationship Id="rId74" Type="http://schemas.openxmlformats.org/officeDocument/2006/relationships/customXml" Target="../ink/ink1523.xml"/><Relationship Id="rId79" Type="http://schemas.openxmlformats.org/officeDocument/2006/relationships/image" Target="../media/image1525.png"/><Relationship Id="rId102" Type="http://schemas.openxmlformats.org/officeDocument/2006/relationships/customXml" Target="../ink/ink1537.xml"/><Relationship Id="rId123" Type="http://schemas.openxmlformats.org/officeDocument/2006/relationships/image" Target="../media/image1547.png"/><Relationship Id="rId5" Type="http://schemas.openxmlformats.org/officeDocument/2006/relationships/image" Target="../media/image1488.png"/><Relationship Id="rId90" Type="http://schemas.openxmlformats.org/officeDocument/2006/relationships/customXml" Target="../ink/ink1531.xml"/><Relationship Id="rId95" Type="http://schemas.openxmlformats.org/officeDocument/2006/relationships/image" Target="../media/image1533.png"/><Relationship Id="rId22" Type="http://schemas.openxmlformats.org/officeDocument/2006/relationships/customXml" Target="../ink/ink1497.xml"/><Relationship Id="rId27" Type="http://schemas.openxmlformats.org/officeDocument/2006/relationships/image" Target="../media/image1499.png"/><Relationship Id="rId43" Type="http://schemas.openxmlformats.org/officeDocument/2006/relationships/image" Target="../media/image1507.png"/><Relationship Id="rId48" Type="http://schemas.openxmlformats.org/officeDocument/2006/relationships/customXml" Target="../ink/ink1510.xml"/><Relationship Id="rId64" Type="http://schemas.openxmlformats.org/officeDocument/2006/relationships/customXml" Target="../ink/ink1518.xml"/><Relationship Id="rId69" Type="http://schemas.openxmlformats.org/officeDocument/2006/relationships/image" Target="../media/image1520.png"/><Relationship Id="rId113" Type="http://schemas.openxmlformats.org/officeDocument/2006/relationships/image" Target="../media/image1542.png"/><Relationship Id="rId118" Type="http://schemas.openxmlformats.org/officeDocument/2006/relationships/customXml" Target="../ink/ink1545.xml"/><Relationship Id="rId80" Type="http://schemas.openxmlformats.org/officeDocument/2006/relationships/customXml" Target="../ink/ink1526.xml"/><Relationship Id="rId85" Type="http://schemas.openxmlformats.org/officeDocument/2006/relationships/image" Target="../media/image1528.png"/><Relationship Id="rId12" Type="http://schemas.openxmlformats.org/officeDocument/2006/relationships/customXml" Target="../ink/ink1492.xml"/><Relationship Id="rId17" Type="http://schemas.openxmlformats.org/officeDocument/2006/relationships/image" Target="../media/image1494.png"/><Relationship Id="rId33" Type="http://schemas.openxmlformats.org/officeDocument/2006/relationships/image" Target="../media/image1502.png"/><Relationship Id="rId38" Type="http://schemas.openxmlformats.org/officeDocument/2006/relationships/customXml" Target="../ink/ink1505.xml"/><Relationship Id="rId59" Type="http://schemas.openxmlformats.org/officeDocument/2006/relationships/image" Target="../media/image1515.png"/><Relationship Id="rId103" Type="http://schemas.openxmlformats.org/officeDocument/2006/relationships/image" Target="../media/image1537.png"/><Relationship Id="rId108" Type="http://schemas.openxmlformats.org/officeDocument/2006/relationships/customXml" Target="../ink/ink1540.xml"/><Relationship Id="rId124" Type="http://schemas.openxmlformats.org/officeDocument/2006/relationships/customXml" Target="../ink/ink1548.xml"/><Relationship Id="rId54" Type="http://schemas.openxmlformats.org/officeDocument/2006/relationships/customXml" Target="../ink/ink1513.xml"/><Relationship Id="rId70" Type="http://schemas.openxmlformats.org/officeDocument/2006/relationships/customXml" Target="../ink/ink1521.xml"/><Relationship Id="rId75" Type="http://schemas.openxmlformats.org/officeDocument/2006/relationships/image" Target="../media/image1523.png"/><Relationship Id="rId91" Type="http://schemas.openxmlformats.org/officeDocument/2006/relationships/image" Target="../media/image1531.png"/><Relationship Id="rId96" Type="http://schemas.openxmlformats.org/officeDocument/2006/relationships/customXml" Target="../ink/ink153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89.xml"/><Relationship Id="rId23" Type="http://schemas.openxmlformats.org/officeDocument/2006/relationships/image" Target="../media/image1497.png"/><Relationship Id="rId28" Type="http://schemas.openxmlformats.org/officeDocument/2006/relationships/customXml" Target="../ink/ink1500.xml"/><Relationship Id="rId49" Type="http://schemas.openxmlformats.org/officeDocument/2006/relationships/image" Target="../media/image1510.png"/><Relationship Id="rId114" Type="http://schemas.openxmlformats.org/officeDocument/2006/relationships/customXml" Target="../ink/ink1543.xml"/><Relationship Id="rId119" Type="http://schemas.openxmlformats.org/officeDocument/2006/relationships/image" Target="../media/image1545.png"/><Relationship Id="rId44" Type="http://schemas.openxmlformats.org/officeDocument/2006/relationships/customXml" Target="../ink/ink1508.xml"/><Relationship Id="rId60" Type="http://schemas.openxmlformats.org/officeDocument/2006/relationships/customXml" Target="../ink/ink1516.xml"/><Relationship Id="rId65" Type="http://schemas.openxmlformats.org/officeDocument/2006/relationships/image" Target="../media/image1518.png"/><Relationship Id="rId81" Type="http://schemas.openxmlformats.org/officeDocument/2006/relationships/image" Target="../media/image1526.png"/><Relationship Id="rId86" Type="http://schemas.openxmlformats.org/officeDocument/2006/relationships/customXml" Target="../ink/ink1529.xml"/><Relationship Id="rId13" Type="http://schemas.openxmlformats.org/officeDocument/2006/relationships/image" Target="../media/image1492.png"/><Relationship Id="rId18" Type="http://schemas.openxmlformats.org/officeDocument/2006/relationships/customXml" Target="../ink/ink1495.xml"/><Relationship Id="rId39" Type="http://schemas.openxmlformats.org/officeDocument/2006/relationships/image" Target="../media/image1505.png"/><Relationship Id="rId109" Type="http://schemas.openxmlformats.org/officeDocument/2006/relationships/image" Target="../media/image1540.png"/><Relationship Id="rId34" Type="http://schemas.openxmlformats.org/officeDocument/2006/relationships/customXml" Target="../ink/ink1503.xml"/><Relationship Id="rId50" Type="http://schemas.openxmlformats.org/officeDocument/2006/relationships/customXml" Target="../ink/ink1511.xml"/><Relationship Id="rId55" Type="http://schemas.openxmlformats.org/officeDocument/2006/relationships/image" Target="../media/image1513.png"/><Relationship Id="rId76" Type="http://schemas.openxmlformats.org/officeDocument/2006/relationships/customXml" Target="../ink/ink1524.xml"/><Relationship Id="rId97" Type="http://schemas.openxmlformats.org/officeDocument/2006/relationships/image" Target="../media/image1534.png"/><Relationship Id="rId104" Type="http://schemas.openxmlformats.org/officeDocument/2006/relationships/customXml" Target="../ink/ink1538.xml"/><Relationship Id="rId120" Type="http://schemas.openxmlformats.org/officeDocument/2006/relationships/customXml" Target="../ink/ink1546.xml"/><Relationship Id="rId125" Type="http://schemas.openxmlformats.org/officeDocument/2006/relationships/image" Target="../media/image1548.png"/><Relationship Id="rId7" Type="http://schemas.openxmlformats.org/officeDocument/2006/relationships/image" Target="../media/image1489.png"/><Relationship Id="rId71" Type="http://schemas.openxmlformats.org/officeDocument/2006/relationships/image" Target="../media/image1521.png"/><Relationship Id="rId92" Type="http://schemas.openxmlformats.org/officeDocument/2006/relationships/customXml" Target="../ink/ink1532.xml"/><Relationship Id="rId2" Type="http://schemas.openxmlformats.org/officeDocument/2006/relationships/customXml" Target="../ink/ink1487.xml"/><Relationship Id="rId29" Type="http://schemas.openxmlformats.org/officeDocument/2006/relationships/image" Target="../media/image1500.png"/><Relationship Id="rId24" Type="http://schemas.openxmlformats.org/officeDocument/2006/relationships/customXml" Target="../ink/ink1498.xml"/><Relationship Id="rId40" Type="http://schemas.openxmlformats.org/officeDocument/2006/relationships/customXml" Target="../ink/ink1506.xml"/><Relationship Id="rId45" Type="http://schemas.openxmlformats.org/officeDocument/2006/relationships/image" Target="../media/image1508.png"/><Relationship Id="rId66" Type="http://schemas.openxmlformats.org/officeDocument/2006/relationships/customXml" Target="../ink/ink1519.xml"/><Relationship Id="rId87" Type="http://schemas.openxmlformats.org/officeDocument/2006/relationships/image" Target="../media/image1529.png"/><Relationship Id="rId110" Type="http://schemas.openxmlformats.org/officeDocument/2006/relationships/customXml" Target="../ink/ink1541.xml"/><Relationship Id="rId115" Type="http://schemas.openxmlformats.org/officeDocument/2006/relationships/image" Target="../media/image1543.png"/><Relationship Id="rId61" Type="http://schemas.openxmlformats.org/officeDocument/2006/relationships/image" Target="../media/image1516.png"/><Relationship Id="rId82" Type="http://schemas.openxmlformats.org/officeDocument/2006/relationships/customXml" Target="../ink/ink1527.xml"/><Relationship Id="rId19" Type="http://schemas.openxmlformats.org/officeDocument/2006/relationships/image" Target="../media/image1495.png"/><Relationship Id="rId14" Type="http://schemas.openxmlformats.org/officeDocument/2006/relationships/customXml" Target="../ink/ink1493.xml"/><Relationship Id="rId30" Type="http://schemas.openxmlformats.org/officeDocument/2006/relationships/customXml" Target="../ink/ink1501.xml"/><Relationship Id="rId35" Type="http://schemas.openxmlformats.org/officeDocument/2006/relationships/image" Target="../media/image1503.png"/><Relationship Id="rId56" Type="http://schemas.openxmlformats.org/officeDocument/2006/relationships/customXml" Target="../ink/ink1514.xml"/><Relationship Id="rId77" Type="http://schemas.openxmlformats.org/officeDocument/2006/relationships/image" Target="../media/image1524.png"/><Relationship Id="rId100" Type="http://schemas.openxmlformats.org/officeDocument/2006/relationships/customXml" Target="../ink/ink1536.xml"/><Relationship Id="rId105" Type="http://schemas.openxmlformats.org/officeDocument/2006/relationships/image" Target="../media/image1538.png"/><Relationship Id="rId8" Type="http://schemas.openxmlformats.org/officeDocument/2006/relationships/customXml" Target="../ink/ink1490.xml"/><Relationship Id="rId51" Type="http://schemas.openxmlformats.org/officeDocument/2006/relationships/image" Target="../media/image1511.png"/><Relationship Id="rId72" Type="http://schemas.openxmlformats.org/officeDocument/2006/relationships/customXml" Target="../ink/ink1522.xml"/><Relationship Id="rId93" Type="http://schemas.openxmlformats.org/officeDocument/2006/relationships/image" Target="../media/image1532.png"/><Relationship Id="rId98" Type="http://schemas.openxmlformats.org/officeDocument/2006/relationships/customXml" Target="../ink/ink1535.xml"/><Relationship Id="rId121" Type="http://schemas.openxmlformats.org/officeDocument/2006/relationships/image" Target="../media/image1546.png"/><Relationship Id="rId3" Type="http://schemas.openxmlformats.org/officeDocument/2006/relationships/image" Target="../media/image1487.png"/><Relationship Id="rId25" Type="http://schemas.openxmlformats.org/officeDocument/2006/relationships/image" Target="../media/image1498.png"/><Relationship Id="rId46" Type="http://schemas.openxmlformats.org/officeDocument/2006/relationships/customXml" Target="../ink/ink1509.xml"/><Relationship Id="rId67" Type="http://schemas.openxmlformats.org/officeDocument/2006/relationships/image" Target="../media/image1519.png"/><Relationship Id="rId116" Type="http://schemas.openxmlformats.org/officeDocument/2006/relationships/customXml" Target="../ink/ink1544.xml"/><Relationship Id="rId20" Type="http://schemas.openxmlformats.org/officeDocument/2006/relationships/customXml" Target="../ink/ink1496.xml"/><Relationship Id="rId41" Type="http://schemas.openxmlformats.org/officeDocument/2006/relationships/image" Target="../media/image1506.png"/><Relationship Id="rId62" Type="http://schemas.openxmlformats.org/officeDocument/2006/relationships/customXml" Target="../ink/ink1517.xml"/><Relationship Id="rId83" Type="http://schemas.openxmlformats.org/officeDocument/2006/relationships/image" Target="../media/image1527.png"/><Relationship Id="rId88" Type="http://schemas.openxmlformats.org/officeDocument/2006/relationships/customXml" Target="../ink/ink1530.xml"/><Relationship Id="rId111" Type="http://schemas.openxmlformats.org/officeDocument/2006/relationships/image" Target="../media/image1541.png"/><Relationship Id="rId15" Type="http://schemas.openxmlformats.org/officeDocument/2006/relationships/image" Target="../media/image1493.png"/><Relationship Id="rId36" Type="http://schemas.openxmlformats.org/officeDocument/2006/relationships/customXml" Target="../ink/ink1504.xml"/><Relationship Id="rId57" Type="http://schemas.openxmlformats.org/officeDocument/2006/relationships/image" Target="../media/image1514.png"/><Relationship Id="rId106" Type="http://schemas.openxmlformats.org/officeDocument/2006/relationships/customXml" Target="../ink/ink1539.xml"/><Relationship Id="rId10" Type="http://schemas.openxmlformats.org/officeDocument/2006/relationships/customXml" Target="../ink/ink1491.xml"/><Relationship Id="rId31" Type="http://schemas.openxmlformats.org/officeDocument/2006/relationships/image" Target="../media/image1501.png"/><Relationship Id="rId52" Type="http://schemas.openxmlformats.org/officeDocument/2006/relationships/customXml" Target="../ink/ink1512.xml"/><Relationship Id="rId73" Type="http://schemas.openxmlformats.org/officeDocument/2006/relationships/image" Target="../media/image1522.png"/><Relationship Id="rId78" Type="http://schemas.openxmlformats.org/officeDocument/2006/relationships/customXml" Target="../ink/ink1525.xml"/><Relationship Id="rId94" Type="http://schemas.openxmlformats.org/officeDocument/2006/relationships/customXml" Target="../ink/ink1533.xml"/><Relationship Id="rId99" Type="http://schemas.openxmlformats.org/officeDocument/2006/relationships/image" Target="../media/image1535.png"/><Relationship Id="rId101" Type="http://schemas.openxmlformats.org/officeDocument/2006/relationships/image" Target="../media/image1536.png"/><Relationship Id="rId122" Type="http://schemas.openxmlformats.org/officeDocument/2006/relationships/customXml" Target="../ink/ink1547.xml"/><Relationship Id="rId4" Type="http://schemas.openxmlformats.org/officeDocument/2006/relationships/customXml" Target="../ink/ink1488.xml"/><Relationship Id="rId9" Type="http://schemas.openxmlformats.org/officeDocument/2006/relationships/image" Target="../media/image1490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06.png"/><Relationship Id="rId21" Type="http://schemas.openxmlformats.org/officeDocument/2006/relationships/image" Target="../media/image1558.png"/><Relationship Id="rId42" Type="http://schemas.openxmlformats.org/officeDocument/2006/relationships/customXml" Target="../ink/ink1569.xml"/><Relationship Id="rId63" Type="http://schemas.openxmlformats.org/officeDocument/2006/relationships/image" Target="../media/image1579.png"/><Relationship Id="rId84" Type="http://schemas.openxmlformats.org/officeDocument/2006/relationships/customXml" Target="../ink/ink1590.xml"/><Relationship Id="rId16" Type="http://schemas.openxmlformats.org/officeDocument/2006/relationships/customXml" Target="../ink/ink1556.xml"/><Relationship Id="rId107" Type="http://schemas.openxmlformats.org/officeDocument/2006/relationships/image" Target="../media/image1601.png"/><Relationship Id="rId11" Type="http://schemas.openxmlformats.org/officeDocument/2006/relationships/image" Target="../media/image1553.png"/><Relationship Id="rId32" Type="http://schemas.openxmlformats.org/officeDocument/2006/relationships/customXml" Target="../ink/ink1564.xml"/><Relationship Id="rId37" Type="http://schemas.openxmlformats.org/officeDocument/2006/relationships/image" Target="../media/image1566.png"/><Relationship Id="rId53" Type="http://schemas.openxmlformats.org/officeDocument/2006/relationships/image" Target="../media/image1574.png"/><Relationship Id="rId58" Type="http://schemas.openxmlformats.org/officeDocument/2006/relationships/customXml" Target="../ink/ink1577.xml"/><Relationship Id="rId74" Type="http://schemas.openxmlformats.org/officeDocument/2006/relationships/customXml" Target="../ink/ink1585.xml"/><Relationship Id="rId79" Type="http://schemas.openxmlformats.org/officeDocument/2006/relationships/image" Target="../media/image1587.png"/><Relationship Id="rId102" Type="http://schemas.openxmlformats.org/officeDocument/2006/relationships/customXml" Target="../ink/ink1599.xml"/><Relationship Id="rId123" Type="http://schemas.openxmlformats.org/officeDocument/2006/relationships/image" Target="../media/image1609.png"/><Relationship Id="rId128" Type="http://schemas.openxmlformats.org/officeDocument/2006/relationships/customXml" Target="../ink/ink1612.xml"/><Relationship Id="rId5" Type="http://schemas.openxmlformats.org/officeDocument/2006/relationships/image" Target="../media/image1550.png"/><Relationship Id="rId90" Type="http://schemas.openxmlformats.org/officeDocument/2006/relationships/customXml" Target="../ink/ink1593.xml"/><Relationship Id="rId95" Type="http://schemas.openxmlformats.org/officeDocument/2006/relationships/image" Target="../media/image1595.png"/><Relationship Id="rId22" Type="http://schemas.openxmlformats.org/officeDocument/2006/relationships/customXml" Target="../ink/ink1559.xml"/><Relationship Id="rId27" Type="http://schemas.openxmlformats.org/officeDocument/2006/relationships/image" Target="../media/image1561.png"/><Relationship Id="rId43" Type="http://schemas.openxmlformats.org/officeDocument/2006/relationships/image" Target="../media/image1569.png"/><Relationship Id="rId48" Type="http://schemas.openxmlformats.org/officeDocument/2006/relationships/customXml" Target="../ink/ink1572.xml"/><Relationship Id="rId64" Type="http://schemas.openxmlformats.org/officeDocument/2006/relationships/customXml" Target="../ink/ink1580.xml"/><Relationship Id="rId69" Type="http://schemas.openxmlformats.org/officeDocument/2006/relationships/image" Target="../media/image1582.png"/><Relationship Id="rId113" Type="http://schemas.openxmlformats.org/officeDocument/2006/relationships/image" Target="../media/image1604.png"/><Relationship Id="rId118" Type="http://schemas.openxmlformats.org/officeDocument/2006/relationships/customXml" Target="../ink/ink1607.xml"/><Relationship Id="rId80" Type="http://schemas.openxmlformats.org/officeDocument/2006/relationships/customXml" Target="../ink/ink1588.xml"/><Relationship Id="rId85" Type="http://schemas.openxmlformats.org/officeDocument/2006/relationships/image" Target="../media/image1590.png"/><Relationship Id="rId12" Type="http://schemas.openxmlformats.org/officeDocument/2006/relationships/customXml" Target="../ink/ink1554.xml"/><Relationship Id="rId17" Type="http://schemas.openxmlformats.org/officeDocument/2006/relationships/image" Target="../media/image1556.png"/><Relationship Id="rId33" Type="http://schemas.openxmlformats.org/officeDocument/2006/relationships/image" Target="../media/image1564.png"/><Relationship Id="rId38" Type="http://schemas.openxmlformats.org/officeDocument/2006/relationships/customXml" Target="../ink/ink1567.xml"/><Relationship Id="rId59" Type="http://schemas.openxmlformats.org/officeDocument/2006/relationships/image" Target="../media/image1577.png"/><Relationship Id="rId103" Type="http://schemas.openxmlformats.org/officeDocument/2006/relationships/image" Target="../media/image1599.png"/><Relationship Id="rId108" Type="http://schemas.openxmlformats.org/officeDocument/2006/relationships/customXml" Target="../ink/ink1602.xml"/><Relationship Id="rId124" Type="http://schemas.openxmlformats.org/officeDocument/2006/relationships/customXml" Target="../ink/ink1610.xml"/><Relationship Id="rId129" Type="http://schemas.openxmlformats.org/officeDocument/2006/relationships/image" Target="../media/image1612.png"/><Relationship Id="rId54" Type="http://schemas.openxmlformats.org/officeDocument/2006/relationships/customXml" Target="../ink/ink1575.xml"/><Relationship Id="rId70" Type="http://schemas.openxmlformats.org/officeDocument/2006/relationships/customXml" Target="../ink/ink1583.xml"/><Relationship Id="rId75" Type="http://schemas.openxmlformats.org/officeDocument/2006/relationships/image" Target="../media/image1585.png"/><Relationship Id="rId91" Type="http://schemas.openxmlformats.org/officeDocument/2006/relationships/image" Target="../media/image1593.png"/><Relationship Id="rId96" Type="http://schemas.openxmlformats.org/officeDocument/2006/relationships/customXml" Target="../ink/ink159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51.xml"/><Relationship Id="rId23" Type="http://schemas.openxmlformats.org/officeDocument/2006/relationships/image" Target="../media/image1559.png"/><Relationship Id="rId28" Type="http://schemas.openxmlformats.org/officeDocument/2006/relationships/customXml" Target="../ink/ink1562.xml"/><Relationship Id="rId49" Type="http://schemas.openxmlformats.org/officeDocument/2006/relationships/image" Target="../media/image1572.png"/><Relationship Id="rId114" Type="http://schemas.openxmlformats.org/officeDocument/2006/relationships/customXml" Target="../ink/ink1605.xml"/><Relationship Id="rId119" Type="http://schemas.openxmlformats.org/officeDocument/2006/relationships/image" Target="../media/image1607.png"/><Relationship Id="rId44" Type="http://schemas.openxmlformats.org/officeDocument/2006/relationships/customXml" Target="../ink/ink1570.xml"/><Relationship Id="rId60" Type="http://schemas.openxmlformats.org/officeDocument/2006/relationships/customXml" Target="../ink/ink1578.xml"/><Relationship Id="rId65" Type="http://schemas.openxmlformats.org/officeDocument/2006/relationships/image" Target="../media/image1580.png"/><Relationship Id="rId81" Type="http://schemas.openxmlformats.org/officeDocument/2006/relationships/image" Target="../media/image1588.png"/><Relationship Id="rId86" Type="http://schemas.openxmlformats.org/officeDocument/2006/relationships/customXml" Target="../ink/ink1591.xml"/><Relationship Id="rId130" Type="http://schemas.openxmlformats.org/officeDocument/2006/relationships/customXml" Target="../ink/ink1613.xml"/><Relationship Id="rId13" Type="http://schemas.openxmlformats.org/officeDocument/2006/relationships/image" Target="../media/image1554.png"/><Relationship Id="rId18" Type="http://schemas.openxmlformats.org/officeDocument/2006/relationships/customXml" Target="../ink/ink1557.xml"/><Relationship Id="rId39" Type="http://schemas.openxmlformats.org/officeDocument/2006/relationships/image" Target="../media/image1567.png"/><Relationship Id="rId109" Type="http://schemas.openxmlformats.org/officeDocument/2006/relationships/image" Target="../media/image1602.png"/><Relationship Id="rId34" Type="http://schemas.openxmlformats.org/officeDocument/2006/relationships/customXml" Target="../ink/ink1565.xml"/><Relationship Id="rId50" Type="http://schemas.openxmlformats.org/officeDocument/2006/relationships/customXml" Target="../ink/ink1573.xml"/><Relationship Id="rId55" Type="http://schemas.openxmlformats.org/officeDocument/2006/relationships/image" Target="../media/image1575.png"/><Relationship Id="rId76" Type="http://schemas.openxmlformats.org/officeDocument/2006/relationships/customXml" Target="../ink/ink1586.xml"/><Relationship Id="rId97" Type="http://schemas.openxmlformats.org/officeDocument/2006/relationships/image" Target="../media/image1596.png"/><Relationship Id="rId104" Type="http://schemas.openxmlformats.org/officeDocument/2006/relationships/customXml" Target="../ink/ink1600.xml"/><Relationship Id="rId120" Type="http://schemas.openxmlformats.org/officeDocument/2006/relationships/customXml" Target="../ink/ink1608.xml"/><Relationship Id="rId125" Type="http://schemas.openxmlformats.org/officeDocument/2006/relationships/image" Target="../media/image1610.png"/><Relationship Id="rId7" Type="http://schemas.openxmlformats.org/officeDocument/2006/relationships/image" Target="../media/image1551.png"/><Relationship Id="rId71" Type="http://schemas.openxmlformats.org/officeDocument/2006/relationships/image" Target="../media/image1583.png"/><Relationship Id="rId92" Type="http://schemas.openxmlformats.org/officeDocument/2006/relationships/customXml" Target="../ink/ink1594.xml"/><Relationship Id="rId2" Type="http://schemas.openxmlformats.org/officeDocument/2006/relationships/customXml" Target="../ink/ink1549.xml"/><Relationship Id="rId29" Type="http://schemas.openxmlformats.org/officeDocument/2006/relationships/image" Target="../media/image1562.png"/><Relationship Id="rId24" Type="http://schemas.openxmlformats.org/officeDocument/2006/relationships/customXml" Target="../ink/ink1560.xml"/><Relationship Id="rId40" Type="http://schemas.openxmlformats.org/officeDocument/2006/relationships/customXml" Target="../ink/ink1568.xml"/><Relationship Id="rId45" Type="http://schemas.openxmlformats.org/officeDocument/2006/relationships/image" Target="../media/image1570.png"/><Relationship Id="rId66" Type="http://schemas.openxmlformats.org/officeDocument/2006/relationships/customXml" Target="../ink/ink1581.xml"/><Relationship Id="rId87" Type="http://schemas.openxmlformats.org/officeDocument/2006/relationships/image" Target="../media/image1591.png"/><Relationship Id="rId110" Type="http://schemas.openxmlformats.org/officeDocument/2006/relationships/customXml" Target="../ink/ink1603.xml"/><Relationship Id="rId115" Type="http://schemas.openxmlformats.org/officeDocument/2006/relationships/image" Target="../media/image1605.png"/><Relationship Id="rId131" Type="http://schemas.openxmlformats.org/officeDocument/2006/relationships/image" Target="../media/image1613.png"/><Relationship Id="rId61" Type="http://schemas.openxmlformats.org/officeDocument/2006/relationships/image" Target="../media/image1578.png"/><Relationship Id="rId82" Type="http://schemas.openxmlformats.org/officeDocument/2006/relationships/customXml" Target="../ink/ink1589.xml"/><Relationship Id="rId19" Type="http://schemas.openxmlformats.org/officeDocument/2006/relationships/image" Target="../media/image1557.png"/><Relationship Id="rId14" Type="http://schemas.openxmlformats.org/officeDocument/2006/relationships/customXml" Target="../ink/ink1555.xml"/><Relationship Id="rId30" Type="http://schemas.openxmlformats.org/officeDocument/2006/relationships/customXml" Target="../ink/ink1563.xml"/><Relationship Id="rId35" Type="http://schemas.openxmlformats.org/officeDocument/2006/relationships/image" Target="../media/image1565.png"/><Relationship Id="rId56" Type="http://schemas.openxmlformats.org/officeDocument/2006/relationships/customXml" Target="../ink/ink1576.xml"/><Relationship Id="rId77" Type="http://schemas.openxmlformats.org/officeDocument/2006/relationships/image" Target="../media/image1586.png"/><Relationship Id="rId100" Type="http://schemas.openxmlformats.org/officeDocument/2006/relationships/customXml" Target="../ink/ink1598.xml"/><Relationship Id="rId105" Type="http://schemas.openxmlformats.org/officeDocument/2006/relationships/image" Target="../media/image1600.png"/><Relationship Id="rId126" Type="http://schemas.openxmlformats.org/officeDocument/2006/relationships/customXml" Target="../ink/ink1611.xml"/><Relationship Id="rId8" Type="http://schemas.openxmlformats.org/officeDocument/2006/relationships/customXml" Target="../ink/ink1552.xml"/><Relationship Id="rId51" Type="http://schemas.openxmlformats.org/officeDocument/2006/relationships/image" Target="../media/image1573.png"/><Relationship Id="rId72" Type="http://schemas.openxmlformats.org/officeDocument/2006/relationships/customXml" Target="../ink/ink1584.xml"/><Relationship Id="rId93" Type="http://schemas.openxmlformats.org/officeDocument/2006/relationships/image" Target="../media/image1594.png"/><Relationship Id="rId98" Type="http://schemas.openxmlformats.org/officeDocument/2006/relationships/customXml" Target="../ink/ink1597.xml"/><Relationship Id="rId121" Type="http://schemas.openxmlformats.org/officeDocument/2006/relationships/image" Target="../media/image1608.png"/><Relationship Id="rId3" Type="http://schemas.openxmlformats.org/officeDocument/2006/relationships/image" Target="../media/image1549.png"/><Relationship Id="rId25" Type="http://schemas.openxmlformats.org/officeDocument/2006/relationships/image" Target="../media/image1560.png"/><Relationship Id="rId46" Type="http://schemas.openxmlformats.org/officeDocument/2006/relationships/customXml" Target="../ink/ink1571.xml"/><Relationship Id="rId67" Type="http://schemas.openxmlformats.org/officeDocument/2006/relationships/image" Target="../media/image1581.png"/><Relationship Id="rId116" Type="http://schemas.openxmlformats.org/officeDocument/2006/relationships/customXml" Target="../ink/ink1606.xml"/><Relationship Id="rId20" Type="http://schemas.openxmlformats.org/officeDocument/2006/relationships/customXml" Target="../ink/ink1558.xml"/><Relationship Id="rId41" Type="http://schemas.openxmlformats.org/officeDocument/2006/relationships/image" Target="../media/image1568.png"/><Relationship Id="rId62" Type="http://schemas.openxmlformats.org/officeDocument/2006/relationships/customXml" Target="../ink/ink1579.xml"/><Relationship Id="rId83" Type="http://schemas.openxmlformats.org/officeDocument/2006/relationships/image" Target="../media/image1589.png"/><Relationship Id="rId88" Type="http://schemas.openxmlformats.org/officeDocument/2006/relationships/customXml" Target="../ink/ink1592.xml"/><Relationship Id="rId111" Type="http://schemas.openxmlformats.org/officeDocument/2006/relationships/image" Target="../media/image1603.png"/><Relationship Id="rId132" Type="http://schemas.openxmlformats.org/officeDocument/2006/relationships/customXml" Target="../ink/ink1614.xml"/><Relationship Id="rId15" Type="http://schemas.openxmlformats.org/officeDocument/2006/relationships/image" Target="../media/image1555.png"/><Relationship Id="rId36" Type="http://schemas.openxmlformats.org/officeDocument/2006/relationships/customXml" Target="../ink/ink1566.xml"/><Relationship Id="rId57" Type="http://schemas.openxmlformats.org/officeDocument/2006/relationships/image" Target="../media/image1576.png"/><Relationship Id="rId106" Type="http://schemas.openxmlformats.org/officeDocument/2006/relationships/customXml" Target="../ink/ink1601.xml"/><Relationship Id="rId127" Type="http://schemas.openxmlformats.org/officeDocument/2006/relationships/image" Target="../media/image1611.png"/><Relationship Id="rId10" Type="http://schemas.openxmlformats.org/officeDocument/2006/relationships/customXml" Target="../ink/ink1553.xml"/><Relationship Id="rId31" Type="http://schemas.openxmlformats.org/officeDocument/2006/relationships/image" Target="../media/image1563.png"/><Relationship Id="rId52" Type="http://schemas.openxmlformats.org/officeDocument/2006/relationships/customXml" Target="../ink/ink1574.xml"/><Relationship Id="rId73" Type="http://schemas.openxmlformats.org/officeDocument/2006/relationships/image" Target="../media/image1584.png"/><Relationship Id="rId78" Type="http://schemas.openxmlformats.org/officeDocument/2006/relationships/customXml" Target="../ink/ink1587.xml"/><Relationship Id="rId94" Type="http://schemas.openxmlformats.org/officeDocument/2006/relationships/customXml" Target="../ink/ink1595.xml"/><Relationship Id="rId99" Type="http://schemas.openxmlformats.org/officeDocument/2006/relationships/image" Target="../media/image1597.png"/><Relationship Id="rId101" Type="http://schemas.openxmlformats.org/officeDocument/2006/relationships/image" Target="../media/image1598.png"/><Relationship Id="rId122" Type="http://schemas.openxmlformats.org/officeDocument/2006/relationships/customXml" Target="../ink/ink1609.xml"/><Relationship Id="rId4" Type="http://schemas.openxmlformats.org/officeDocument/2006/relationships/customXml" Target="../ink/ink1550.xml"/><Relationship Id="rId9" Type="http://schemas.openxmlformats.org/officeDocument/2006/relationships/image" Target="../media/image1552.png"/><Relationship Id="rId26" Type="http://schemas.openxmlformats.org/officeDocument/2006/relationships/customXml" Target="../ink/ink1561.xml"/><Relationship Id="rId47" Type="http://schemas.openxmlformats.org/officeDocument/2006/relationships/image" Target="../media/image1571.png"/><Relationship Id="rId68" Type="http://schemas.openxmlformats.org/officeDocument/2006/relationships/customXml" Target="../ink/ink1582.xml"/><Relationship Id="rId89" Type="http://schemas.openxmlformats.org/officeDocument/2006/relationships/image" Target="../media/image1592.png"/><Relationship Id="rId112" Type="http://schemas.openxmlformats.org/officeDocument/2006/relationships/customXml" Target="../ink/ink1604.xml"/><Relationship Id="rId133" Type="http://schemas.openxmlformats.org/officeDocument/2006/relationships/image" Target="../media/image1614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27.xml"/><Relationship Id="rId117" Type="http://schemas.openxmlformats.org/officeDocument/2006/relationships/image" Target="../media/image1672.png"/><Relationship Id="rId21" Type="http://schemas.openxmlformats.org/officeDocument/2006/relationships/image" Target="../media/image1624.png"/><Relationship Id="rId42" Type="http://schemas.openxmlformats.org/officeDocument/2006/relationships/customXml" Target="../ink/ink1635.xml"/><Relationship Id="rId47" Type="http://schemas.openxmlformats.org/officeDocument/2006/relationships/image" Target="../media/image1637.png"/><Relationship Id="rId63" Type="http://schemas.openxmlformats.org/officeDocument/2006/relationships/image" Target="../media/image1645.png"/><Relationship Id="rId68" Type="http://schemas.openxmlformats.org/officeDocument/2006/relationships/customXml" Target="../ink/ink1648.xml"/><Relationship Id="rId84" Type="http://schemas.openxmlformats.org/officeDocument/2006/relationships/customXml" Target="../ink/ink1656.xml"/><Relationship Id="rId89" Type="http://schemas.openxmlformats.org/officeDocument/2006/relationships/image" Target="../media/image1658.png"/><Relationship Id="rId112" Type="http://schemas.openxmlformats.org/officeDocument/2006/relationships/customXml" Target="../ink/ink1670.xml"/><Relationship Id="rId16" Type="http://schemas.openxmlformats.org/officeDocument/2006/relationships/customXml" Target="../ink/ink1622.xml"/><Relationship Id="rId107" Type="http://schemas.openxmlformats.org/officeDocument/2006/relationships/image" Target="../media/image1667.png"/><Relationship Id="rId11" Type="http://schemas.openxmlformats.org/officeDocument/2006/relationships/image" Target="../media/image1619.png"/><Relationship Id="rId32" Type="http://schemas.openxmlformats.org/officeDocument/2006/relationships/customXml" Target="../ink/ink1630.xml"/><Relationship Id="rId37" Type="http://schemas.openxmlformats.org/officeDocument/2006/relationships/image" Target="../media/image1632.png"/><Relationship Id="rId53" Type="http://schemas.openxmlformats.org/officeDocument/2006/relationships/image" Target="../media/image1640.png"/><Relationship Id="rId58" Type="http://schemas.openxmlformats.org/officeDocument/2006/relationships/customXml" Target="../ink/ink1643.xml"/><Relationship Id="rId74" Type="http://schemas.openxmlformats.org/officeDocument/2006/relationships/customXml" Target="../ink/ink1651.xml"/><Relationship Id="rId79" Type="http://schemas.openxmlformats.org/officeDocument/2006/relationships/image" Target="../media/image1653.png"/><Relationship Id="rId102" Type="http://schemas.openxmlformats.org/officeDocument/2006/relationships/customXml" Target="../ink/ink1665.xml"/><Relationship Id="rId123" Type="http://schemas.openxmlformats.org/officeDocument/2006/relationships/image" Target="../media/image1675.png"/><Relationship Id="rId5" Type="http://schemas.openxmlformats.org/officeDocument/2006/relationships/image" Target="../media/image1616.png"/><Relationship Id="rId90" Type="http://schemas.openxmlformats.org/officeDocument/2006/relationships/customXml" Target="../ink/ink1659.xml"/><Relationship Id="rId95" Type="http://schemas.openxmlformats.org/officeDocument/2006/relationships/image" Target="../media/image1661.png"/><Relationship Id="rId22" Type="http://schemas.openxmlformats.org/officeDocument/2006/relationships/customXml" Target="../ink/ink1625.xml"/><Relationship Id="rId27" Type="http://schemas.openxmlformats.org/officeDocument/2006/relationships/image" Target="../media/image1627.png"/><Relationship Id="rId43" Type="http://schemas.openxmlformats.org/officeDocument/2006/relationships/image" Target="../media/image1635.png"/><Relationship Id="rId48" Type="http://schemas.openxmlformats.org/officeDocument/2006/relationships/customXml" Target="../ink/ink1638.xml"/><Relationship Id="rId64" Type="http://schemas.openxmlformats.org/officeDocument/2006/relationships/customXml" Target="../ink/ink1646.xml"/><Relationship Id="rId69" Type="http://schemas.openxmlformats.org/officeDocument/2006/relationships/image" Target="../media/image1648.png"/><Relationship Id="rId113" Type="http://schemas.openxmlformats.org/officeDocument/2006/relationships/image" Target="../media/image1670.png"/><Relationship Id="rId118" Type="http://schemas.openxmlformats.org/officeDocument/2006/relationships/customXml" Target="../ink/ink1673.xml"/><Relationship Id="rId80" Type="http://schemas.openxmlformats.org/officeDocument/2006/relationships/customXml" Target="../ink/ink1654.xml"/><Relationship Id="rId85" Type="http://schemas.openxmlformats.org/officeDocument/2006/relationships/image" Target="../media/image1656.png"/><Relationship Id="rId12" Type="http://schemas.openxmlformats.org/officeDocument/2006/relationships/customXml" Target="../ink/ink1620.xml"/><Relationship Id="rId17" Type="http://schemas.openxmlformats.org/officeDocument/2006/relationships/image" Target="../media/image1622.png"/><Relationship Id="rId33" Type="http://schemas.openxmlformats.org/officeDocument/2006/relationships/image" Target="../media/image1630.png"/><Relationship Id="rId38" Type="http://schemas.openxmlformats.org/officeDocument/2006/relationships/customXml" Target="../ink/ink1633.xml"/><Relationship Id="rId59" Type="http://schemas.openxmlformats.org/officeDocument/2006/relationships/image" Target="../media/image1643.png"/><Relationship Id="rId103" Type="http://schemas.openxmlformats.org/officeDocument/2006/relationships/image" Target="../media/image1665.png"/><Relationship Id="rId108" Type="http://schemas.openxmlformats.org/officeDocument/2006/relationships/customXml" Target="../ink/ink1668.xml"/><Relationship Id="rId124" Type="http://schemas.openxmlformats.org/officeDocument/2006/relationships/customXml" Target="../ink/ink1676.xml"/><Relationship Id="rId54" Type="http://schemas.openxmlformats.org/officeDocument/2006/relationships/customXml" Target="../ink/ink1641.xml"/><Relationship Id="rId70" Type="http://schemas.openxmlformats.org/officeDocument/2006/relationships/customXml" Target="../ink/ink1649.xml"/><Relationship Id="rId75" Type="http://schemas.openxmlformats.org/officeDocument/2006/relationships/image" Target="../media/image1651.png"/><Relationship Id="rId91" Type="http://schemas.openxmlformats.org/officeDocument/2006/relationships/image" Target="../media/image1659.png"/><Relationship Id="rId96" Type="http://schemas.openxmlformats.org/officeDocument/2006/relationships/customXml" Target="../ink/ink166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17.xml"/><Relationship Id="rId23" Type="http://schemas.openxmlformats.org/officeDocument/2006/relationships/image" Target="../media/image1625.png"/><Relationship Id="rId28" Type="http://schemas.openxmlformats.org/officeDocument/2006/relationships/customXml" Target="../ink/ink1628.xml"/><Relationship Id="rId49" Type="http://schemas.openxmlformats.org/officeDocument/2006/relationships/image" Target="../media/image1638.png"/><Relationship Id="rId114" Type="http://schemas.openxmlformats.org/officeDocument/2006/relationships/customXml" Target="../ink/ink1671.xml"/><Relationship Id="rId119" Type="http://schemas.openxmlformats.org/officeDocument/2006/relationships/image" Target="../media/image1673.png"/><Relationship Id="rId44" Type="http://schemas.openxmlformats.org/officeDocument/2006/relationships/customXml" Target="../ink/ink1636.xml"/><Relationship Id="rId60" Type="http://schemas.openxmlformats.org/officeDocument/2006/relationships/customXml" Target="../ink/ink1644.xml"/><Relationship Id="rId65" Type="http://schemas.openxmlformats.org/officeDocument/2006/relationships/image" Target="../media/image1646.png"/><Relationship Id="rId81" Type="http://schemas.openxmlformats.org/officeDocument/2006/relationships/image" Target="../media/image1654.png"/><Relationship Id="rId86" Type="http://schemas.openxmlformats.org/officeDocument/2006/relationships/customXml" Target="../ink/ink1657.xml"/><Relationship Id="rId13" Type="http://schemas.openxmlformats.org/officeDocument/2006/relationships/image" Target="../media/image1620.png"/><Relationship Id="rId18" Type="http://schemas.openxmlformats.org/officeDocument/2006/relationships/customXml" Target="../ink/ink1623.xml"/><Relationship Id="rId39" Type="http://schemas.openxmlformats.org/officeDocument/2006/relationships/image" Target="../media/image1633.png"/><Relationship Id="rId109" Type="http://schemas.openxmlformats.org/officeDocument/2006/relationships/image" Target="../media/image1668.png"/><Relationship Id="rId34" Type="http://schemas.openxmlformats.org/officeDocument/2006/relationships/customXml" Target="../ink/ink1631.xml"/><Relationship Id="rId50" Type="http://schemas.openxmlformats.org/officeDocument/2006/relationships/customXml" Target="../ink/ink1639.xml"/><Relationship Id="rId55" Type="http://schemas.openxmlformats.org/officeDocument/2006/relationships/image" Target="../media/image1641.png"/><Relationship Id="rId76" Type="http://schemas.openxmlformats.org/officeDocument/2006/relationships/customXml" Target="../ink/ink1652.xml"/><Relationship Id="rId97" Type="http://schemas.openxmlformats.org/officeDocument/2006/relationships/image" Target="../media/image1662.png"/><Relationship Id="rId104" Type="http://schemas.openxmlformats.org/officeDocument/2006/relationships/customXml" Target="../ink/ink1666.xml"/><Relationship Id="rId120" Type="http://schemas.openxmlformats.org/officeDocument/2006/relationships/customXml" Target="../ink/ink1674.xml"/><Relationship Id="rId125" Type="http://schemas.openxmlformats.org/officeDocument/2006/relationships/image" Target="../media/image1676.png"/><Relationship Id="rId7" Type="http://schemas.openxmlformats.org/officeDocument/2006/relationships/image" Target="../media/image1617.png"/><Relationship Id="rId71" Type="http://schemas.openxmlformats.org/officeDocument/2006/relationships/image" Target="../media/image1649.png"/><Relationship Id="rId92" Type="http://schemas.openxmlformats.org/officeDocument/2006/relationships/customXml" Target="../ink/ink1660.xml"/><Relationship Id="rId2" Type="http://schemas.openxmlformats.org/officeDocument/2006/relationships/customXml" Target="../ink/ink1615.xml"/><Relationship Id="rId29" Type="http://schemas.openxmlformats.org/officeDocument/2006/relationships/image" Target="../media/image1628.png"/><Relationship Id="rId24" Type="http://schemas.openxmlformats.org/officeDocument/2006/relationships/customXml" Target="../ink/ink1626.xml"/><Relationship Id="rId40" Type="http://schemas.openxmlformats.org/officeDocument/2006/relationships/customXml" Target="../ink/ink1634.xml"/><Relationship Id="rId45" Type="http://schemas.openxmlformats.org/officeDocument/2006/relationships/image" Target="../media/image1636.png"/><Relationship Id="rId66" Type="http://schemas.openxmlformats.org/officeDocument/2006/relationships/customXml" Target="../ink/ink1647.xml"/><Relationship Id="rId87" Type="http://schemas.openxmlformats.org/officeDocument/2006/relationships/image" Target="../media/image1657.png"/><Relationship Id="rId110" Type="http://schemas.openxmlformats.org/officeDocument/2006/relationships/customXml" Target="../ink/ink1669.xml"/><Relationship Id="rId115" Type="http://schemas.openxmlformats.org/officeDocument/2006/relationships/image" Target="../media/image1671.png"/><Relationship Id="rId61" Type="http://schemas.openxmlformats.org/officeDocument/2006/relationships/image" Target="../media/image1644.png"/><Relationship Id="rId82" Type="http://schemas.openxmlformats.org/officeDocument/2006/relationships/customXml" Target="../ink/ink1655.xml"/><Relationship Id="rId19" Type="http://schemas.openxmlformats.org/officeDocument/2006/relationships/image" Target="../media/image1623.png"/><Relationship Id="rId14" Type="http://schemas.openxmlformats.org/officeDocument/2006/relationships/customXml" Target="../ink/ink1621.xml"/><Relationship Id="rId30" Type="http://schemas.openxmlformats.org/officeDocument/2006/relationships/customXml" Target="../ink/ink1629.xml"/><Relationship Id="rId35" Type="http://schemas.openxmlformats.org/officeDocument/2006/relationships/image" Target="../media/image1631.png"/><Relationship Id="rId56" Type="http://schemas.openxmlformats.org/officeDocument/2006/relationships/customXml" Target="../ink/ink1642.xml"/><Relationship Id="rId77" Type="http://schemas.openxmlformats.org/officeDocument/2006/relationships/image" Target="../media/image1652.png"/><Relationship Id="rId100" Type="http://schemas.openxmlformats.org/officeDocument/2006/relationships/customXml" Target="../ink/ink1664.xml"/><Relationship Id="rId105" Type="http://schemas.openxmlformats.org/officeDocument/2006/relationships/image" Target="../media/image1666.png"/><Relationship Id="rId8" Type="http://schemas.openxmlformats.org/officeDocument/2006/relationships/customXml" Target="../ink/ink1618.xml"/><Relationship Id="rId51" Type="http://schemas.openxmlformats.org/officeDocument/2006/relationships/image" Target="../media/image1639.png"/><Relationship Id="rId72" Type="http://schemas.openxmlformats.org/officeDocument/2006/relationships/customXml" Target="../ink/ink1650.xml"/><Relationship Id="rId93" Type="http://schemas.openxmlformats.org/officeDocument/2006/relationships/image" Target="../media/image1660.png"/><Relationship Id="rId98" Type="http://schemas.openxmlformats.org/officeDocument/2006/relationships/customXml" Target="../ink/ink1663.xml"/><Relationship Id="rId121" Type="http://schemas.openxmlformats.org/officeDocument/2006/relationships/image" Target="../media/image1674.png"/><Relationship Id="rId3" Type="http://schemas.openxmlformats.org/officeDocument/2006/relationships/image" Target="../media/image1615.png"/><Relationship Id="rId25" Type="http://schemas.openxmlformats.org/officeDocument/2006/relationships/image" Target="../media/image1626.png"/><Relationship Id="rId46" Type="http://schemas.openxmlformats.org/officeDocument/2006/relationships/customXml" Target="../ink/ink1637.xml"/><Relationship Id="rId67" Type="http://schemas.openxmlformats.org/officeDocument/2006/relationships/image" Target="../media/image1647.png"/><Relationship Id="rId116" Type="http://schemas.openxmlformats.org/officeDocument/2006/relationships/customXml" Target="../ink/ink1672.xml"/><Relationship Id="rId20" Type="http://schemas.openxmlformats.org/officeDocument/2006/relationships/customXml" Target="../ink/ink1624.xml"/><Relationship Id="rId41" Type="http://schemas.openxmlformats.org/officeDocument/2006/relationships/image" Target="../media/image1634.png"/><Relationship Id="rId62" Type="http://schemas.openxmlformats.org/officeDocument/2006/relationships/customXml" Target="../ink/ink1645.xml"/><Relationship Id="rId83" Type="http://schemas.openxmlformats.org/officeDocument/2006/relationships/image" Target="../media/image1655.png"/><Relationship Id="rId88" Type="http://schemas.openxmlformats.org/officeDocument/2006/relationships/customXml" Target="../ink/ink1658.xml"/><Relationship Id="rId111" Type="http://schemas.openxmlformats.org/officeDocument/2006/relationships/image" Target="../media/image1669.png"/><Relationship Id="rId15" Type="http://schemas.openxmlformats.org/officeDocument/2006/relationships/image" Target="../media/image1621.png"/><Relationship Id="rId36" Type="http://schemas.openxmlformats.org/officeDocument/2006/relationships/customXml" Target="../ink/ink1632.xml"/><Relationship Id="rId57" Type="http://schemas.openxmlformats.org/officeDocument/2006/relationships/image" Target="../media/image1642.png"/><Relationship Id="rId106" Type="http://schemas.openxmlformats.org/officeDocument/2006/relationships/customXml" Target="../ink/ink1667.xml"/><Relationship Id="rId10" Type="http://schemas.openxmlformats.org/officeDocument/2006/relationships/customXml" Target="../ink/ink1619.xml"/><Relationship Id="rId31" Type="http://schemas.openxmlformats.org/officeDocument/2006/relationships/image" Target="../media/image1629.png"/><Relationship Id="rId52" Type="http://schemas.openxmlformats.org/officeDocument/2006/relationships/customXml" Target="../ink/ink1640.xml"/><Relationship Id="rId73" Type="http://schemas.openxmlformats.org/officeDocument/2006/relationships/image" Target="../media/image1650.png"/><Relationship Id="rId78" Type="http://schemas.openxmlformats.org/officeDocument/2006/relationships/customXml" Target="../ink/ink1653.xml"/><Relationship Id="rId94" Type="http://schemas.openxmlformats.org/officeDocument/2006/relationships/customXml" Target="../ink/ink1661.xml"/><Relationship Id="rId99" Type="http://schemas.openxmlformats.org/officeDocument/2006/relationships/image" Target="../media/image1663.png"/><Relationship Id="rId101" Type="http://schemas.openxmlformats.org/officeDocument/2006/relationships/image" Target="../media/image1664.png"/><Relationship Id="rId122" Type="http://schemas.openxmlformats.org/officeDocument/2006/relationships/customXml" Target="../ink/ink1675.xml"/><Relationship Id="rId4" Type="http://schemas.openxmlformats.org/officeDocument/2006/relationships/customXml" Target="../ink/ink1616.xml"/><Relationship Id="rId9" Type="http://schemas.openxmlformats.org/officeDocument/2006/relationships/image" Target="../media/image1618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34.png"/><Relationship Id="rId21" Type="http://schemas.openxmlformats.org/officeDocument/2006/relationships/image" Target="../media/image1686.png"/><Relationship Id="rId42" Type="http://schemas.openxmlformats.org/officeDocument/2006/relationships/customXml" Target="../ink/ink1697.xml"/><Relationship Id="rId63" Type="http://schemas.openxmlformats.org/officeDocument/2006/relationships/image" Target="../media/image1707.png"/><Relationship Id="rId84" Type="http://schemas.openxmlformats.org/officeDocument/2006/relationships/customXml" Target="../ink/ink1718.xml"/><Relationship Id="rId16" Type="http://schemas.openxmlformats.org/officeDocument/2006/relationships/customXml" Target="../ink/ink1684.xml"/><Relationship Id="rId107" Type="http://schemas.openxmlformats.org/officeDocument/2006/relationships/image" Target="../media/image1729.png"/><Relationship Id="rId11" Type="http://schemas.openxmlformats.org/officeDocument/2006/relationships/image" Target="../media/image1681.png"/><Relationship Id="rId32" Type="http://schemas.openxmlformats.org/officeDocument/2006/relationships/customXml" Target="../ink/ink1692.xml"/><Relationship Id="rId37" Type="http://schemas.openxmlformats.org/officeDocument/2006/relationships/image" Target="../media/image1694.png"/><Relationship Id="rId53" Type="http://schemas.openxmlformats.org/officeDocument/2006/relationships/image" Target="../media/image1702.png"/><Relationship Id="rId58" Type="http://schemas.openxmlformats.org/officeDocument/2006/relationships/customXml" Target="../ink/ink1705.xml"/><Relationship Id="rId74" Type="http://schemas.openxmlformats.org/officeDocument/2006/relationships/customXml" Target="../ink/ink1713.xml"/><Relationship Id="rId79" Type="http://schemas.openxmlformats.org/officeDocument/2006/relationships/image" Target="../media/image1715.png"/><Relationship Id="rId102" Type="http://schemas.openxmlformats.org/officeDocument/2006/relationships/customXml" Target="../ink/ink1727.xml"/><Relationship Id="rId123" Type="http://schemas.openxmlformats.org/officeDocument/2006/relationships/image" Target="../media/image1737.png"/><Relationship Id="rId128" Type="http://schemas.openxmlformats.org/officeDocument/2006/relationships/customXml" Target="../ink/ink1740.xml"/><Relationship Id="rId5" Type="http://schemas.openxmlformats.org/officeDocument/2006/relationships/image" Target="../media/image1678.png"/><Relationship Id="rId90" Type="http://schemas.openxmlformats.org/officeDocument/2006/relationships/customXml" Target="../ink/ink1721.xml"/><Relationship Id="rId95" Type="http://schemas.openxmlformats.org/officeDocument/2006/relationships/image" Target="../media/image1723.png"/><Relationship Id="rId22" Type="http://schemas.openxmlformats.org/officeDocument/2006/relationships/customXml" Target="../ink/ink1687.xml"/><Relationship Id="rId27" Type="http://schemas.openxmlformats.org/officeDocument/2006/relationships/image" Target="../media/image1689.png"/><Relationship Id="rId43" Type="http://schemas.openxmlformats.org/officeDocument/2006/relationships/image" Target="../media/image1697.png"/><Relationship Id="rId48" Type="http://schemas.openxmlformats.org/officeDocument/2006/relationships/customXml" Target="../ink/ink1700.xml"/><Relationship Id="rId64" Type="http://schemas.openxmlformats.org/officeDocument/2006/relationships/customXml" Target="../ink/ink1708.xml"/><Relationship Id="rId69" Type="http://schemas.openxmlformats.org/officeDocument/2006/relationships/image" Target="../media/image1710.png"/><Relationship Id="rId113" Type="http://schemas.openxmlformats.org/officeDocument/2006/relationships/image" Target="../media/image1732.png"/><Relationship Id="rId118" Type="http://schemas.openxmlformats.org/officeDocument/2006/relationships/customXml" Target="../ink/ink1735.xml"/><Relationship Id="rId134" Type="http://schemas.openxmlformats.org/officeDocument/2006/relationships/customXml" Target="../ink/ink1743.xml"/><Relationship Id="rId80" Type="http://schemas.openxmlformats.org/officeDocument/2006/relationships/customXml" Target="../ink/ink1716.xml"/><Relationship Id="rId85" Type="http://schemas.openxmlformats.org/officeDocument/2006/relationships/image" Target="../media/image1718.png"/><Relationship Id="rId12" Type="http://schemas.openxmlformats.org/officeDocument/2006/relationships/customXml" Target="../ink/ink1682.xml"/><Relationship Id="rId17" Type="http://schemas.openxmlformats.org/officeDocument/2006/relationships/image" Target="../media/image1684.png"/><Relationship Id="rId33" Type="http://schemas.openxmlformats.org/officeDocument/2006/relationships/image" Target="../media/image1692.png"/><Relationship Id="rId38" Type="http://schemas.openxmlformats.org/officeDocument/2006/relationships/customXml" Target="../ink/ink1695.xml"/><Relationship Id="rId59" Type="http://schemas.openxmlformats.org/officeDocument/2006/relationships/image" Target="../media/image1705.png"/><Relationship Id="rId103" Type="http://schemas.openxmlformats.org/officeDocument/2006/relationships/image" Target="../media/image1727.png"/><Relationship Id="rId108" Type="http://schemas.openxmlformats.org/officeDocument/2006/relationships/customXml" Target="../ink/ink1730.xml"/><Relationship Id="rId124" Type="http://schemas.openxmlformats.org/officeDocument/2006/relationships/customXml" Target="../ink/ink1738.xml"/><Relationship Id="rId129" Type="http://schemas.openxmlformats.org/officeDocument/2006/relationships/image" Target="../media/image1740.png"/><Relationship Id="rId54" Type="http://schemas.openxmlformats.org/officeDocument/2006/relationships/customXml" Target="../ink/ink1703.xml"/><Relationship Id="rId70" Type="http://schemas.openxmlformats.org/officeDocument/2006/relationships/customXml" Target="../ink/ink1711.xml"/><Relationship Id="rId75" Type="http://schemas.openxmlformats.org/officeDocument/2006/relationships/image" Target="../media/image1713.png"/><Relationship Id="rId91" Type="http://schemas.openxmlformats.org/officeDocument/2006/relationships/image" Target="../media/image1721.png"/><Relationship Id="rId96" Type="http://schemas.openxmlformats.org/officeDocument/2006/relationships/customXml" Target="../ink/ink172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79.xml"/><Relationship Id="rId23" Type="http://schemas.openxmlformats.org/officeDocument/2006/relationships/image" Target="../media/image1687.png"/><Relationship Id="rId28" Type="http://schemas.openxmlformats.org/officeDocument/2006/relationships/customXml" Target="../ink/ink1690.xml"/><Relationship Id="rId49" Type="http://schemas.openxmlformats.org/officeDocument/2006/relationships/image" Target="../media/image1700.png"/><Relationship Id="rId114" Type="http://schemas.openxmlformats.org/officeDocument/2006/relationships/customXml" Target="../ink/ink1733.xml"/><Relationship Id="rId119" Type="http://schemas.openxmlformats.org/officeDocument/2006/relationships/image" Target="../media/image1735.png"/><Relationship Id="rId44" Type="http://schemas.openxmlformats.org/officeDocument/2006/relationships/customXml" Target="../ink/ink1698.xml"/><Relationship Id="rId60" Type="http://schemas.openxmlformats.org/officeDocument/2006/relationships/customXml" Target="../ink/ink1706.xml"/><Relationship Id="rId65" Type="http://schemas.openxmlformats.org/officeDocument/2006/relationships/image" Target="../media/image1708.png"/><Relationship Id="rId81" Type="http://schemas.openxmlformats.org/officeDocument/2006/relationships/image" Target="../media/image1716.png"/><Relationship Id="rId86" Type="http://schemas.openxmlformats.org/officeDocument/2006/relationships/customXml" Target="../ink/ink1719.xml"/><Relationship Id="rId130" Type="http://schemas.openxmlformats.org/officeDocument/2006/relationships/customXml" Target="../ink/ink1741.xml"/><Relationship Id="rId135" Type="http://schemas.openxmlformats.org/officeDocument/2006/relationships/image" Target="../media/image1743.png"/><Relationship Id="rId13" Type="http://schemas.openxmlformats.org/officeDocument/2006/relationships/image" Target="../media/image1682.png"/><Relationship Id="rId18" Type="http://schemas.openxmlformats.org/officeDocument/2006/relationships/customXml" Target="../ink/ink1685.xml"/><Relationship Id="rId39" Type="http://schemas.openxmlformats.org/officeDocument/2006/relationships/image" Target="../media/image1695.png"/><Relationship Id="rId109" Type="http://schemas.openxmlformats.org/officeDocument/2006/relationships/image" Target="../media/image1730.png"/><Relationship Id="rId34" Type="http://schemas.openxmlformats.org/officeDocument/2006/relationships/customXml" Target="../ink/ink1693.xml"/><Relationship Id="rId50" Type="http://schemas.openxmlformats.org/officeDocument/2006/relationships/customXml" Target="../ink/ink1701.xml"/><Relationship Id="rId55" Type="http://schemas.openxmlformats.org/officeDocument/2006/relationships/image" Target="../media/image1703.png"/><Relationship Id="rId76" Type="http://schemas.openxmlformats.org/officeDocument/2006/relationships/customXml" Target="../ink/ink1714.xml"/><Relationship Id="rId97" Type="http://schemas.openxmlformats.org/officeDocument/2006/relationships/image" Target="../media/image1724.png"/><Relationship Id="rId104" Type="http://schemas.openxmlformats.org/officeDocument/2006/relationships/customXml" Target="../ink/ink1728.xml"/><Relationship Id="rId120" Type="http://schemas.openxmlformats.org/officeDocument/2006/relationships/customXml" Target="../ink/ink1736.xml"/><Relationship Id="rId125" Type="http://schemas.openxmlformats.org/officeDocument/2006/relationships/image" Target="../media/image1738.png"/><Relationship Id="rId7" Type="http://schemas.openxmlformats.org/officeDocument/2006/relationships/image" Target="../media/image1679.png"/><Relationship Id="rId71" Type="http://schemas.openxmlformats.org/officeDocument/2006/relationships/image" Target="../media/image1711.png"/><Relationship Id="rId92" Type="http://schemas.openxmlformats.org/officeDocument/2006/relationships/customXml" Target="../ink/ink1722.xml"/><Relationship Id="rId2" Type="http://schemas.openxmlformats.org/officeDocument/2006/relationships/customXml" Target="../ink/ink1677.xml"/><Relationship Id="rId29" Type="http://schemas.openxmlformats.org/officeDocument/2006/relationships/image" Target="../media/image1690.png"/><Relationship Id="rId24" Type="http://schemas.openxmlformats.org/officeDocument/2006/relationships/customXml" Target="../ink/ink1688.xml"/><Relationship Id="rId40" Type="http://schemas.openxmlformats.org/officeDocument/2006/relationships/customXml" Target="../ink/ink1696.xml"/><Relationship Id="rId45" Type="http://schemas.openxmlformats.org/officeDocument/2006/relationships/image" Target="../media/image1698.png"/><Relationship Id="rId66" Type="http://schemas.openxmlformats.org/officeDocument/2006/relationships/customXml" Target="../ink/ink1709.xml"/><Relationship Id="rId87" Type="http://schemas.openxmlformats.org/officeDocument/2006/relationships/image" Target="../media/image1719.png"/><Relationship Id="rId110" Type="http://schemas.openxmlformats.org/officeDocument/2006/relationships/customXml" Target="../ink/ink1731.xml"/><Relationship Id="rId115" Type="http://schemas.openxmlformats.org/officeDocument/2006/relationships/image" Target="../media/image1733.png"/><Relationship Id="rId131" Type="http://schemas.openxmlformats.org/officeDocument/2006/relationships/image" Target="../media/image1741.png"/><Relationship Id="rId136" Type="http://schemas.openxmlformats.org/officeDocument/2006/relationships/customXml" Target="../ink/ink1744.xml"/><Relationship Id="rId61" Type="http://schemas.openxmlformats.org/officeDocument/2006/relationships/image" Target="../media/image1706.png"/><Relationship Id="rId82" Type="http://schemas.openxmlformats.org/officeDocument/2006/relationships/customXml" Target="../ink/ink1717.xml"/><Relationship Id="rId19" Type="http://schemas.openxmlformats.org/officeDocument/2006/relationships/image" Target="../media/image1685.png"/><Relationship Id="rId14" Type="http://schemas.openxmlformats.org/officeDocument/2006/relationships/customXml" Target="../ink/ink1683.xml"/><Relationship Id="rId30" Type="http://schemas.openxmlformats.org/officeDocument/2006/relationships/customXml" Target="../ink/ink1691.xml"/><Relationship Id="rId35" Type="http://schemas.openxmlformats.org/officeDocument/2006/relationships/image" Target="../media/image1693.png"/><Relationship Id="rId56" Type="http://schemas.openxmlformats.org/officeDocument/2006/relationships/customXml" Target="../ink/ink1704.xml"/><Relationship Id="rId77" Type="http://schemas.openxmlformats.org/officeDocument/2006/relationships/image" Target="../media/image1714.png"/><Relationship Id="rId100" Type="http://schemas.openxmlformats.org/officeDocument/2006/relationships/customXml" Target="../ink/ink1726.xml"/><Relationship Id="rId105" Type="http://schemas.openxmlformats.org/officeDocument/2006/relationships/image" Target="../media/image1728.png"/><Relationship Id="rId126" Type="http://schemas.openxmlformats.org/officeDocument/2006/relationships/customXml" Target="../ink/ink1739.xml"/><Relationship Id="rId8" Type="http://schemas.openxmlformats.org/officeDocument/2006/relationships/customXml" Target="../ink/ink1680.xml"/><Relationship Id="rId51" Type="http://schemas.openxmlformats.org/officeDocument/2006/relationships/image" Target="../media/image1701.png"/><Relationship Id="rId72" Type="http://schemas.openxmlformats.org/officeDocument/2006/relationships/customXml" Target="../ink/ink1712.xml"/><Relationship Id="rId93" Type="http://schemas.openxmlformats.org/officeDocument/2006/relationships/image" Target="../media/image1722.png"/><Relationship Id="rId98" Type="http://schemas.openxmlformats.org/officeDocument/2006/relationships/customXml" Target="../ink/ink1725.xml"/><Relationship Id="rId121" Type="http://schemas.openxmlformats.org/officeDocument/2006/relationships/image" Target="../media/image1736.png"/><Relationship Id="rId3" Type="http://schemas.openxmlformats.org/officeDocument/2006/relationships/image" Target="../media/image1677.png"/><Relationship Id="rId25" Type="http://schemas.openxmlformats.org/officeDocument/2006/relationships/image" Target="../media/image1688.png"/><Relationship Id="rId46" Type="http://schemas.openxmlformats.org/officeDocument/2006/relationships/customXml" Target="../ink/ink1699.xml"/><Relationship Id="rId67" Type="http://schemas.openxmlformats.org/officeDocument/2006/relationships/image" Target="../media/image1709.png"/><Relationship Id="rId116" Type="http://schemas.openxmlformats.org/officeDocument/2006/relationships/customXml" Target="../ink/ink1734.xml"/><Relationship Id="rId137" Type="http://schemas.openxmlformats.org/officeDocument/2006/relationships/image" Target="../media/image1744.png"/><Relationship Id="rId20" Type="http://schemas.openxmlformats.org/officeDocument/2006/relationships/customXml" Target="../ink/ink1686.xml"/><Relationship Id="rId41" Type="http://schemas.openxmlformats.org/officeDocument/2006/relationships/image" Target="../media/image1696.png"/><Relationship Id="rId62" Type="http://schemas.openxmlformats.org/officeDocument/2006/relationships/customXml" Target="../ink/ink1707.xml"/><Relationship Id="rId83" Type="http://schemas.openxmlformats.org/officeDocument/2006/relationships/image" Target="../media/image1717.png"/><Relationship Id="rId88" Type="http://schemas.openxmlformats.org/officeDocument/2006/relationships/customXml" Target="../ink/ink1720.xml"/><Relationship Id="rId111" Type="http://schemas.openxmlformats.org/officeDocument/2006/relationships/image" Target="../media/image1731.png"/><Relationship Id="rId132" Type="http://schemas.openxmlformats.org/officeDocument/2006/relationships/customXml" Target="../ink/ink1742.xml"/><Relationship Id="rId15" Type="http://schemas.openxmlformats.org/officeDocument/2006/relationships/image" Target="../media/image1683.png"/><Relationship Id="rId36" Type="http://schemas.openxmlformats.org/officeDocument/2006/relationships/customXml" Target="../ink/ink1694.xml"/><Relationship Id="rId57" Type="http://schemas.openxmlformats.org/officeDocument/2006/relationships/image" Target="../media/image1704.png"/><Relationship Id="rId106" Type="http://schemas.openxmlformats.org/officeDocument/2006/relationships/customXml" Target="../ink/ink1729.xml"/><Relationship Id="rId127" Type="http://schemas.openxmlformats.org/officeDocument/2006/relationships/image" Target="../media/image1739.png"/><Relationship Id="rId10" Type="http://schemas.openxmlformats.org/officeDocument/2006/relationships/customXml" Target="../ink/ink1681.xml"/><Relationship Id="rId31" Type="http://schemas.openxmlformats.org/officeDocument/2006/relationships/image" Target="../media/image1691.png"/><Relationship Id="rId52" Type="http://schemas.openxmlformats.org/officeDocument/2006/relationships/customXml" Target="../ink/ink1702.xml"/><Relationship Id="rId73" Type="http://schemas.openxmlformats.org/officeDocument/2006/relationships/image" Target="../media/image1712.png"/><Relationship Id="rId78" Type="http://schemas.openxmlformats.org/officeDocument/2006/relationships/customXml" Target="../ink/ink1715.xml"/><Relationship Id="rId94" Type="http://schemas.openxmlformats.org/officeDocument/2006/relationships/customXml" Target="../ink/ink1723.xml"/><Relationship Id="rId99" Type="http://schemas.openxmlformats.org/officeDocument/2006/relationships/image" Target="../media/image1725.png"/><Relationship Id="rId101" Type="http://schemas.openxmlformats.org/officeDocument/2006/relationships/image" Target="../media/image1726.png"/><Relationship Id="rId122" Type="http://schemas.openxmlformats.org/officeDocument/2006/relationships/customXml" Target="../ink/ink1737.xml"/><Relationship Id="rId4" Type="http://schemas.openxmlformats.org/officeDocument/2006/relationships/customXml" Target="../ink/ink1678.xml"/><Relationship Id="rId9" Type="http://schemas.openxmlformats.org/officeDocument/2006/relationships/image" Target="../media/image1680.png"/><Relationship Id="rId26" Type="http://schemas.openxmlformats.org/officeDocument/2006/relationships/customXml" Target="../ink/ink1689.xml"/><Relationship Id="rId47" Type="http://schemas.openxmlformats.org/officeDocument/2006/relationships/image" Target="../media/image1699.png"/><Relationship Id="rId68" Type="http://schemas.openxmlformats.org/officeDocument/2006/relationships/customXml" Target="../ink/ink1710.xml"/><Relationship Id="rId89" Type="http://schemas.openxmlformats.org/officeDocument/2006/relationships/image" Target="../media/image1720.png"/><Relationship Id="rId112" Type="http://schemas.openxmlformats.org/officeDocument/2006/relationships/customXml" Target="../ink/ink1732.xml"/><Relationship Id="rId133" Type="http://schemas.openxmlformats.org/officeDocument/2006/relationships/image" Target="../media/image1742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02.png"/><Relationship Id="rId21" Type="http://schemas.openxmlformats.org/officeDocument/2006/relationships/image" Target="../media/image1754.png"/><Relationship Id="rId42" Type="http://schemas.openxmlformats.org/officeDocument/2006/relationships/customXml" Target="../ink/ink1765.xml"/><Relationship Id="rId63" Type="http://schemas.openxmlformats.org/officeDocument/2006/relationships/image" Target="../media/image1775.png"/><Relationship Id="rId84" Type="http://schemas.openxmlformats.org/officeDocument/2006/relationships/customXml" Target="../ink/ink1786.xml"/><Relationship Id="rId138" Type="http://schemas.openxmlformats.org/officeDocument/2006/relationships/customXml" Target="../ink/ink1813.xml"/><Relationship Id="rId107" Type="http://schemas.openxmlformats.org/officeDocument/2006/relationships/image" Target="../media/image1797.png"/><Relationship Id="rId11" Type="http://schemas.openxmlformats.org/officeDocument/2006/relationships/image" Target="../media/image1749.png"/><Relationship Id="rId32" Type="http://schemas.openxmlformats.org/officeDocument/2006/relationships/customXml" Target="../ink/ink1760.xml"/><Relationship Id="rId37" Type="http://schemas.openxmlformats.org/officeDocument/2006/relationships/image" Target="../media/image1762.png"/><Relationship Id="rId53" Type="http://schemas.openxmlformats.org/officeDocument/2006/relationships/image" Target="../media/image1770.png"/><Relationship Id="rId58" Type="http://schemas.openxmlformats.org/officeDocument/2006/relationships/customXml" Target="../ink/ink1773.xml"/><Relationship Id="rId74" Type="http://schemas.openxmlformats.org/officeDocument/2006/relationships/customXml" Target="../ink/ink1781.xml"/><Relationship Id="rId79" Type="http://schemas.openxmlformats.org/officeDocument/2006/relationships/image" Target="../media/image1783.png"/><Relationship Id="rId102" Type="http://schemas.openxmlformats.org/officeDocument/2006/relationships/customXml" Target="../ink/ink1795.xml"/><Relationship Id="rId123" Type="http://schemas.openxmlformats.org/officeDocument/2006/relationships/image" Target="../media/image1805.png"/><Relationship Id="rId128" Type="http://schemas.openxmlformats.org/officeDocument/2006/relationships/customXml" Target="../ink/ink1808.xml"/><Relationship Id="rId5" Type="http://schemas.openxmlformats.org/officeDocument/2006/relationships/image" Target="../media/image1746.png"/><Relationship Id="rId90" Type="http://schemas.openxmlformats.org/officeDocument/2006/relationships/customXml" Target="../ink/ink1789.xml"/><Relationship Id="rId95" Type="http://schemas.openxmlformats.org/officeDocument/2006/relationships/image" Target="../media/image1791.png"/><Relationship Id="rId22" Type="http://schemas.openxmlformats.org/officeDocument/2006/relationships/customXml" Target="../ink/ink1755.xml"/><Relationship Id="rId27" Type="http://schemas.openxmlformats.org/officeDocument/2006/relationships/image" Target="../media/image1757.png"/><Relationship Id="rId43" Type="http://schemas.openxmlformats.org/officeDocument/2006/relationships/image" Target="../media/image1765.png"/><Relationship Id="rId48" Type="http://schemas.openxmlformats.org/officeDocument/2006/relationships/customXml" Target="../ink/ink1768.xml"/><Relationship Id="rId64" Type="http://schemas.openxmlformats.org/officeDocument/2006/relationships/customXml" Target="../ink/ink1776.xml"/><Relationship Id="rId69" Type="http://schemas.openxmlformats.org/officeDocument/2006/relationships/image" Target="../media/image1778.png"/><Relationship Id="rId113" Type="http://schemas.openxmlformats.org/officeDocument/2006/relationships/image" Target="../media/image1800.png"/><Relationship Id="rId118" Type="http://schemas.openxmlformats.org/officeDocument/2006/relationships/customXml" Target="../ink/ink1803.xml"/><Relationship Id="rId134" Type="http://schemas.openxmlformats.org/officeDocument/2006/relationships/customXml" Target="../ink/ink1811.xml"/><Relationship Id="rId139" Type="http://schemas.openxmlformats.org/officeDocument/2006/relationships/image" Target="../media/image1813.png"/><Relationship Id="rId80" Type="http://schemas.openxmlformats.org/officeDocument/2006/relationships/customXml" Target="../ink/ink1784.xml"/><Relationship Id="rId85" Type="http://schemas.openxmlformats.org/officeDocument/2006/relationships/image" Target="../media/image1786.png"/><Relationship Id="rId12" Type="http://schemas.openxmlformats.org/officeDocument/2006/relationships/customXml" Target="../ink/ink1750.xml"/><Relationship Id="rId17" Type="http://schemas.openxmlformats.org/officeDocument/2006/relationships/image" Target="../media/image1752.png"/><Relationship Id="rId33" Type="http://schemas.openxmlformats.org/officeDocument/2006/relationships/image" Target="../media/image1760.png"/><Relationship Id="rId38" Type="http://schemas.openxmlformats.org/officeDocument/2006/relationships/customXml" Target="../ink/ink1763.xml"/><Relationship Id="rId59" Type="http://schemas.openxmlformats.org/officeDocument/2006/relationships/image" Target="../media/image1773.png"/><Relationship Id="rId103" Type="http://schemas.openxmlformats.org/officeDocument/2006/relationships/image" Target="../media/image1795.png"/><Relationship Id="rId108" Type="http://schemas.openxmlformats.org/officeDocument/2006/relationships/customXml" Target="../ink/ink1798.xml"/><Relationship Id="rId124" Type="http://schemas.openxmlformats.org/officeDocument/2006/relationships/customXml" Target="../ink/ink1806.xml"/><Relationship Id="rId129" Type="http://schemas.openxmlformats.org/officeDocument/2006/relationships/image" Target="../media/image1808.png"/><Relationship Id="rId54" Type="http://schemas.openxmlformats.org/officeDocument/2006/relationships/customXml" Target="../ink/ink1771.xml"/><Relationship Id="rId70" Type="http://schemas.openxmlformats.org/officeDocument/2006/relationships/customXml" Target="../ink/ink1779.xml"/><Relationship Id="rId75" Type="http://schemas.openxmlformats.org/officeDocument/2006/relationships/image" Target="../media/image1781.png"/><Relationship Id="rId91" Type="http://schemas.openxmlformats.org/officeDocument/2006/relationships/image" Target="../media/image1789.png"/><Relationship Id="rId96" Type="http://schemas.openxmlformats.org/officeDocument/2006/relationships/customXml" Target="../ink/ink1792.xml"/><Relationship Id="rId140" Type="http://schemas.openxmlformats.org/officeDocument/2006/relationships/customXml" Target="../ink/ink18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47.xml"/><Relationship Id="rId23" Type="http://schemas.openxmlformats.org/officeDocument/2006/relationships/image" Target="../media/image1755.png"/><Relationship Id="rId28" Type="http://schemas.openxmlformats.org/officeDocument/2006/relationships/customXml" Target="../ink/ink1758.xml"/><Relationship Id="rId49" Type="http://schemas.openxmlformats.org/officeDocument/2006/relationships/image" Target="../media/image1768.png"/><Relationship Id="rId114" Type="http://schemas.openxmlformats.org/officeDocument/2006/relationships/customXml" Target="../ink/ink1801.xml"/><Relationship Id="rId119" Type="http://schemas.openxmlformats.org/officeDocument/2006/relationships/image" Target="../media/image1803.png"/><Relationship Id="rId44" Type="http://schemas.openxmlformats.org/officeDocument/2006/relationships/customXml" Target="../ink/ink1766.xml"/><Relationship Id="rId60" Type="http://schemas.openxmlformats.org/officeDocument/2006/relationships/customXml" Target="../ink/ink1774.xml"/><Relationship Id="rId65" Type="http://schemas.openxmlformats.org/officeDocument/2006/relationships/image" Target="../media/image1776.png"/><Relationship Id="rId81" Type="http://schemas.openxmlformats.org/officeDocument/2006/relationships/image" Target="../media/image1784.png"/><Relationship Id="rId86" Type="http://schemas.openxmlformats.org/officeDocument/2006/relationships/customXml" Target="../ink/ink1787.xml"/><Relationship Id="rId130" Type="http://schemas.openxmlformats.org/officeDocument/2006/relationships/customXml" Target="../ink/ink1809.xml"/><Relationship Id="rId135" Type="http://schemas.openxmlformats.org/officeDocument/2006/relationships/image" Target="../media/image1811.png"/><Relationship Id="rId13" Type="http://schemas.openxmlformats.org/officeDocument/2006/relationships/image" Target="../media/image1750.png"/><Relationship Id="rId18" Type="http://schemas.openxmlformats.org/officeDocument/2006/relationships/customXml" Target="../ink/ink1753.xml"/><Relationship Id="rId39" Type="http://schemas.openxmlformats.org/officeDocument/2006/relationships/image" Target="../media/image1763.png"/><Relationship Id="rId109" Type="http://schemas.openxmlformats.org/officeDocument/2006/relationships/image" Target="../media/image1798.png"/><Relationship Id="rId34" Type="http://schemas.openxmlformats.org/officeDocument/2006/relationships/customXml" Target="../ink/ink1761.xml"/><Relationship Id="rId50" Type="http://schemas.openxmlformats.org/officeDocument/2006/relationships/customXml" Target="../ink/ink1769.xml"/><Relationship Id="rId55" Type="http://schemas.openxmlformats.org/officeDocument/2006/relationships/image" Target="../media/image1771.png"/><Relationship Id="rId76" Type="http://schemas.openxmlformats.org/officeDocument/2006/relationships/customXml" Target="../ink/ink1782.xml"/><Relationship Id="rId97" Type="http://schemas.openxmlformats.org/officeDocument/2006/relationships/image" Target="../media/image1792.png"/><Relationship Id="rId104" Type="http://schemas.openxmlformats.org/officeDocument/2006/relationships/customXml" Target="../ink/ink1796.xml"/><Relationship Id="rId120" Type="http://schemas.openxmlformats.org/officeDocument/2006/relationships/customXml" Target="../ink/ink1804.xml"/><Relationship Id="rId125" Type="http://schemas.openxmlformats.org/officeDocument/2006/relationships/image" Target="../media/image1806.png"/><Relationship Id="rId141" Type="http://schemas.openxmlformats.org/officeDocument/2006/relationships/image" Target="../media/image1814.png"/><Relationship Id="rId7" Type="http://schemas.openxmlformats.org/officeDocument/2006/relationships/image" Target="../media/image1747.png"/><Relationship Id="rId71" Type="http://schemas.openxmlformats.org/officeDocument/2006/relationships/image" Target="../media/image1779.png"/><Relationship Id="rId92" Type="http://schemas.openxmlformats.org/officeDocument/2006/relationships/customXml" Target="../ink/ink1790.xml"/><Relationship Id="rId2" Type="http://schemas.openxmlformats.org/officeDocument/2006/relationships/customXml" Target="../ink/ink1745.xml"/><Relationship Id="rId29" Type="http://schemas.openxmlformats.org/officeDocument/2006/relationships/image" Target="../media/image1758.png"/><Relationship Id="rId24" Type="http://schemas.openxmlformats.org/officeDocument/2006/relationships/customXml" Target="../ink/ink1756.xml"/><Relationship Id="rId40" Type="http://schemas.openxmlformats.org/officeDocument/2006/relationships/customXml" Target="../ink/ink1764.xml"/><Relationship Id="rId45" Type="http://schemas.openxmlformats.org/officeDocument/2006/relationships/image" Target="../media/image1766.png"/><Relationship Id="rId66" Type="http://schemas.openxmlformats.org/officeDocument/2006/relationships/customXml" Target="../ink/ink1777.xml"/><Relationship Id="rId87" Type="http://schemas.openxmlformats.org/officeDocument/2006/relationships/image" Target="../media/image1787.png"/><Relationship Id="rId110" Type="http://schemas.openxmlformats.org/officeDocument/2006/relationships/customXml" Target="../ink/ink1799.xml"/><Relationship Id="rId115" Type="http://schemas.openxmlformats.org/officeDocument/2006/relationships/image" Target="../media/image1801.png"/><Relationship Id="rId131" Type="http://schemas.openxmlformats.org/officeDocument/2006/relationships/image" Target="../media/image1809.png"/><Relationship Id="rId136" Type="http://schemas.openxmlformats.org/officeDocument/2006/relationships/customXml" Target="../ink/ink1812.xml"/><Relationship Id="rId61" Type="http://schemas.openxmlformats.org/officeDocument/2006/relationships/image" Target="../media/image1774.png"/><Relationship Id="rId82" Type="http://schemas.openxmlformats.org/officeDocument/2006/relationships/customXml" Target="../ink/ink1785.xml"/><Relationship Id="rId19" Type="http://schemas.openxmlformats.org/officeDocument/2006/relationships/image" Target="../media/image1753.png"/><Relationship Id="rId14" Type="http://schemas.openxmlformats.org/officeDocument/2006/relationships/customXml" Target="../ink/ink1751.xml"/><Relationship Id="rId30" Type="http://schemas.openxmlformats.org/officeDocument/2006/relationships/customXml" Target="../ink/ink1759.xml"/><Relationship Id="rId35" Type="http://schemas.openxmlformats.org/officeDocument/2006/relationships/image" Target="../media/image1761.png"/><Relationship Id="rId56" Type="http://schemas.openxmlformats.org/officeDocument/2006/relationships/customXml" Target="../ink/ink1772.xml"/><Relationship Id="rId77" Type="http://schemas.openxmlformats.org/officeDocument/2006/relationships/image" Target="../media/image1782.png"/><Relationship Id="rId100" Type="http://schemas.openxmlformats.org/officeDocument/2006/relationships/customXml" Target="../ink/ink1794.xml"/><Relationship Id="rId105" Type="http://schemas.openxmlformats.org/officeDocument/2006/relationships/image" Target="../media/image1796.png"/><Relationship Id="rId126" Type="http://schemas.openxmlformats.org/officeDocument/2006/relationships/customXml" Target="../ink/ink1807.xml"/><Relationship Id="rId8" Type="http://schemas.openxmlformats.org/officeDocument/2006/relationships/customXml" Target="../ink/ink1748.xml"/><Relationship Id="rId51" Type="http://schemas.openxmlformats.org/officeDocument/2006/relationships/image" Target="../media/image1769.png"/><Relationship Id="rId72" Type="http://schemas.openxmlformats.org/officeDocument/2006/relationships/customXml" Target="../ink/ink1780.xml"/><Relationship Id="rId93" Type="http://schemas.openxmlformats.org/officeDocument/2006/relationships/image" Target="../media/image1790.png"/><Relationship Id="rId98" Type="http://schemas.openxmlformats.org/officeDocument/2006/relationships/customXml" Target="../ink/ink1793.xml"/><Relationship Id="rId121" Type="http://schemas.openxmlformats.org/officeDocument/2006/relationships/image" Target="../media/image1804.png"/><Relationship Id="rId3" Type="http://schemas.openxmlformats.org/officeDocument/2006/relationships/image" Target="../media/image1745.png"/><Relationship Id="rId25" Type="http://schemas.openxmlformats.org/officeDocument/2006/relationships/image" Target="../media/image1756.png"/><Relationship Id="rId46" Type="http://schemas.openxmlformats.org/officeDocument/2006/relationships/customXml" Target="../ink/ink1767.xml"/><Relationship Id="rId67" Type="http://schemas.openxmlformats.org/officeDocument/2006/relationships/image" Target="../media/image1777.png"/><Relationship Id="rId116" Type="http://schemas.openxmlformats.org/officeDocument/2006/relationships/customXml" Target="../ink/ink1802.xml"/><Relationship Id="rId137" Type="http://schemas.openxmlformats.org/officeDocument/2006/relationships/image" Target="../media/image1812.png"/><Relationship Id="rId20" Type="http://schemas.openxmlformats.org/officeDocument/2006/relationships/customXml" Target="../ink/ink1754.xml"/><Relationship Id="rId41" Type="http://schemas.openxmlformats.org/officeDocument/2006/relationships/image" Target="../media/image1764.png"/><Relationship Id="rId62" Type="http://schemas.openxmlformats.org/officeDocument/2006/relationships/customXml" Target="../ink/ink1775.xml"/><Relationship Id="rId83" Type="http://schemas.openxmlformats.org/officeDocument/2006/relationships/image" Target="../media/image1785.png"/><Relationship Id="rId88" Type="http://schemas.openxmlformats.org/officeDocument/2006/relationships/customXml" Target="../ink/ink1788.xml"/><Relationship Id="rId111" Type="http://schemas.openxmlformats.org/officeDocument/2006/relationships/image" Target="../media/image1799.png"/><Relationship Id="rId132" Type="http://schemas.openxmlformats.org/officeDocument/2006/relationships/customXml" Target="../ink/ink1810.xml"/><Relationship Id="rId15" Type="http://schemas.openxmlformats.org/officeDocument/2006/relationships/image" Target="../media/image1751.png"/><Relationship Id="rId36" Type="http://schemas.openxmlformats.org/officeDocument/2006/relationships/customXml" Target="../ink/ink1762.xml"/><Relationship Id="rId57" Type="http://schemas.openxmlformats.org/officeDocument/2006/relationships/image" Target="../media/image1772.png"/><Relationship Id="rId106" Type="http://schemas.openxmlformats.org/officeDocument/2006/relationships/customXml" Target="../ink/ink1797.xml"/><Relationship Id="rId127" Type="http://schemas.openxmlformats.org/officeDocument/2006/relationships/image" Target="../media/image1807.png"/><Relationship Id="rId10" Type="http://schemas.openxmlformats.org/officeDocument/2006/relationships/customXml" Target="../ink/ink1749.xml"/><Relationship Id="rId31" Type="http://schemas.openxmlformats.org/officeDocument/2006/relationships/image" Target="../media/image1759.png"/><Relationship Id="rId52" Type="http://schemas.openxmlformats.org/officeDocument/2006/relationships/customXml" Target="../ink/ink1770.xml"/><Relationship Id="rId73" Type="http://schemas.openxmlformats.org/officeDocument/2006/relationships/image" Target="../media/image1780.png"/><Relationship Id="rId78" Type="http://schemas.openxmlformats.org/officeDocument/2006/relationships/customXml" Target="../ink/ink1783.xml"/><Relationship Id="rId94" Type="http://schemas.openxmlformats.org/officeDocument/2006/relationships/customXml" Target="../ink/ink1791.xml"/><Relationship Id="rId99" Type="http://schemas.openxmlformats.org/officeDocument/2006/relationships/image" Target="../media/image1793.png"/><Relationship Id="rId101" Type="http://schemas.openxmlformats.org/officeDocument/2006/relationships/image" Target="../media/image1794.png"/><Relationship Id="rId122" Type="http://schemas.openxmlformats.org/officeDocument/2006/relationships/customXml" Target="../ink/ink1805.xml"/><Relationship Id="rId4" Type="http://schemas.openxmlformats.org/officeDocument/2006/relationships/customXml" Target="../ink/ink1746.xml"/><Relationship Id="rId9" Type="http://schemas.openxmlformats.org/officeDocument/2006/relationships/image" Target="../media/image1748.png"/><Relationship Id="rId26" Type="http://schemas.openxmlformats.org/officeDocument/2006/relationships/customXml" Target="../ink/ink1757.xml"/><Relationship Id="rId47" Type="http://schemas.openxmlformats.org/officeDocument/2006/relationships/image" Target="../media/image1767.png"/><Relationship Id="rId68" Type="http://schemas.openxmlformats.org/officeDocument/2006/relationships/customXml" Target="../ink/ink1778.xml"/><Relationship Id="rId89" Type="http://schemas.openxmlformats.org/officeDocument/2006/relationships/image" Target="../media/image1788.png"/><Relationship Id="rId112" Type="http://schemas.openxmlformats.org/officeDocument/2006/relationships/customXml" Target="../ink/ink1800.xml"/><Relationship Id="rId133" Type="http://schemas.openxmlformats.org/officeDocument/2006/relationships/image" Target="../media/image1810.png"/><Relationship Id="rId16" Type="http://schemas.openxmlformats.org/officeDocument/2006/relationships/customXml" Target="../ink/ink1752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72.png"/><Relationship Id="rId21" Type="http://schemas.openxmlformats.org/officeDocument/2006/relationships/image" Target="../media/image1824.png"/><Relationship Id="rId42" Type="http://schemas.openxmlformats.org/officeDocument/2006/relationships/customXml" Target="../ink/ink1835.xml"/><Relationship Id="rId63" Type="http://schemas.openxmlformats.org/officeDocument/2006/relationships/image" Target="../media/image1845.png"/><Relationship Id="rId84" Type="http://schemas.openxmlformats.org/officeDocument/2006/relationships/customXml" Target="../ink/ink1856.xml"/><Relationship Id="rId138" Type="http://schemas.openxmlformats.org/officeDocument/2006/relationships/customXml" Target="../ink/ink1883.xml"/><Relationship Id="rId159" Type="http://schemas.openxmlformats.org/officeDocument/2006/relationships/image" Target="../media/image1893.png"/><Relationship Id="rId170" Type="http://schemas.openxmlformats.org/officeDocument/2006/relationships/customXml" Target="../ink/ink1899.xml"/><Relationship Id="rId191" Type="http://schemas.openxmlformats.org/officeDocument/2006/relationships/image" Target="../media/image1909.png"/><Relationship Id="rId107" Type="http://schemas.openxmlformats.org/officeDocument/2006/relationships/image" Target="../media/image1867.png"/><Relationship Id="rId11" Type="http://schemas.openxmlformats.org/officeDocument/2006/relationships/image" Target="../media/image1819.png"/><Relationship Id="rId32" Type="http://schemas.openxmlformats.org/officeDocument/2006/relationships/customXml" Target="../ink/ink1830.xml"/><Relationship Id="rId53" Type="http://schemas.openxmlformats.org/officeDocument/2006/relationships/image" Target="../media/image1840.png"/><Relationship Id="rId74" Type="http://schemas.openxmlformats.org/officeDocument/2006/relationships/customXml" Target="../ink/ink1851.xml"/><Relationship Id="rId128" Type="http://schemas.openxmlformats.org/officeDocument/2006/relationships/customXml" Target="../ink/ink1878.xml"/><Relationship Id="rId149" Type="http://schemas.openxmlformats.org/officeDocument/2006/relationships/image" Target="../media/image1888.png"/><Relationship Id="rId5" Type="http://schemas.openxmlformats.org/officeDocument/2006/relationships/image" Target="../media/image1816.png"/><Relationship Id="rId95" Type="http://schemas.openxmlformats.org/officeDocument/2006/relationships/image" Target="../media/image1861.png"/><Relationship Id="rId160" Type="http://schemas.openxmlformats.org/officeDocument/2006/relationships/customXml" Target="../ink/ink1894.xml"/><Relationship Id="rId181" Type="http://schemas.openxmlformats.org/officeDocument/2006/relationships/image" Target="../media/image1904.png"/><Relationship Id="rId22" Type="http://schemas.openxmlformats.org/officeDocument/2006/relationships/customXml" Target="../ink/ink1825.xml"/><Relationship Id="rId43" Type="http://schemas.openxmlformats.org/officeDocument/2006/relationships/image" Target="../media/image1835.png"/><Relationship Id="rId64" Type="http://schemas.openxmlformats.org/officeDocument/2006/relationships/customXml" Target="../ink/ink1846.xml"/><Relationship Id="rId118" Type="http://schemas.openxmlformats.org/officeDocument/2006/relationships/customXml" Target="../ink/ink1873.xml"/><Relationship Id="rId139" Type="http://schemas.openxmlformats.org/officeDocument/2006/relationships/image" Target="../media/image1883.png"/><Relationship Id="rId85" Type="http://schemas.openxmlformats.org/officeDocument/2006/relationships/image" Target="../media/image1856.png"/><Relationship Id="rId150" Type="http://schemas.openxmlformats.org/officeDocument/2006/relationships/customXml" Target="../ink/ink1889.xml"/><Relationship Id="rId171" Type="http://schemas.openxmlformats.org/officeDocument/2006/relationships/image" Target="../media/image1899.png"/><Relationship Id="rId12" Type="http://schemas.openxmlformats.org/officeDocument/2006/relationships/customXml" Target="../ink/ink1820.xml"/><Relationship Id="rId33" Type="http://schemas.openxmlformats.org/officeDocument/2006/relationships/image" Target="../media/image1830.png"/><Relationship Id="rId108" Type="http://schemas.openxmlformats.org/officeDocument/2006/relationships/customXml" Target="../ink/ink1868.xml"/><Relationship Id="rId129" Type="http://schemas.openxmlformats.org/officeDocument/2006/relationships/image" Target="../media/image1878.png"/><Relationship Id="rId54" Type="http://schemas.openxmlformats.org/officeDocument/2006/relationships/customXml" Target="../ink/ink1841.xml"/><Relationship Id="rId75" Type="http://schemas.openxmlformats.org/officeDocument/2006/relationships/image" Target="../media/image1851.png"/><Relationship Id="rId96" Type="http://schemas.openxmlformats.org/officeDocument/2006/relationships/customXml" Target="../ink/ink1862.xml"/><Relationship Id="rId140" Type="http://schemas.openxmlformats.org/officeDocument/2006/relationships/customXml" Target="../ink/ink1884.xml"/><Relationship Id="rId161" Type="http://schemas.openxmlformats.org/officeDocument/2006/relationships/image" Target="../media/image1894.png"/><Relationship Id="rId182" Type="http://schemas.openxmlformats.org/officeDocument/2006/relationships/customXml" Target="../ink/ink1905.xml"/><Relationship Id="rId6" Type="http://schemas.openxmlformats.org/officeDocument/2006/relationships/customXml" Target="../ink/ink1817.xml"/><Relationship Id="rId23" Type="http://schemas.openxmlformats.org/officeDocument/2006/relationships/image" Target="../media/image1825.png"/><Relationship Id="rId119" Type="http://schemas.openxmlformats.org/officeDocument/2006/relationships/image" Target="../media/image1873.png"/><Relationship Id="rId44" Type="http://schemas.openxmlformats.org/officeDocument/2006/relationships/customXml" Target="../ink/ink1836.xml"/><Relationship Id="rId65" Type="http://schemas.openxmlformats.org/officeDocument/2006/relationships/image" Target="../media/image1846.png"/><Relationship Id="rId86" Type="http://schemas.openxmlformats.org/officeDocument/2006/relationships/customXml" Target="../ink/ink1857.xml"/><Relationship Id="rId130" Type="http://schemas.openxmlformats.org/officeDocument/2006/relationships/customXml" Target="../ink/ink1879.xml"/><Relationship Id="rId151" Type="http://schemas.openxmlformats.org/officeDocument/2006/relationships/image" Target="../media/image1889.png"/><Relationship Id="rId172" Type="http://schemas.openxmlformats.org/officeDocument/2006/relationships/customXml" Target="../ink/ink1900.xml"/><Relationship Id="rId13" Type="http://schemas.openxmlformats.org/officeDocument/2006/relationships/image" Target="../media/image1820.png"/><Relationship Id="rId18" Type="http://schemas.openxmlformats.org/officeDocument/2006/relationships/customXml" Target="../ink/ink1823.xml"/><Relationship Id="rId39" Type="http://schemas.openxmlformats.org/officeDocument/2006/relationships/image" Target="../media/image1833.png"/><Relationship Id="rId109" Type="http://schemas.openxmlformats.org/officeDocument/2006/relationships/image" Target="../media/image1868.png"/><Relationship Id="rId34" Type="http://schemas.openxmlformats.org/officeDocument/2006/relationships/customXml" Target="../ink/ink1831.xml"/><Relationship Id="rId50" Type="http://schemas.openxmlformats.org/officeDocument/2006/relationships/customXml" Target="../ink/ink1839.xml"/><Relationship Id="rId55" Type="http://schemas.openxmlformats.org/officeDocument/2006/relationships/image" Target="../media/image1841.png"/><Relationship Id="rId76" Type="http://schemas.openxmlformats.org/officeDocument/2006/relationships/customXml" Target="../ink/ink1852.xml"/><Relationship Id="rId97" Type="http://schemas.openxmlformats.org/officeDocument/2006/relationships/image" Target="../media/image1862.png"/><Relationship Id="rId104" Type="http://schemas.openxmlformats.org/officeDocument/2006/relationships/customXml" Target="../ink/ink1866.xml"/><Relationship Id="rId120" Type="http://schemas.openxmlformats.org/officeDocument/2006/relationships/customXml" Target="../ink/ink1874.xml"/><Relationship Id="rId125" Type="http://schemas.openxmlformats.org/officeDocument/2006/relationships/image" Target="../media/image1876.png"/><Relationship Id="rId141" Type="http://schemas.openxmlformats.org/officeDocument/2006/relationships/image" Target="../media/image1884.png"/><Relationship Id="rId146" Type="http://schemas.openxmlformats.org/officeDocument/2006/relationships/customXml" Target="../ink/ink1887.xml"/><Relationship Id="rId167" Type="http://schemas.openxmlformats.org/officeDocument/2006/relationships/image" Target="../media/image1897.png"/><Relationship Id="rId188" Type="http://schemas.openxmlformats.org/officeDocument/2006/relationships/customXml" Target="../ink/ink1908.xml"/><Relationship Id="rId7" Type="http://schemas.openxmlformats.org/officeDocument/2006/relationships/image" Target="../media/image1817.png"/><Relationship Id="rId71" Type="http://schemas.openxmlformats.org/officeDocument/2006/relationships/image" Target="../media/image1849.png"/><Relationship Id="rId92" Type="http://schemas.openxmlformats.org/officeDocument/2006/relationships/customXml" Target="../ink/ink1860.xml"/><Relationship Id="rId162" Type="http://schemas.openxmlformats.org/officeDocument/2006/relationships/customXml" Target="../ink/ink1895.xml"/><Relationship Id="rId183" Type="http://schemas.openxmlformats.org/officeDocument/2006/relationships/image" Target="../media/image1905.png"/><Relationship Id="rId2" Type="http://schemas.openxmlformats.org/officeDocument/2006/relationships/customXml" Target="../ink/ink1815.xml"/><Relationship Id="rId29" Type="http://schemas.openxmlformats.org/officeDocument/2006/relationships/image" Target="../media/image1828.png"/><Relationship Id="rId24" Type="http://schemas.openxmlformats.org/officeDocument/2006/relationships/customXml" Target="../ink/ink1826.xml"/><Relationship Id="rId40" Type="http://schemas.openxmlformats.org/officeDocument/2006/relationships/customXml" Target="../ink/ink1834.xml"/><Relationship Id="rId45" Type="http://schemas.openxmlformats.org/officeDocument/2006/relationships/image" Target="../media/image1836.png"/><Relationship Id="rId66" Type="http://schemas.openxmlformats.org/officeDocument/2006/relationships/customXml" Target="../ink/ink1847.xml"/><Relationship Id="rId87" Type="http://schemas.openxmlformats.org/officeDocument/2006/relationships/image" Target="../media/image1857.png"/><Relationship Id="rId110" Type="http://schemas.openxmlformats.org/officeDocument/2006/relationships/customXml" Target="../ink/ink1869.xml"/><Relationship Id="rId115" Type="http://schemas.openxmlformats.org/officeDocument/2006/relationships/image" Target="../media/image1871.png"/><Relationship Id="rId131" Type="http://schemas.openxmlformats.org/officeDocument/2006/relationships/image" Target="../media/image1879.png"/><Relationship Id="rId136" Type="http://schemas.openxmlformats.org/officeDocument/2006/relationships/customXml" Target="../ink/ink1882.xml"/><Relationship Id="rId157" Type="http://schemas.openxmlformats.org/officeDocument/2006/relationships/image" Target="../media/image1892.png"/><Relationship Id="rId178" Type="http://schemas.openxmlformats.org/officeDocument/2006/relationships/customXml" Target="../ink/ink1903.xml"/><Relationship Id="rId61" Type="http://schemas.openxmlformats.org/officeDocument/2006/relationships/image" Target="../media/image1844.png"/><Relationship Id="rId82" Type="http://schemas.openxmlformats.org/officeDocument/2006/relationships/customXml" Target="../ink/ink1855.xml"/><Relationship Id="rId152" Type="http://schemas.openxmlformats.org/officeDocument/2006/relationships/customXml" Target="../ink/ink1890.xml"/><Relationship Id="rId173" Type="http://schemas.openxmlformats.org/officeDocument/2006/relationships/image" Target="../media/image1900.png"/><Relationship Id="rId19" Type="http://schemas.openxmlformats.org/officeDocument/2006/relationships/image" Target="../media/image1823.png"/><Relationship Id="rId14" Type="http://schemas.openxmlformats.org/officeDocument/2006/relationships/customXml" Target="../ink/ink1821.xml"/><Relationship Id="rId30" Type="http://schemas.openxmlformats.org/officeDocument/2006/relationships/customXml" Target="../ink/ink1829.xml"/><Relationship Id="rId35" Type="http://schemas.openxmlformats.org/officeDocument/2006/relationships/image" Target="../media/image1831.png"/><Relationship Id="rId56" Type="http://schemas.openxmlformats.org/officeDocument/2006/relationships/customXml" Target="../ink/ink1842.xml"/><Relationship Id="rId77" Type="http://schemas.openxmlformats.org/officeDocument/2006/relationships/image" Target="../media/image1852.png"/><Relationship Id="rId100" Type="http://schemas.openxmlformats.org/officeDocument/2006/relationships/customXml" Target="../ink/ink1864.xml"/><Relationship Id="rId105" Type="http://schemas.openxmlformats.org/officeDocument/2006/relationships/image" Target="../media/image1866.png"/><Relationship Id="rId126" Type="http://schemas.openxmlformats.org/officeDocument/2006/relationships/customXml" Target="../ink/ink1877.xml"/><Relationship Id="rId147" Type="http://schemas.openxmlformats.org/officeDocument/2006/relationships/image" Target="../media/image1887.png"/><Relationship Id="rId168" Type="http://schemas.openxmlformats.org/officeDocument/2006/relationships/customXml" Target="../ink/ink1898.xml"/><Relationship Id="rId8" Type="http://schemas.openxmlformats.org/officeDocument/2006/relationships/customXml" Target="../ink/ink1818.xml"/><Relationship Id="rId51" Type="http://schemas.openxmlformats.org/officeDocument/2006/relationships/image" Target="../media/image1839.png"/><Relationship Id="rId72" Type="http://schemas.openxmlformats.org/officeDocument/2006/relationships/customXml" Target="../ink/ink1850.xml"/><Relationship Id="rId93" Type="http://schemas.openxmlformats.org/officeDocument/2006/relationships/image" Target="../media/image1860.png"/><Relationship Id="rId98" Type="http://schemas.openxmlformats.org/officeDocument/2006/relationships/customXml" Target="../ink/ink1863.xml"/><Relationship Id="rId121" Type="http://schemas.openxmlformats.org/officeDocument/2006/relationships/image" Target="../media/image1874.png"/><Relationship Id="rId142" Type="http://schemas.openxmlformats.org/officeDocument/2006/relationships/customXml" Target="../ink/ink1885.xml"/><Relationship Id="rId163" Type="http://schemas.openxmlformats.org/officeDocument/2006/relationships/image" Target="../media/image1895.png"/><Relationship Id="rId184" Type="http://schemas.openxmlformats.org/officeDocument/2006/relationships/customXml" Target="../ink/ink1906.xml"/><Relationship Id="rId189" Type="http://schemas.openxmlformats.org/officeDocument/2006/relationships/image" Target="../media/image1908.png"/><Relationship Id="rId3" Type="http://schemas.openxmlformats.org/officeDocument/2006/relationships/image" Target="../media/image1815.png"/><Relationship Id="rId25" Type="http://schemas.openxmlformats.org/officeDocument/2006/relationships/image" Target="../media/image1826.png"/><Relationship Id="rId46" Type="http://schemas.openxmlformats.org/officeDocument/2006/relationships/customXml" Target="../ink/ink1837.xml"/><Relationship Id="rId67" Type="http://schemas.openxmlformats.org/officeDocument/2006/relationships/image" Target="../media/image1847.png"/><Relationship Id="rId116" Type="http://schemas.openxmlformats.org/officeDocument/2006/relationships/customXml" Target="../ink/ink1872.xml"/><Relationship Id="rId137" Type="http://schemas.openxmlformats.org/officeDocument/2006/relationships/image" Target="../media/image1882.png"/><Relationship Id="rId158" Type="http://schemas.openxmlformats.org/officeDocument/2006/relationships/customXml" Target="../ink/ink1893.xml"/><Relationship Id="rId20" Type="http://schemas.openxmlformats.org/officeDocument/2006/relationships/customXml" Target="../ink/ink1824.xml"/><Relationship Id="rId41" Type="http://schemas.openxmlformats.org/officeDocument/2006/relationships/image" Target="../media/image1834.png"/><Relationship Id="rId62" Type="http://schemas.openxmlformats.org/officeDocument/2006/relationships/customXml" Target="../ink/ink1845.xml"/><Relationship Id="rId83" Type="http://schemas.openxmlformats.org/officeDocument/2006/relationships/image" Target="../media/image1855.png"/><Relationship Id="rId88" Type="http://schemas.openxmlformats.org/officeDocument/2006/relationships/customXml" Target="../ink/ink1858.xml"/><Relationship Id="rId111" Type="http://schemas.openxmlformats.org/officeDocument/2006/relationships/image" Target="../media/image1869.png"/><Relationship Id="rId132" Type="http://schemas.openxmlformats.org/officeDocument/2006/relationships/customXml" Target="../ink/ink1880.xml"/><Relationship Id="rId153" Type="http://schemas.openxmlformats.org/officeDocument/2006/relationships/image" Target="../media/image1890.png"/><Relationship Id="rId174" Type="http://schemas.openxmlformats.org/officeDocument/2006/relationships/customXml" Target="../ink/ink1901.xml"/><Relationship Id="rId179" Type="http://schemas.openxmlformats.org/officeDocument/2006/relationships/image" Target="../media/image1903.png"/><Relationship Id="rId190" Type="http://schemas.openxmlformats.org/officeDocument/2006/relationships/customXml" Target="../ink/ink1909.xml"/><Relationship Id="rId15" Type="http://schemas.openxmlformats.org/officeDocument/2006/relationships/image" Target="../media/image1821.png"/><Relationship Id="rId36" Type="http://schemas.openxmlformats.org/officeDocument/2006/relationships/customXml" Target="../ink/ink1832.xml"/><Relationship Id="rId57" Type="http://schemas.openxmlformats.org/officeDocument/2006/relationships/image" Target="../media/image1842.png"/><Relationship Id="rId106" Type="http://schemas.openxmlformats.org/officeDocument/2006/relationships/customXml" Target="../ink/ink1867.xml"/><Relationship Id="rId127" Type="http://schemas.openxmlformats.org/officeDocument/2006/relationships/image" Target="../media/image1877.png"/><Relationship Id="rId10" Type="http://schemas.openxmlformats.org/officeDocument/2006/relationships/customXml" Target="../ink/ink1819.xml"/><Relationship Id="rId31" Type="http://schemas.openxmlformats.org/officeDocument/2006/relationships/image" Target="../media/image1829.png"/><Relationship Id="rId52" Type="http://schemas.openxmlformats.org/officeDocument/2006/relationships/customXml" Target="../ink/ink1840.xml"/><Relationship Id="rId73" Type="http://schemas.openxmlformats.org/officeDocument/2006/relationships/image" Target="../media/image1850.png"/><Relationship Id="rId78" Type="http://schemas.openxmlformats.org/officeDocument/2006/relationships/customXml" Target="../ink/ink1853.xml"/><Relationship Id="rId94" Type="http://schemas.openxmlformats.org/officeDocument/2006/relationships/customXml" Target="../ink/ink1861.xml"/><Relationship Id="rId99" Type="http://schemas.openxmlformats.org/officeDocument/2006/relationships/image" Target="../media/image1863.png"/><Relationship Id="rId101" Type="http://schemas.openxmlformats.org/officeDocument/2006/relationships/image" Target="../media/image1864.png"/><Relationship Id="rId122" Type="http://schemas.openxmlformats.org/officeDocument/2006/relationships/customXml" Target="../ink/ink1875.xml"/><Relationship Id="rId143" Type="http://schemas.openxmlformats.org/officeDocument/2006/relationships/image" Target="../media/image1885.png"/><Relationship Id="rId148" Type="http://schemas.openxmlformats.org/officeDocument/2006/relationships/customXml" Target="../ink/ink1888.xml"/><Relationship Id="rId164" Type="http://schemas.openxmlformats.org/officeDocument/2006/relationships/customXml" Target="../ink/ink1896.xml"/><Relationship Id="rId169" Type="http://schemas.openxmlformats.org/officeDocument/2006/relationships/image" Target="../media/image1898.png"/><Relationship Id="rId185" Type="http://schemas.openxmlformats.org/officeDocument/2006/relationships/image" Target="../media/image1906.png"/><Relationship Id="rId4" Type="http://schemas.openxmlformats.org/officeDocument/2006/relationships/customXml" Target="../ink/ink1816.xml"/><Relationship Id="rId9" Type="http://schemas.openxmlformats.org/officeDocument/2006/relationships/image" Target="../media/image1818.png"/><Relationship Id="rId180" Type="http://schemas.openxmlformats.org/officeDocument/2006/relationships/customXml" Target="../ink/ink1904.xml"/><Relationship Id="rId26" Type="http://schemas.openxmlformats.org/officeDocument/2006/relationships/customXml" Target="../ink/ink1827.xml"/><Relationship Id="rId47" Type="http://schemas.openxmlformats.org/officeDocument/2006/relationships/image" Target="../media/image1837.png"/><Relationship Id="rId68" Type="http://schemas.openxmlformats.org/officeDocument/2006/relationships/customXml" Target="../ink/ink1848.xml"/><Relationship Id="rId89" Type="http://schemas.openxmlformats.org/officeDocument/2006/relationships/image" Target="../media/image1858.png"/><Relationship Id="rId112" Type="http://schemas.openxmlformats.org/officeDocument/2006/relationships/customXml" Target="../ink/ink1870.xml"/><Relationship Id="rId133" Type="http://schemas.openxmlformats.org/officeDocument/2006/relationships/image" Target="../media/image1880.png"/><Relationship Id="rId154" Type="http://schemas.openxmlformats.org/officeDocument/2006/relationships/customXml" Target="../ink/ink1891.xml"/><Relationship Id="rId175" Type="http://schemas.openxmlformats.org/officeDocument/2006/relationships/image" Target="../media/image1901.png"/><Relationship Id="rId16" Type="http://schemas.openxmlformats.org/officeDocument/2006/relationships/customXml" Target="../ink/ink1822.xml"/><Relationship Id="rId37" Type="http://schemas.openxmlformats.org/officeDocument/2006/relationships/image" Target="../media/image1832.png"/><Relationship Id="rId58" Type="http://schemas.openxmlformats.org/officeDocument/2006/relationships/customXml" Target="../ink/ink1843.xml"/><Relationship Id="rId79" Type="http://schemas.openxmlformats.org/officeDocument/2006/relationships/image" Target="../media/image1853.png"/><Relationship Id="rId102" Type="http://schemas.openxmlformats.org/officeDocument/2006/relationships/customXml" Target="../ink/ink1865.xml"/><Relationship Id="rId123" Type="http://schemas.openxmlformats.org/officeDocument/2006/relationships/image" Target="../media/image1875.png"/><Relationship Id="rId144" Type="http://schemas.openxmlformats.org/officeDocument/2006/relationships/customXml" Target="../ink/ink1886.xml"/><Relationship Id="rId90" Type="http://schemas.openxmlformats.org/officeDocument/2006/relationships/customXml" Target="../ink/ink1859.xml"/><Relationship Id="rId165" Type="http://schemas.openxmlformats.org/officeDocument/2006/relationships/image" Target="../media/image1896.png"/><Relationship Id="rId186" Type="http://schemas.openxmlformats.org/officeDocument/2006/relationships/customXml" Target="../ink/ink1907.xml"/><Relationship Id="rId27" Type="http://schemas.openxmlformats.org/officeDocument/2006/relationships/image" Target="../media/image1827.png"/><Relationship Id="rId48" Type="http://schemas.openxmlformats.org/officeDocument/2006/relationships/customXml" Target="../ink/ink1838.xml"/><Relationship Id="rId69" Type="http://schemas.openxmlformats.org/officeDocument/2006/relationships/image" Target="../media/image1848.png"/><Relationship Id="rId113" Type="http://schemas.openxmlformats.org/officeDocument/2006/relationships/image" Target="../media/image1870.png"/><Relationship Id="rId134" Type="http://schemas.openxmlformats.org/officeDocument/2006/relationships/customXml" Target="../ink/ink1881.xml"/><Relationship Id="rId80" Type="http://schemas.openxmlformats.org/officeDocument/2006/relationships/customXml" Target="../ink/ink1854.xml"/><Relationship Id="rId155" Type="http://schemas.openxmlformats.org/officeDocument/2006/relationships/image" Target="../media/image1891.png"/><Relationship Id="rId176" Type="http://schemas.openxmlformats.org/officeDocument/2006/relationships/customXml" Target="../ink/ink1902.xml"/><Relationship Id="rId17" Type="http://schemas.openxmlformats.org/officeDocument/2006/relationships/image" Target="../media/image1822.png"/><Relationship Id="rId38" Type="http://schemas.openxmlformats.org/officeDocument/2006/relationships/customXml" Target="../ink/ink1833.xml"/><Relationship Id="rId59" Type="http://schemas.openxmlformats.org/officeDocument/2006/relationships/image" Target="../media/image1843.png"/><Relationship Id="rId103" Type="http://schemas.openxmlformats.org/officeDocument/2006/relationships/image" Target="../media/image1865.png"/><Relationship Id="rId124" Type="http://schemas.openxmlformats.org/officeDocument/2006/relationships/customXml" Target="../ink/ink1876.xml"/><Relationship Id="rId70" Type="http://schemas.openxmlformats.org/officeDocument/2006/relationships/customXml" Target="../ink/ink1849.xml"/><Relationship Id="rId91" Type="http://schemas.openxmlformats.org/officeDocument/2006/relationships/image" Target="../media/image1859.png"/><Relationship Id="rId145" Type="http://schemas.openxmlformats.org/officeDocument/2006/relationships/image" Target="../media/image1886.png"/><Relationship Id="rId166" Type="http://schemas.openxmlformats.org/officeDocument/2006/relationships/customXml" Target="../ink/ink1897.xml"/><Relationship Id="rId187" Type="http://schemas.openxmlformats.org/officeDocument/2006/relationships/image" Target="../media/image1907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828.xml"/><Relationship Id="rId49" Type="http://schemas.openxmlformats.org/officeDocument/2006/relationships/image" Target="../media/image1838.png"/><Relationship Id="rId114" Type="http://schemas.openxmlformats.org/officeDocument/2006/relationships/customXml" Target="../ink/ink1871.xml"/><Relationship Id="rId60" Type="http://schemas.openxmlformats.org/officeDocument/2006/relationships/customXml" Target="../ink/ink1844.xml"/><Relationship Id="rId81" Type="http://schemas.openxmlformats.org/officeDocument/2006/relationships/image" Target="../media/image1854.png"/><Relationship Id="rId135" Type="http://schemas.openxmlformats.org/officeDocument/2006/relationships/image" Target="../media/image1881.png"/><Relationship Id="rId156" Type="http://schemas.openxmlformats.org/officeDocument/2006/relationships/customXml" Target="../ink/ink1892.xml"/><Relationship Id="rId177" Type="http://schemas.openxmlformats.org/officeDocument/2006/relationships/image" Target="../media/image1902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67.png"/><Relationship Id="rId21" Type="http://schemas.openxmlformats.org/officeDocument/2006/relationships/image" Target="../media/image1919.png"/><Relationship Id="rId42" Type="http://schemas.openxmlformats.org/officeDocument/2006/relationships/customXml" Target="../ink/ink1930.xml"/><Relationship Id="rId63" Type="http://schemas.openxmlformats.org/officeDocument/2006/relationships/image" Target="../media/image1940.png"/><Relationship Id="rId84" Type="http://schemas.openxmlformats.org/officeDocument/2006/relationships/customXml" Target="../ink/ink1951.xml"/><Relationship Id="rId138" Type="http://schemas.openxmlformats.org/officeDocument/2006/relationships/customXml" Target="../ink/ink1978.xml"/><Relationship Id="rId159" Type="http://schemas.openxmlformats.org/officeDocument/2006/relationships/image" Target="../media/image1988.png"/><Relationship Id="rId170" Type="http://schemas.openxmlformats.org/officeDocument/2006/relationships/customXml" Target="../ink/ink1994.xml"/><Relationship Id="rId191" Type="http://schemas.openxmlformats.org/officeDocument/2006/relationships/image" Target="../media/image2004.png"/><Relationship Id="rId205" Type="http://schemas.openxmlformats.org/officeDocument/2006/relationships/image" Target="../media/image2011.png"/><Relationship Id="rId107" Type="http://schemas.openxmlformats.org/officeDocument/2006/relationships/image" Target="../media/image1962.png"/><Relationship Id="rId11" Type="http://schemas.openxmlformats.org/officeDocument/2006/relationships/image" Target="../media/image1914.png"/><Relationship Id="rId32" Type="http://schemas.openxmlformats.org/officeDocument/2006/relationships/customXml" Target="../ink/ink1925.xml"/><Relationship Id="rId53" Type="http://schemas.openxmlformats.org/officeDocument/2006/relationships/image" Target="../media/image1935.png"/><Relationship Id="rId74" Type="http://schemas.openxmlformats.org/officeDocument/2006/relationships/customXml" Target="../ink/ink1946.xml"/><Relationship Id="rId128" Type="http://schemas.openxmlformats.org/officeDocument/2006/relationships/customXml" Target="../ink/ink1973.xml"/><Relationship Id="rId149" Type="http://schemas.openxmlformats.org/officeDocument/2006/relationships/image" Target="../media/image1983.png"/><Relationship Id="rId5" Type="http://schemas.openxmlformats.org/officeDocument/2006/relationships/image" Target="../media/image1911.png"/><Relationship Id="rId95" Type="http://schemas.openxmlformats.org/officeDocument/2006/relationships/image" Target="../media/image1956.png"/><Relationship Id="rId160" Type="http://schemas.openxmlformats.org/officeDocument/2006/relationships/customXml" Target="../ink/ink1989.xml"/><Relationship Id="rId181" Type="http://schemas.openxmlformats.org/officeDocument/2006/relationships/image" Target="../media/image1999.png"/><Relationship Id="rId22" Type="http://schemas.openxmlformats.org/officeDocument/2006/relationships/customXml" Target="../ink/ink1920.xml"/><Relationship Id="rId43" Type="http://schemas.openxmlformats.org/officeDocument/2006/relationships/image" Target="../media/image1930.png"/><Relationship Id="rId64" Type="http://schemas.openxmlformats.org/officeDocument/2006/relationships/customXml" Target="../ink/ink1941.xml"/><Relationship Id="rId118" Type="http://schemas.openxmlformats.org/officeDocument/2006/relationships/customXml" Target="../ink/ink1968.xml"/><Relationship Id="rId139" Type="http://schemas.openxmlformats.org/officeDocument/2006/relationships/image" Target="../media/image1978.png"/><Relationship Id="rId85" Type="http://schemas.openxmlformats.org/officeDocument/2006/relationships/image" Target="../media/image1951.png"/><Relationship Id="rId150" Type="http://schemas.openxmlformats.org/officeDocument/2006/relationships/customXml" Target="../ink/ink1984.xml"/><Relationship Id="rId171" Type="http://schemas.openxmlformats.org/officeDocument/2006/relationships/image" Target="../media/image1994.png"/><Relationship Id="rId192" Type="http://schemas.openxmlformats.org/officeDocument/2006/relationships/customXml" Target="../ink/ink2005.xml"/><Relationship Id="rId12" Type="http://schemas.openxmlformats.org/officeDocument/2006/relationships/customXml" Target="../ink/ink1915.xml"/><Relationship Id="rId33" Type="http://schemas.openxmlformats.org/officeDocument/2006/relationships/image" Target="../media/image1925.png"/><Relationship Id="rId108" Type="http://schemas.openxmlformats.org/officeDocument/2006/relationships/customXml" Target="../ink/ink1963.xml"/><Relationship Id="rId129" Type="http://schemas.openxmlformats.org/officeDocument/2006/relationships/image" Target="../media/image1973.png"/><Relationship Id="rId54" Type="http://schemas.openxmlformats.org/officeDocument/2006/relationships/customXml" Target="../ink/ink1936.xml"/><Relationship Id="rId75" Type="http://schemas.openxmlformats.org/officeDocument/2006/relationships/image" Target="../media/image1946.png"/><Relationship Id="rId96" Type="http://schemas.openxmlformats.org/officeDocument/2006/relationships/customXml" Target="../ink/ink1957.xml"/><Relationship Id="rId140" Type="http://schemas.openxmlformats.org/officeDocument/2006/relationships/customXml" Target="../ink/ink1979.xml"/><Relationship Id="rId161" Type="http://schemas.openxmlformats.org/officeDocument/2006/relationships/image" Target="../media/image1989.png"/><Relationship Id="rId182" Type="http://schemas.openxmlformats.org/officeDocument/2006/relationships/customXml" Target="../ink/ink2000.xml"/><Relationship Id="rId6" Type="http://schemas.openxmlformats.org/officeDocument/2006/relationships/customXml" Target="../ink/ink1912.xml"/><Relationship Id="rId23" Type="http://schemas.openxmlformats.org/officeDocument/2006/relationships/image" Target="../media/image1920.png"/><Relationship Id="rId119" Type="http://schemas.openxmlformats.org/officeDocument/2006/relationships/image" Target="../media/image1968.png"/><Relationship Id="rId44" Type="http://schemas.openxmlformats.org/officeDocument/2006/relationships/customXml" Target="../ink/ink1931.xml"/><Relationship Id="rId65" Type="http://schemas.openxmlformats.org/officeDocument/2006/relationships/image" Target="../media/image1941.png"/><Relationship Id="rId86" Type="http://schemas.openxmlformats.org/officeDocument/2006/relationships/customXml" Target="../ink/ink1952.xml"/><Relationship Id="rId130" Type="http://schemas.openxmlformats.org/officeDocument/2006/relationships/customXml" Target="../ink/ink1974.xml"/><Relationship Id="rId151" Type="http://schemas.openxmlformats.org/officeDocument/2006/relationships/image" Target="../media/image1984.png"/><Relationship Id="rId172" Type="http://schemas.openxmlformats.org/officeDocument/2006/relationships/customXml" Target="../ink/ink1995.xml"/><Relationship Id="rId193" Type="http://schemas.openxmlformats.org/officeDocument/2006/relationships/image" Target="../media/image2005.png"/><Relationship Id="rId13" Type="http://schemas.openxmlformats.org/officeDocument/2006/relationships/image" Target="../media/image1915.png"/><Relationship Id="rId109" Type="http://schemas.openxmlformats.org/officeDocument/2006/relationships/image" Target="../media/image1963.png"/><Relationship Id="rId34" Type="http://schemas.openxmlformats.org/officeDocument/2006/relationships/customXml" Target="../ink/ink1926.xml"/><Relationship Id="rId55" Type="http://schemas.openxmlformats.org/officeDocument/2006/relationships/image" Target="../media/image1936.png"/><Relationship Id="rId76" Type="http://schemas.openxmlformats.org/officeDocument/2006/relationships/customXml" Target="../ink/ink1947.xml"/><Relationship Id="rId97" Type="http://schemas.openxmlformats.org/officeDocument/2006/relationships/image" Target="../media/image1957.png"/><Relationship Id="rId120" Type="http://schemas.openxmlformats.org/officeDocument/2006/relationships/customXml" Target="../ink/ink1969.xml"/><Relationship Id="rId141" Type="http://schemas.openxmlformats.org/officeDocument/2006/relationships/image" Target="../media/image1979.png"/><Relationship Id="rId7" Type="http://schemas.openxmlformats.org/officeDocument/2006/relationships/image" Target="../media/image1912.png"/><Relationship Id="rId162" Type="http://schemas.openxmlformats.org/officeDocument/2006/relationships/customXml" Target="../ink/ink1990.xml"/><Relationship Id="rId183" Type="http://schemas.openxmlformats.org/officeDocument/2006/relationships/image" Target="../media/image2000.png"/><Relationship Id="rId24" Type="http://schemas.openxmlformats.org/officeDocument/2006/relationships/customXml" Target="../ink/ink1921.xml"/><Relationship Id="rId40" Type="http://schemas.openxmlformats.org/officeDocument/2006/relationships/customXml" Target="../ink/ink1929.xml"/><Relationship Id="rId45" Type="http://schemas.openxmlformats.org/officeDocument/2006/relationships/image" Target="../media/image1931.png"/><Relationship Id="rId66" Type="http://schemas.openxmlformats.org/officeDocument/2006/relationships/customXml" Target="../ink/ink1942.xml"/><Relationship Id="rId87" Type="http://schemas.openxmlformats.org/officeDocument/2006/relationships/image" Target="../media/image1952.png"/><Relationship Id="rId110" Type="http://schemas.openxmlformats.org/officeDocument/2006/relationships/customXml" Target="../ink/ink1964.xml"/><Relationship Id="rId115" Type="http://schemas.openxmlformats.org/officeDocument/2006/relationships/image" Target="../media/image1966.png"/><Relationship Id="rId131" Type="http://schemas.openxmlformats.org/officeDocument/2006/relationships/image" Target="../media/image1974.png"/><Relationship Id="rId136" Type="http://schemas.openxmlformats.org/officeDocument/2006/relationships/customXml" Target="../ink/ink1977.xml"/><Relationship Id="rId157" Type="http://schemas.openxmlformats.org/officeDocument/2006/relationships/image" Target="../media/image1987.png"/><Relationship Id="rId178" Type="http://schemas.openxmlformats.org/officeDocument/2006/relationships/customXml" Target="../ink/ink1998.xml"/><Relationship Id="rId61" Type="http://schemas.openxmlformats.org/officeDocument/2006/relationships/image" Target="../media/image1939.png"/><Relationship Id="rId82" Type="http://schemas.openxmlformats.org/officeDocument/2006/relationships/customXml" Target="../ink/ink1950.xml"/><Relationship Id="rId152" Type="http://schemas.openxmlformats.org/officeDocument/2006/relationships/customXml" Target="../ink/ink1985.xml"/><Relationship Id="rId173" Type="http://schemas.openxmlformats.org/officeDocument/2006/relationships/image" Target="../media/image1995.png"/><Relationship Id="rId194" Type="http://schemas.openxmlformats.org/officeDocument/2006/relationships/customXml" Target="../ink/ink2006.xml"/><Relationship Id="rId199" Type="http://schemas.openxmlformats.org/officeDocument/2006/relationships/image" Target="../media/image2008.png"/><Relationship Id="rId203" Type="http://schemas.openxmlformats.org/officeDocument/2006/relationships/image" Target="../media/image2010.png"/><Relationship Id="rId19" Type="http://schemas.openxmlformats.org/officeDocument/2006/relationships/image" Target="../media/image1918.png"/><Relationship Id="rId14" Type="http://schemas.openxmlformats.org/officeDocument/2006/relationships/customXml" Target="../ink/ink1916.xml"/><Relationship Id="rId30" Type="http://schemas.openxmlformats.org/officeDocument/2006/relationships/customXml" Target="../ink/ink1924.xml"/><Relationship Id="rId35" Type="http://schemas.openxmlformats.org/officeDocument/2006/relationships/image" Target="../media/image1926.png"/><Relationship Id="rId56" Type="http://schemas.openxmlformats.org/officeDocument/2006/relationships/customXml" Target="../ink/ink1937.xml"/><Relationship Id="rId77" Type="http://schemas.openxmlformats.org/officeDocument/2006/relationships/image" Target="../media/image1947.png"/><Relationship Id="rId100" Type="http://schemas.openxmlformats.org/officeDocument/2006/relationships/customXml" Target="../ink/ink1959.xml"/><Relationship Id="rId105" Type="http://schemas.openxmlformats.org/officeDocument/2006/relationships/image" Target="../media/image1961.png"/><Relationship Id="rId126" Type="http://schemas.openxmlformats.org/officeDocument/2006/relationships/customXml" Target="../ink/ink1972.xml"/><Relationship Id="rId147" Type="http://schemas.openxmlformats.org/officeDocument/2006/relationships/image" Target="../media/image1982.png"/><Relationship Id="rId168" Type="http://schemas.openxmlformats.org/officeDocument/2006/relationships/customXml" Target="../ink/ink1993.xml"/><Relationship Id="rId8" Type="http://schemas.openxmlformats.org/officeDocument/2006/relationships/customXml" Target="../ink/ink1913.xml"/><Relationship Id="rId51" Type="http://schemas.openxmlformats.org/officeDocument/2006/relationships/image" Target="../media/image1934.png"/><Relationship Id="rId72" Type="http://schemas.openxmlformats.org/officeDocument/2006/relationships/customXml" Target="../ink/ink1945.xml"/><Relationship Id="rId93" Type="http://schemas.openxmlformats.org/officeDocument/2006/relationships/image" Target="../media/image1955.png"/><Relationship Id="rId98" Type="http://schemas.openxmlformats.org/officeDocument/2006/relationships/customXml" Target="../ink/ink1958.xml"/><Relationship Id="rId121" Type="http://schemas.openxmlformats.org/officeDocument/2006/relationships/image" Target="../media/image1969.png"/><Relationship Id="rId142" Type="http://schemas.openxmlformats.org/officeDocument/2006/relationships/customXml" Target="../ink/ink1980.xml"/><Relationship Id="rId163" Type="http://schemas.openxmlformats.org/officeDocument/2006/relationships/image" Target="../media/image1990.png"/><Relationship Id="rId184" Type="http://schemas.openxmlformats.org/officeDocument/2006/relationships/customXml" Target="../ink/ink2001.xml"/><Relationship Id="rId189" Type="http://schemas.openxmlformats.org/officeDocument/2006/relationships/image" Target="../media/image2003.png"/><Relationship Id="rId3" Type="http://schemas.openxmlformats.org/officeDocument/2006/relationships/image" Target="../media/image1910.png"/><Relationship Id="rId25" Type="http://schemas.openxmlformats.org/officeDocument/2006/relationships/image" Target="../media/image1921.png"/><Relationship Id="rId46" Type="http://schemas.openxmlformats.org/officeDocument/2006/relationships/customXml" Target="../ink/ink1932.xml"/><Relationship Id="rId67" Type="http://schemas.openxmlformats.org/officeDocument/2006/relationships/image" Target="../media/image1942.png"/><Relationship Id="rId116" Type="http://schemas.openxmlformats.org/officeDocument/2006/relationships/customXml" Target="../ink/ink1967.xml"/><Relationship Id="rId137" Type="http://schemas.openxmlformats.org/officeDocument/2006/relationships/image" Target="../media/image1977.png"/><Relationship Id="rId158" Type="http://schemas.openxmlformats.org/officeDocument/2006/relationships/customXml" Target="../ink/ink1988.xml"/><Relationship Id="rId20" Type="http://schemas.openxmlformats.org/officeDocument/2006/relationships/customXml" Target="../ink/ink1919.xml"/><Relationship Id="rId41" Type="http://schemas.openxmlformats.org/officeDocument/2006/relationships/image" Target="../media/image1929.png"/><Relationship Id="rId62" Type="http://schemas.openxmlformats.org/officeDocument/2006/relationships/customXml" Target="../ink/ink1940.xml"/><Relationship Id="rId83" Type="http://schemas.openxmlformats.org/officeDocument/2006/relationships/image" Target="../media/image1950.png"/><Relationship Id="rId88" Type="http://schemas.openxmlformats.org/officeDocument/2006/relationships/customXml" Target="../ink/ink1953.xml"/><Relationship Id="rId111" Type="http://schemas.openxmlformats.org/officeDocument/2006/relationships/image" Target="../media/image1964.png"/><Relationship Id="rId132" Type="http://schemas.openxmlformats.org/officeDocument/2006/relationships/customXml" Target="../ink/ink1975.xml"/><Relationship Id="rId153" Type="http://schemas.openxmlformats.org/officeDocument/2006/relationships/image" Target="../media/image1985.png"/><Relationship Id="rId174" Type="http://schemas.openxmlformats.org/officeDocument/2006/relationships/customXml" Target="../ink/ink1996.xml"/><Relationship Id="rId179" Type="http://schemas.openxmlformats.org/officeDocument/2006/relationships/image" Target="../media/image1998.png"/><Relationship Id="rId195" Type="http://schemas.openxmlformats.org/officeDocument/2006/relationships/image" Target="../media/image2006.png"/><Relationship Id="rId190" Type="http://schemas.openxmlformats.org/officeDocument/2006/relationships/customXml" Target="../ink/ink2004.xml"/><Relationship Id="rId204" Type="http://schemas.openxmlformats.org/officeDocument/2006/relationships/customXml" Target="../ink/ink2011.xml"/><Relationship Id="rId15" Type="http://schemas.openxmlformats.org/officeDocument/2006/relationships/image" Target="../media/image1916.png"/><Relationship Id="rId36" Type="http://schemas.openxmlformats.org/officeDocument/2006/relationships/customXml" Target="../ink/ink1927.xml"/><Relationship Id="rId57" Type="http://schemas.openxmlformats.org/officeDocument/2006/relationships/image" Target="../media/image1937.png"/><Relationship Id="rId106" Type="http://schemas.openxmlformats.org/officeDocument/2006/relationships/customXml" Target="../ink/ink1962.xml"/><Relationship Id="rId127" Type="http://schemas.openxmlformats.org/officeDocument/2006/relationships/image" Target="../media/image1972.png"/><Relationship Id="rId10" Type="http://schemas.openxmlformats.org/officeDocument/2006/relationships/customXml" Target="../ink/ink1914.xml"/><Relationship Id="rId31" Type="http://schemas.openxmlformats.org/officeDocument/2006/relationships/image" Target="../media/image1924.png"/><Relationship Id="rId52" Type="http://schemas.openxmlformats.org/officeDocument/2006/relationships/customXml" Target="../ink/ink1935.xml"/><Relationship Id="rId73" Type="http://schemas.openxmlformats.org/officeDocument/2006/relationships/image" Target="../media/image1945.png"/><Relationship Id="rId78" Type="http://schemas.openxmlformats.org/officeDocument/2006/relationships/customXml" Target="../ink/ink1948.xml"/><Relationship Id="rId94" Type="http://schemas.openxmlformats.org/officeDocument/2006/relationships/customXml" Target="../ink/ink1956.xml"/><Relationship Id="rId99" Type="http://schemas.openxmlformats.org/officeDocument/2006/relationships/image" Target="../media/image1958.png"/><Relationship Id="rId101" Type="http://schemas.openxmlformats.org/officeDocument/2006/relationships/image" Target="../media/image1959.png"/><Relationship Id="rId122" Type="http://schemas.openxmlformats.org/officeDocument/2006/relationships/customXml" Target="../ink/ink1970.xml"/><Relationship Id="rId143" Type="http://schemas.openxmlformats.org/officeDocument/2006/relationships/image" Target="../media/image1980.png"/><Relationship Id="rId148" Type="http://schemas.openxmlformats.org/officeDocument/2006/relationships/customXml" Target="../ink/ink1983.xml"/><Relationship Id="rId164" Type="http://schemas.openxmlformats.org/officeDocument/2006/relationships/customXml" Target="../ink/ink1991.xml"/><Relationship Id="rId169" Type="http://schemas.openxmlformats.org/officeDocument/2006/relationships/image" Target="../media/image1993.png"/><Relationship Id="rId185" Type="http://schemas.openxmlformats.org/officeDocument/2006/relationships/image" Target="../media/image2001.png"/><Relationship Id="rId4" Type="http://schemas.openxmlformats.org/officeDocument/2006/relationships/customXml" Target="../ink/ink1911.xml"/><Relationship Id="rId9" Type="http://schemas.openxmlformats.org/officeDocument/2006/relationships/image" Target="../media/image1913.png"/><Relationship Id="rId180" Type="http://schemas.openxmlformats.org/officeDocument/2006/relationships/customXml" Target="../ink/ink1999.xml"/><Relationship Id="rId26" Type="http://schemas.openxmlformats.org/officeDocument/2006/relationships/customXml" Target="../ink/ink1922.xml"/><Relationship Id="rId47" Type="http://schemas.openxmlformats.org/officeDocument/2006/relationships/image" Target="../media/image1932.png"/><Relationship Id="rId68" Type="http://schemas.openxmlformats.org/officeDocument/2006/relationships/customXml" Target="../ink/ink1943.xml"/><Relationship Id="rId89" Type="http://schemas.openxmlformats.org/officeDocument/2006/relationships/image" Target="../media/image1953.png"/><Relationship Id="rId112" Type="http://schemas.openxmlformats.org/officeDocument/2006/relationships/customXml" Target="../ink/ink1965.xml"/><Relationship Id="rId133" Type="http://schemas.openxmlformats.org/officeDocument/2006/relationships/image" Target="../media/image1975.png"/><Relationship Id="rId154" Type="http://schemas.openxmlformats.org/officeDocument/2006/relationships/customXml" Target="../ink/ink1986.xml"/><Relationship Id="rId175" Type="http://schemas.openxmlformats.org/officeDocument/2006/relationships/image" Target="../media/image1996.png"/><Relationship Id="rId196" Type="http://schemas.openxmlformats.org/officeDocument/2006/relationships/customXml" Target="../ink/ink2007.xml"/><Relationship Id="rId200" Type="http://schemas.openxmlformats.org/officeDocument/2006/relationships/customXml" Target="../ink/ink2009.xml"/><Relationship Id="rId16" Type="http://schemas.openxmlformats.org/officeDocument/2006/relationships/customXml" Target="../ink/ink1917.xml"/><Relationship Id="rId37" Type="http://schemas.openxmlformats.org/officeDocument/2006/relationships/image" Target="../media/image1927.png"/><Relationship Id="rId58" Type="http://schemas.openxmlformats.org/officeDocument/2006/relationships/customXml" Target="../ink/ink1938.xml"/><Relationship Id="rId79" Type="http://schemas.openxmlformats.org/officeDocument/2006/relationships/image" Target="../media/image1948.png"/><Relationship Id="rId102" Type="http://schemas.openxmlformats.org/officeDocument/2006/relationships/customXml" Target="../ink/ink1960.xml"/><Relationship Id="rId123" Type="http://schemas.openxmlformats.org/officeDocument/2006/relationships/image" Target="../media/image1970.png"/><Relationship Id="rId144" Type="http://schemas.openxmlformats.org/officeDocument/2006/relationships/customXml" Target="../ink/ink1981.xml"/><Relationship Id="rId90" Type="http://schemas.openxmlformats.org/officeDocument/2006/relationships/customXml" Target="../ink/ink1954.xml"/><Relationship Id="rId165" Type="http://schemas.openxmlformats.org/officeDocument/2006/relationships/image" Target="../media/image1991.png"/><Relationship Id="rId186" Type="http://schemas.openxmlformats.org/officeDocument/2006/relationships/customXml" Target="../ink/ink2002.xml"/><Relationship Id="rId27" Type="http://schemas.openxmlformats.org/officeDocument/2006/relationships/image" Target="../media/image1922.png"/><Relationship Id="rId48" Type="http://schemas.openxmlformats.org/officeDocument/2006/relationships/customXml" Target="../ink/ink1933.xml"/><Relationship Id="rId69" Type="http://schemas.openxmlformats.org/officeDocument/2006/relationships/image" Target="../media/image1943.png"/><Relationship Id="rId113" Type="http://schemas.openxmlformats.org/officeDocument/2006/relationships/image" Target="../media/image1965.png"/><Relationship Id="rId134" Type="http://schemas.openxmlformats.org/officeDocument/2006/relationships/customXml" Target="../ink/ink1976.xml"/><Relationship Id="rId80" Type="http://schemas.openxmlformats.org/officeDocument/2006/relationships/customXml" Target="../ink/ink1949.xml"/><Relationship Id="rId155" Type="http://schemas.openxmlformats.org/officeDocument/2006/relationships/image" Target="../media/image1986.png"/><Relationship Id="rId176" Type="http://schemas.openxmlformats.org/officeDocument/2006/relationships/customXml" Target="../ink/ink1997.xml"/><Relationship Id="rId197" Type="http://schemas.openxmlformats.org/officeDocument/2006/relationships/image" Target="../media/image2007.png"/><Relationship Id="rId201" Type="http://schemas.openxmlformats.org/officeDocument/2006/relationships/image" Target="../media/image2009.png"/><Relationship Id="rId17" Type="http://schemas.openxmlformats.org/officeDocument/2006/relationships/image" Target="../media/image1917.png"/><Relationship Id="rId38" Type="http://schemas.openxmlformats.org/officeDocument/2006/relationships/customXml" Target="../ink/ink1928.xml"/><Relationship Id="rId59" Type="http://schemas.openxmlformats.org/officeDocument/2006/relationships/image" Target="../media/image1938.png"/><Relationship Id="rId103" Type="http://schemas.openxmlformats.org/officeDocument/2006/relationships/image" Target="../media/image1960.png"/><Relationship Id="rId124" Type="http://schemas.openxmlformats.org/officeDocument/2006/relationships/customXml" Target="../ink/ink1971.xml"/><Relationship Id="rId70" Type="http://schemas.openxmlformats.org/officeDocument/2006/relationships/customXml" Target="../ink/ink1944.xml"/><Relationship Id="rId91" Type="http://schemas.openxmlformats.org/officeDocument/2006/relationships/image" Target="../media/image1954.png"/><Relationship Id="rId145" Type="http://schemas.openxmlformats.org/officeDocument/2006/relationships/image" Target="../media/image1981.png"/><Relationship Id="rId166" Type="http://schemas.openxmlformats.org/officeDocument/2006/relationships/customXml" Target="../ink/ink1992.xml"/><Relationship Id="rId187" Type="http://schemas.openxmlformats.org/officeDocument/2006/relationships/image" Target="../media/image2002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923.xml"/><Relationship Id="rId49" Type="http://schemas.openxmlformats.org/officeDocument/2006/relationships/image" Target="../media/image1933.png"/><Relationship Id="rId114" Type="http://schemas.openxmlformats.org/officeDocument/2006/relationships/customXml" Target="../ink/ink1966.xml"/><Relationship Id="rId60" Type="http://schemas.openxmlformats.org/officeDocument/2006/relationships/customXml" Target="../ink/ink1939.xml"/><Relationship Id="rId81" Type="http://schemas.openxmlformats.org/officeDocument/2006/relationships/image" Target="../media/image1949.png"/><Relationship Id="rId135" Type="http://schemas.openxmlformats.org/officeDocument/2006/relationships/image" Target="../media/image1976.png"/><Relationship Id="rId156" Type="http://schemas.openxmlformats.org/officeDocument/2006/relationships/customXml" Target="../ink/ink1987.xml"/><Relationship Id="rId177" Type="http://schemas.openxmlformats.org/officeDocument/2006/relationships/image" Target="../media/image1997.png"/><Relationship Id="rId198" Type="http://schemas.openxmlformats.org/officeDocument/2006/relationships/customXml" Target="../ink/ink2008.xml"/><Relationship Id="rId202" Type="http://schemas.openxmlformats.org/officeDocument/2006/relationships/customXml" Target="../ink/ink2010.xml"/><Relationship Id="rId18" Type="http://schemas.openxmlformats.org/officeDocument/2006/relationships/customXml" Target="../ink/ink1918.xml"/><Relationship Id="rId39" Type="http://schemas.openxmlformats.org/officeDocument/2006/relationships/image" Target="../media/image1928.png"/><Relationship Id="rId50" Type="http://schemas.openxmlformats.org/officeDocument/2006/relationships/customXml" Target="../ink/ink1934.xml"/><Relationship Id="rId104" Type="http://schemas.openxmlformats.org/officeDocument/2006/relationships/customXml" Target="../ink/ink1961.xml"/><Relationship Id="rId125" Type="http://schemas.openxmlformats.org/officeDocument/2006/relationships/image" Target="../media/image1971.png"/><Relationship Id="rId146" Type="http://schemas.openxmlformats.org/officeDocument/2006/relationships/customXml" Target="../ink/ink1982.xml"/><Relationship Id="rId167" Type="http://schemas.openxmlformats.org/officeDocument/2006/relationships/image" Target="../media/image1992.png"/><Relationship Id="rId188" Type="http://schemas.openxmlformats.org/officeDocument/2006/relationships/customXml" Target="../ink/ink2003.xml"/><Relationship Id="rId71" Type="http://schemas.openxmlformats.org/officeDocument/2006/relationships/image" Target="../media/image1944.png"/><Relationship Id="rId92" Type="http://schemas.openxmlformats.org/officeDocument/2006/relationships/customXml" Target="../ink/ink1955.xml"/><Relationship Id="rId2" Type="http://schemas.openxmlformats.org/officeDocument/2006/relationships/customXml" Target="../ink/ink1910.xml"/><Relationship Id="rId29" Type="http://schemas.openxmlformats.org/officeDocument/2006/relationships/image" Target="../media/image1923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4.xml"/><Relationship Id="rId21" Type="http://schemas.openxmlformats.org/officeDocument/2006/relationships/image" Target="../media/image121.png"/><Relationship Id="rId42" Type="http://schemas.openxmlformats.org/officeDocument/2006/relationships/customXml" Target="../ink/ink132.xml"/><Relationship Id="rId47" Type="http://schemas.openxmlformats.org/officeDocument/2006/relationships/image" Target="../media/image134.png"/><Relationship Id="rId63" Type="http://schemas.openxmlformats.org/officeDocument/2006/relationships/image" Target="../media/image142.png"/><Relationship Id="rId68" Type="http://schemas.openxmlformats.org/officeDocument/2006/relationships/customXml" Target="../ink/ink145.xml"/><Relationship Id="rId2" Type="http://schemas.openxmlformats.org/officeDocument/2006/relationships/customXml" Target="../ink/ink112.xml"/><Relationship Id="rId16" Type="http://schemas.openxmlformats.org/officeDocument/2006/relationships/customXml" Target="../ink/ink119.xml"/><Relationship Id="rId29" Type="http://schemas.openxmlformats.org/officeDocument/2006/relationships/image" Target="../media/image125.png"/><Relationship Id="rId11" Type="http://schemas.openxmlformats.org/officeDocument/2006/relationships/image" Target="../media/image116.png"/><Relationship Id="rId24" Type="http://schemas.openxmlformats.org/officeDocument/2006/relationships/customXml" Target="../ink/ink123.xml"/><Relationship Id="rId32" Type="http://schemas.openxmlformats.org/officeDocument/2006/relationships/customXml" Target="../ink/ink127.xml"/><Relationship Id="rId37" Type="http://schemas.openxmlformats.org/officeDocument/2006/relationships/image" Target="../media/image129.png"/><Relationship Id="rId40" Type="http://schemas.openxmlformats.org/officeDocument/2006/relationships/customXml" Target="../ink/ink131.xml"/><Relationship Id="rId45" Type="http://schemas.openxmlformats.org/officeDocument/2006/relationships/image" Target="../media/image133.png"/><Relationship Id="rId53" Type="http://schemas.openxmlformats.org/officeDocument/2006/relationships/image" Target="../media/image137.png"/><Relationship Id="rId58" Type="http://schemas.openxmlformats.org/officeDocument/2006/relationships/customXml" Target="../ink/ink140.xml"/><Relationship Id="rId66" Type="http://schemas.openxmlformats.org/officeDocument/2006/relationships/customXml" Target="../ink/ink144.xml"/><Relationship Id="rId74" Type="http://schemas.openxmlformats.org/officeDocument/2006/relationships/customXml" Target="../ink/ink148.xml"/><Relationship Id="rId5" Type="http://schemas.openxmlformats.org/officeDocument/2006/relationships/image" Target="../media/image113.png"/><Relationship Id="rId61" Type="http://schemas.openxmlformats.org/officeDocument/2006/relationships/image" Target="../media/image141.png"/><Relationship Id="rId19" Type="http://schemas.openxmlformats.org/officeDocument/2006/relationships/image" Target="../media/image120.png"/><Relationship Id="rId14" Type="http://schemas.openxmlformats.org/officeDocument/2006/relationships/customXml" Target="../ink/ink118.xml"/><Relationship Id="rId22" Type="http://schemas.openxmlformats.org/officeDocument/2006/relationships/customXml" Target="../ink/ink122.xml"/><Relationship Id="rId27" Type="http://schemas.openxmlformats.org/officeDocument/2006/relationships/image" Target="../media/image124.png"/><Relationship Id="rId30" Type="http://schemas.openxmlformats.org/officeDocument/2006/relationships/customXml" Target="../ink/ink126.xml"/><Relationship Id="rId35" Type="http://schemas.openxmlformats.org/officeDocument/2006/relationships/image" Target="../media/image128.png"/><Relationship Id="rId43" Type="http://schemas.openxmlformats.org/officeDocument/2006/relationships/image" Target="../media/image132.png"/><Relationship Id="rId48" Type="http://schemas.openxmlformats.org/officeDocument/2006/relationships/customXml" Target="../ink/ink135.xml"/><Relationship Id="rId56" Type="http://schemas.openxmlformats.org/officeDocument/2006/relationships/customXml" Target="../ink/ink139.xml"/><Relationship Id="rId64" Type="http://schemas.openxmlformats.org/officeDocument/2006/relationships/customXml" Target="../ink/ink143.xml"/><Relationship Id="rId69" Type="http://schemas.openxmlformats.org/officeDocument/2006/relationships/image" Target="../media/image145.png"/><Relationship Id="rId8" Type="http://schemas.openxmlformats.org/officeDocument/2006/relationships/customXml" Target="../ink/ink115.xml"/><Relationship Id="rId51" Type="http://schemas.openxmlformats.org/officeDocument/2006/relationships/image" Target="../media/image136.png"/><Relationship Id="rId72" Type="http://schemas.openxmlformats.org/officeDocument/2006/relationships/customXml" Target="../ink/ink147.xml"/><Relationship Id="rId3" Type="http://schemas.openxmlformats.org/officeDocument/2006/relationships/image" Target="../media/image112.png"/><Relationship Id="rId12" Type="http://schemas.openxmlformats.org/officeDocument/2006/relationships/customXml" Target="../ink/ink117.xml"/><Relationship Id="rId17" Type="http://schemas.openxmlformats.org/officeDocument/2006/relationships/image" Target="../media/image119.png"/><Relationship Id="rId25" Type="http://schemas.openxmlformats.org/officeDocument/2006/relationships/image" Target="../media/image123.png"/><Relationship Id="rId33" Type="http://schemas.openxmlformats.org/officeDocument/2006/relationships/image" Target="../media/image127.png"/><Relationship Id="rId38" Type="http://schemas.openxmlformats.org/officeDocument/2006/relationships/customXml" Target="../ink/ink130.xml"/><Relationship Id="rId46" Type="http://schemas.openxmlformats.org/officeDocument/2006/relationships/customXml" Target="../ink/ink134.xml"/><Relationship Id="rId59" Type="http://schemas.openxmlformats.org/officeDocument/2006/relationships/image" Target="../media/image140.png"/><Relationship Id="rId67" Type="http://schemas.openxmlformats.org/officeDocument/2006/relationships/image" Target="../media/image144.png"/><Relationship Id="rId20" Type="http://schemas.openxmlformats.org/officeDocument/2006/relationships/customXml" Target="../ink/ink121.xml"/><Relationship Id="rId41" Type="http://schemas.openxmlformats.org/officeDocument/2006/relationships/image" Target="../media/image131.png"/><Relationship Id="rId54" Type="http://schemas.openxmlformats.org/officeDocument/2006/relationships/customXml" Target="../ink/ink138.xml"/><Relationship Id="rId62" Type="http://schemas.openxmlformats.org/officeDocument/2006/relationships/customXml" Target="../ink/ink142.xml"/><Relationship Id="rId70" Type="http://schemas.openxmlformats.org/officeDocument/2006/relationships/customXml" Target="../ink/ink146.xml"/><Relationship Id="rId75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4.xml"/><Relationship Id="rId15" Type="http://schemas.openxmlformats.org/officeDocument/2006/relationships/image" Target="../media/image118.png"/><Relationship Id="rId23" Type="http://schemas.openxmlformats.org/officeDocument/2006/relationships/image" Target="../media/image122.png"/><Relationship Id="rId28" Type="http://schemas.openxmlformats.org/officeDocument/2006/relationships/customXml" Target="../ink/ink125.xml"/><Relationship Id="rId36" Type="http://schemas.openxmlformats.org/officeDocument/2006/relationships/customXml" Target="../ink/ink129.xml"/><Relationship Id="rId49" Type="http://schemas.openxmlformats.org/officeDocument/2006/relationships/image" Target="../media/image135.png"/><Relationship Id="rId57" Type="http://schemas.openxmlformats.org/officeDocument/2006/relationships/image" Target="../media/image139.png"/><Relationship Id="rId10" Type="http://schemas.openxmlformats.org/officeDocument/2006/relationships/customXml" Target="../ink/ink116.xml"/><Relationship Id="rId31" Type="http://schemas.openxmlformats.org/officeDocument/2006/relationships/image" Target="../media/image126.png"/><Relationship Id="rId44" Type="http://schemas.openxmlformats.org/officeDocument/2006/relationships/customXml" Target="../ink/ink133.xml"/><Relationship Id="rId52" Type="http://schemas.openxmlformats.org/officeDocument/2006/relationships/customXml" Target="../ink/ink137.xml"/><Relationship Id="rId60" Type="http://schemas.openxmlformats.org/officeDocument/2006/relationships/customXml" Target="../ink/ink141.xml"/><Relationship Id="rId65" Type="http://schemas.openxmlformats.org/officeDocument/2006/relationships/image" Target="../media/image143.png"/><Relationship Id="rId73" Type="http://schemas.openxmlformats.org/officeDocument/2006/relationships/image" Target="../media/image147.png"/><Relationship Id="rId4" Type="http://schemas.openxmlformats.org/officeDocument/2006/relationships/customXml" Target="../ink/ink113.xml"/><Relationship Id="rId9" Type="http://schemas.openxmlformats.org/officeDocument/2006/relationships/image" Target="../media/image115.png"/><Relationship Id="rId13" Type="http://schemas.openxmlformats.org/officeDocument/2006/relationships/image" Target="../media/image117.png"/><Relationship Id="rId18" Type="http://schemas.openxmlformats.org/officeDocument/2006/relationships/customXml" Target="../ink/ink120.xml"/><Relationship Id="rId39" Type="http://schemas.openxmlformats.org/officeDocument/2006/relationships/image" Target="../media/image130.png"/><Relationship Id="rId34" Type="http://schemas.openxmlformats.org/officeDocument/2006/relationships/customXml" Target="../ink/ink128.xml"/><Relationship Id="rId50" Type="http://schemas.openxmlformats.org/officeDocument/2006/relationships/customXml" Target="../ink/ink136.xml"/><Relationship Id="rId55" Type="http://schemas.openxmlformats.org/officeDocument/2006/relationships/image" Target="../media/image138.png"/><Relationship Id="rId7" Type="http://schemas.openxmlformats.org/officeDocument/2006/relationships/image" Target="../media/image114.png"/><Relationship Id="rId71" Type="http://schemas.openxmlformats.org/officeDocument/2006/relationships/image" Target="../media/image14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6.png"/><Relationship Id="rId21" Type="http://schemas.openxmlformats.org/officeDocument/2006/relationships/image" Target="../media/image158.png"/><Relationship Id="rId42" Type="http://schemas.openxmlformats.org/officeDocument/2006/relationships/customXml" Target="../ink/ink169.xml"/><Relationship Id="rId63" Type="http://schemas.openxmlformats.org/officeDocument/2006/relationships/image" Target="../media/image179.png"/><Relationship Id="rId84" Type="http://schemas.openxmlformats.org/officeDocument/2006/relationships/customXml" Target="../ink/ink190.xml"/><Relationship Id="rId138" Type="http://schemas.openxmlformats.org/officeDocument/2006/relationships/customXml" Target="../ink/ink217.xml"/><Relationship Id="rId107" Type="http://schemas.openxmlformats.org/officeDocument/2006/relationships/image" Target="../media/image201.png"/><Relationship Id="rId11" Type="http://schemas.openxmlformats.org/officeDocument/2006/relationships/image" Target="../media/image153.png"/><Relationship Id="rId32" Type="http://schemas.openxmlformats.org/officeDocument/2006/relationships/customXml" Target="../ink/ink164.xml"/><Relationship Id="rId53" Type="http://schemas.openxmlformats.org/officeDocument/2006/relationships/image" Target="../media/image174.png"/><Relationship Id="rId74" Type="http://schemas.openxmlformats.org/officeDocument/2006/relationships/customXml" Target="../ink/ink185.xml"/><Relationship Id="rId128" Type="http://schemas.openxmlformats.org/officeDocument/2006/relationships/customXml" Target="../ink/ink212.xml"/><Relationship Id="rId5" Type="http://schemas.openxmlformats.org/officeDocument/2006/relationships/image" Target="../media/image150.png"/><Relationship Id="rId90" Type="http://schemas.openxmlformats.org/officeDocument/2006/relationships/customXml" Target="../ink/ink193.xml"/><Relationship Id="rId95" Type="http://schemas.openxmlformats.org/officeDocument/2006/relationships/image" Target="../media/image195.png"/><Relationship Id="rId22" Type="http://schemas.openxmlformats.org/officeDocument/2006/relationships/customXml" Target="../ink/ink159.xml"/><Relationship Id="rId27" Type="http://schemas.openxmlformats.org/officeDocument/2006/relationships/image" Target="../media/image161.png"/><Relationship Id="rId43" Type="http://schemas.openxmlformats.org/officeDocument/2006/relationships/image" Target="../media/image169.png"/><Relationship Id="rId48" Type="http://schemas.openxmlformats.org/officeDocument/2006/relationships/customXml" Target="../ink/ink172.xml"/><Relationship Id="rId64" Type="http://schemas.openxmlformats.org/officeDocument/2006/relationships/customXml" Target="../ink/ink180.xml"/><Relationship Id="rId69" Type="http://schemas.openxmlformats.org/officeDocument/2006/relationships/image" Target="../media/image182.png"/><Relationship Id="rId113" Type="http://schemas.openxmlformats.org/officeDocument/2006/relationships/image" Target="../media/image204.png"/><Relationship Id="rId118" Type="http://schemas.openxmlformats.org/officeDocument/2006/relationships/customXml" Target="../ink/ink207.xml"/><Relationship Id="rId134" Type="http://schemas.openxmlformats.org/officeDocument/2006/relationships/customXml" Target="../ink/ink215.xml"/><Relationship Id="rId139" Type="http://schemas.openxmlformats.org/officeDocument/2006/relationships/image" Target="../media/image217.png"/><Relationship Id="rId80" Type="http://schemas.openxmlformats.org/officeDocument/2006/relationships/customXml" Target="../ink/ink188.xml"/><Relationship Id="rId85" Type="http://schemas.openxmlformats.org/officeDocument/2006/relationships/image" Target="../media/image190.png"/><Relationship Id="rId12" Type="http://schemas.openxmlformats.org/officeDocument/2006/relationships/customXml" Target="../ink/ink154.xml"/><Relationship Id="rId17" Type="http://schemas.openxmlformats.org/officeDocument/2006/relationships/image" Target="../media/image156.png"/><Relationship Id="rId33" Type="http://schemas.openxmlformats.org/officeDocument/2006/relationships/image" Target="../media/image164.png"/><Relationship Id="rId38" Type="http://schemas.openxmlformats.org/officeDocument/2006/relationships/customXml" Target="../ink/ink167.xml"/><Relationship Id="rId59" Type="http://schemas.openxmlformats.org/officeDocument/2006/relationships/image" Target="../media/image177.png"/><Relationship Id="rId103" Type="http://schemas.openxmlformats.org/officeDocument/2006/relationships/image" Target="../media/image199.png"/><Relationship Id="rId108" Type="http://schemas.openxmlformats.org/officeDocument/2006/relationships/customXml" Target="../ink/ink202.xml"/><Relationship Id="rId124" Type="http://schemas.openxmlformats.org/officeDocument/2006/relationships/customXml" Target="../ink/ink210.xml"/><Relationship Id="rId129" Type="http://schemas.openxmlformats.org/officeDocument/2006/relationships/image" Target="../media/image212.png"/><Relationship Id="rId54" Type="http://schemas.openxmlformats.org/officeDocument/2006/relationships/customXml" Target="../ink/ink175.xml"/><Relationship Id="rId70" Type="http://schemas.openxmlformats.org/officeDocument/2006/relationships/customXml" Target="../ink/ink183.xml"/><Relationship Id="rId75" Type="http://schemas.openxmlformats.org/officeDocument/2006/relationships/image" Target="../media/image185.png"/><Relationship Id="rId91" Type="http://schemas.openxmlformats.org/officeDocument/2006/relationships/image" Target="../media/image193.png"/><Relationship Id="rId96" Type="http://schemas.openxmlformats.org/officeDocument/2006/relationships/customXml" Target="../ink/ink196.xml"/><Relationship Id="rId140" Type="http://schemas.openxmlformats.org/officeDocument/2006/relationships/customXml" Target="../ink/ink218.xml"/><Relationship Id="rId145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1.xml"/><Relationship Id="rId23" Type="http://schemas.openxmlformats.org/officeDocument/2006/relationships/image" Target="../media/image159.png"/><Relationship Id="rId28" Type="http://schemas.openxmlformats.org/officeDocument/2006/relationships/customXml" Target="../ink/ink162.xml"/><Relationship Id="rId49" Type="http://schemas.openxmlformats.org/officeDocument/2006/relationships/image" Target="../media/image172.png"/><Relationship Id="rId114" Type="http://schemas.openxmlformats.org/officeDocument/2006/relationships/customXml" Target="../ink/ink205.xml"/><Relationship Id="rId119" Type="http://schemas.openxmlformats.org/officeDocument/2006/relationships/image" Target="../media/image207.png"/><Relationship Id="rId44" Type="http://schemas.openxmlformats.org/officeDocument/2006/relationships/customXml" Target="../ink/ink170.xml"/><Relationship Id="rId60" Type="http://schemas.openxmlformats.org/officeDocument/2006/relationships/customXml" Target="../ink/ink178.xml"/><Relationship Id="rId65" Type="http://schemas.openxmlformats.org/officeDocument/2006/relationships/image" Target="../media/image180.png"/><Relationship Id="rId81" Type="http://schemas.openxmlformats.org/officeDocument/2006/relationships/image" Target="../media/image188.png"/><Relationship Id="rId86" Type="http://schemas.openxmlformats.org/officeDocument/2006/relationships/customXml" Target="../ink/ink191.xml"/><Relationship Id="rId130" Type="http://schemas.openxmlformats.org/officeDocument/2006/relationships/customXml" Target="../ink/ink213.xml"/><Relationship Id="rId135" Type="http://schemas.openxmlformats.org/officeDocument/2006/relationships/image" Target="../media/image215.png"/><Relationship Id="rId13" Type="http://schemas.openxmlformats.org/officeDocument/2006/relationships/image" Target="../media/image154.png"/><Relationship Id="rId18" Type="http://schemas.openxmlformats.org/officeDocument/2006/relationships/customXml" Target="../ink/ink157.xml"/><Relationship Id="rId39" Type="http://schemas.openxmlformats.org/officeDocument/2006/relationships/image" Target="../media/image167.png"/><Relationship Id="rId109" Type="http://schemas.openxmlformats.org/officeDocument/2006/relationships/image" Target="../media/image202.png"/><Relationship Id="rId34" Type="http://schemas.openxmlformats.org/officeDocument/2006/relationships/customXml" Target="../ink/ink165.xml"/><Relationship Id="rId50" Type="http://schemas.openxmlformats.org/officeDocument/2006/relationships/customXml" Target="../ink/ink173.xml"/><Relationship Id="rId55" Type="http://schemas.openxmlformats.org/officeDocument/2006/relationships/image" Target="../media/image175.png"/><Relationship Id="rId76" Type="http://schemas.openxmlformats.org/officeDocument/2006/relationships/customXml" Target="../ink/ink186.xml"/><Relationship Id="rId97" Type="http://schemas.openxmlformats.org/officeDocument/2006/relationships/image" Target="../media/image196.png"/><Relationship Id="rId104" Type="http://schemas.openxmlformats.org/officeDocument/2006/relationships/customXml" Target="../ink/ink200.xml"/><Relationship Id="rId120" Type="http://schemas.openxmlformats.org/officeDocument/2006/relationships/customXml" Target="../ink/ink208.xml"/><Relationship Id="rId125" Type="http://schemas.openxmlformats.org/officeDocument/2006/relationships/image" Target="../media/image210.png"/><Relationship Id="rId141" Type="http://schemas.openxmlformats.org/officeDocument/2006/relationships/image" Target="../media/image218.png"/><Relationship Id="rId7" Type="http://schemas.openxmlformats.org/officeDocument/2006/relationships/image" Target="../media/image151.png"/><Relationship Id="rId71" Type="http://schemas.openxmlformats.org/officeDocument/2006/relationships/image" Target="../media/image183.png"/><Relationship Id="rId92" Type="http://schemas.openxmlformats.org/officeDocument/2006/relationships/customXml" Target="../ink/ink194.xml"/><Relationship Id="rId2" Type="http://schemas.openxmlformats.org/officeDocument/2006/relationships/customXml" Target="../ink/ink149.xml"/><Relationship Id="rId29" Type="http://schemas.openxmlformats.org/officeDocument/2006/relationships/image" Target="../media/image162.png"/><Relationship Id="rId24" Type="http://schemas.openxmlformats.org/officeDocument/2006/relationships/customXml" Target="../ink/ink160.xml"/><Relationship Id="rId40" Type="http://schemas.openxmlformats.org/officeDocument/2006/relationships/customXml" Target="../ink/ink168.xml"/><Relationship Id="rId45" Type="http://schemas.openxmlformats.org/officeDocument/2006/relationships/image" Target="../media/image170.png"/><Relationship Id="rId66" Type="http://schemas.openxmlformats.org/officeDocument/2006/relationships/customXml" Target="../ink/ink181.xml"/><Relationship Id="rId87" Type="http://schemas.openxmlformats.org/officeDocument/2006/relationships/image" Target="../media/image191.png"/><Relationship Id="rId110" Type="http://schemas.openxmlformats.org/officeDocument/2006/relationships/customXml" Target="../ink/ink203.xml"/><Relationship Id="rId115" Type="http://schemas.openxmlformats.org/officeDocument/2006/relationships/image" Target="../media/image205.png"/><Relationship Id="rId131" Type="http://schemas.openxmlformats.org/officeDocument/2006/relationships/image" Target="../media/image213.png"/><Relationship Id="rId136" Type="http://schemas.openxmlformats.org/officeDocument/2006/relationships/customXml" Target="../ink/ink216.xml"/><Relationship Id="rId61" Type="http://schemas.openxmlformats.org/officeDocument/2006/relationships/image" Target="../media/image178.png"/><Relationship Id="rId82" Type="http://schemas.openxmlformats.org/officeDocument/2006/relationships/customXml" Target="../ink/ink189.xml"/><Relationship Id="rId19" Type="http://schemas.openxmlformats.org/officeDocument/2006/relationships/image" Target="../media/image157.png"/><Relationship Id="rId14" Type="http://schemas.openxmlformats.org/officeDocument/2006/relationships/customXml" Target="../ink/ink155.xml"/><Relationship Id="rId30" Type="http://schemas.openxmlformats.org/officeDocument/2006/relationships/customXml" Target="../ink/ink163.xml"/><Relationship Id="rId35" Type="http://schemas.openxmlformats.org/officeDocument/2006/relationships/image" Target="../media/image165.png"/><Relationship Id="rId56" Type="http://schemas.openxmlformats.org/officeDocument/2006/relationships/customXml" Target="../ink/ink176.xml"/><Relationship Id="rId77" Type="http://schemas.openxmlformats.org/officeDocument/2006/relationships/image" Target="../media/image186.png"/><Relationship Id="rId100" Type="http://schemas.openxmlformats.org/officeDocument/2006/relationships/customXml" Target="../ink/ink198.xml"/><Relationship Id="rId105" Type="http://schemas.openxmlformats.org/officeDocument/2006/relationships/image" Target="../media/image200.png"/><Relationship Id="rId126" Type="http://schemas.openxmlformats.org/officeDocument/2006/relationships/customXml" Target="../ink/ink211.xml"/><Relationship Id="rId8" Type="http://schemas.openxmlformats.org/officeDocument/2006/relationships/customXml" Target="../ink/ink152.xml"/><Relationship Id="rId51" Type="http://schemas.openxmlformats.org/officeDocument/2006/relationships/image" Target="../media/image173.png"/><Relationship Id="rId72" Type="http://schemas.openxmlformats.org/officeDocument/2006/relationships/customXml" Target="../ink/ink184.xml"/><Relationship Id="rId93" Type="http://schemas.openxmlformats.org/officeDocument/2006/relationships/image" Target="../media/image194.png"/><Relationship Id="rId98" Type="http://schemas.openxmlformats.org/officeDocument/2006/relationships/customXml" Target="../ink/ink197.xml"/><Relationship Id="rId121" Type="http://schemas.openxmlformats.org/officeDocument/2006/relationships/image" Target="../media/image208.png"/><Relationship Id="rId142" Type="http://schemas.openxmlformats.org/officeDocument/2006/relationships/customXml" Target="../ink/ink219.xml"/><Relationship Id="rId3" Type="http://schemas.openxmlformats.org/officeDocument/2006/relationships/image" Target="../media/image149.png"/><Relationship Id="rId25" Type="http://schemas.openxmlformats.org/officeDocument/2006/relationships/image" Target="../media/image160.png"/><Relationship Id="rId46" Type="http://schemas.openxmlformats.org/officeDocument/2006/relationships/customXml" Target="../ink/ink171.xml"/><Relationship Id="rId67" Type="http://schemas.openxmlformats.org/officeDocument/2006/relationships/image" Target="../media/image181.png"/><Relationship Id="rId116" Type="http://schemas.openxmlformats.org/officeDocument/2006/relationships/customXml" Target="../ink/ink206.xml"/><Relationship Id="rId137" Type="http://schemas.openxmlformats.org/officeDocument/2006/relationships/image" Target="../media/image216.png"/><Relationship Id="rId20" Type="http://schemas.openxmlformats.org/officeDocument/2006/relationships/customXml" Target="../ink/ink158.xml"/><Relationship Id="rId41" Type="http://schemas.openxmlformats.org/officeDocument/2006/relationships/image" Target="../media/image168.png"/><Relationship Id="rId62" Type="http://schemas.openxmlformats.org/officeDocument/2006/relationships/customXml" Target="../ink/ink179.xml"/><Relationship Id="rId83" Type="http://schemas.openxmlformats.org/officeDocument/2006/relationships/image" Target="../media/image189.png"/><Relationship Id="rId88" Type="http://schemas.openxmlformats.org/officeDocument/2006/relationships/customXml" Target="../ink/ink192.xml"/><Relationship Id="rId111" Type="http://schemas.openxmlformats.org/officeDocument/2006/relationships/image" Target="../media/image203.png"/><Relationship Id="rId132" Type="http://schemas.openxmlformats.org/officeDocument/2006/relationships/customXml" Target="../ink/ink214.xml"/><Relationship Id="rId15" Type="http://schemas.openxmlformats.org/officeDocument/2006/relationships/image" Target="../media/image155.png"/><Relationship Id="rId36" Type="http://schemas.openxmlformats.org/officeDocument/2006/relationships/customXml" Target="../ink/ink166.xml"/><Relationship Id="rId57" Type="http://schemas.openxmlformats.org/officeDocument/2006/relationships/image" Target="../media/image176.png"/><Relationship Id="rId106" Type="http://schemas.openxmlformats.org/officeDocument/2006/relationships/customXml" Target="../ink/ink201.xml"/><Relationship Id="rId127" Type="http://schemas.openxmlformats.org/officeDocument/2006/relationships/image" Target="../media/image211.png"/><Relationship Id="rId10" Type="http://schemas.openxmlformats.org/officeDocument/2006/relationships/customXml" Target="../ink/ink153.xml"/><Relationship Id="rId31" Type="http://schemas.openxmlformats.org/officeDocument/2006/relationships/image" Target="../media/image163.png"/><Relationship Id="rId52" Type="http://schemas.openxmlformats.org/officeDocument/2006/relationships/customXml" Target="../ink/ink174.xml"/><Relationship Id="rId73" Type="http://schemas.openxmlformats.org/officeDocument/2006/relationships/image" Target="../media/image184.png"/><Relationship Id="rId78" Type="http://schemas.openxmlformats.org/officeDocument/2006/relationships/customXml" Target="../ink/ink187.xml"/><Relationship Id="rId94" Type="http://schemas.openxmlformats.org/officeDocument/2006/relationships/customXml" Target="../ink/ink195.xml"/><Relationship Id="rId99" Type="http://schemas.openxmlformats.org/officeDocument/2006/relationships/image" Target="../media/image197.png"/><Relationship Id="rId101" Type="http://schemas.openxmlformats.org/officeDocument/2006/relationships/image" Target="../media/image198.png"/><Relationship Id="rId122" Type="http://schemas.openxmlformats.org/officeDocument/2006/relationships/customXml" Target="../ink/ink209.xml"/><Relationship Id="rId143" Type="http://schemas.openxmlformats.org/officeDocument/2006/relationships/image" Target="../media/image219.png"/><Relationship Id="rId4" Type="http://schemas.openxmlformats.org/officeDocument/2006/relationships/customXml" Target="../ink/ink150.xml"/><Relationship Id="rId9" Type="http://schemas.openxmlformats.org/officeDocument/2006/relationships/image" Target="../media/image152.png"/><Relationship Id="rId26" Type="http://schemas.openxmlformats.org/officeDocument/2006/relationships/customXml" Target="../ink/ink161.xml"/><Relationship Id="rId47" Type="http://schemas.openxmlformats.org/officeDocument/2006/relationships/image" Target="../media/image171.png"/><Relationship Id="rId68" Type="http://schemas.openxmlformats.org/officeDocument/2006/relationships/customXml" Target="../ink/ink182.xml"/><Relationship Id="rId89" Type="http://schemas.openxmlformats.org/officeDocument/2006/relationships/image" Target="../media/image192.png"/><Relationship Id="rId112" Type="http://schemas.openxmlformats.org/officeDocument/2006/relationships/customXml" Target="../ink/ink204.xml"/><Relationship Id="rId133" Type="http://schemas.openxmlformats.org/officeDocument/2006/relationships/image" Target="../media/image214.png"/><Relationship Id="rId16" Type="http://schemas.openxmlformats.org/officeDocument/2006/relationships/customXml" Target="../ink/ink156.xml"/><Relationship Id="rId37" Type="http://schemas.openxmlformats.org/officeDocument/2006/relationships/image" Target="../media/image166.png"/><Relationship Id="rId58" Type="http://schemas.openxmlformats.org/officeDocument/2006/relationships/customXml" Target="../ink/ink177.xml"/><Relationship Id="rId79" Type="http://schemas.openxmlformats.org/officeDocument/2006/relationships/image" Target="../media/image187.png"/><Relationship Id="rId102" Type="http://schemas.openxmlformats.org/officeDocument/2006/relationships/customXml" Target="../ink/ink199.xml"/><Relationship Id="rId123" Type="http://schemas.openxmlformats.org/officeDocument/2006/relationships/image" Target="../media/image209.png"/><Relationship Id="rId144" Type="http://schemas.openxmlformats.org/officeDocument/2006/relationships/customXml" Target="../ink/ink220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33.xml"/><Relationship Id="rId21" Type="http://schemas.openxmlformats.org/officeDocument/2006/relationships/image" Target="../media/image230.png"/><Relationship Id="rId42" Type="http://schemas.openxmlformats.org/officeDocument/2006/relationships/customXml" Target="../ink/ink241.xml"/><Relationship Id="rId47" Type="http://schemas.openxmlformats.org/officeDocument/2006/relationships/image" Target="../media/image243.png"/><Relationship Id="rId63" Type="http://schemas.openxmlformats.org/officeDocument/2006/relationships/image" Target="../media/image251.png"/><Relationship Id="rId68" Type="http://schemas.openxmlformats.org/officeDocument/2006/relationships/customXml" Target="../ink/ink254.xml"/><Relationship Id="rId16" Type="http://schemas.openxmlformats.org/officeDocument/2006/relationships/customXml" Target="../ink/ink228.xml"/><Relationship Id="rId11" Type="http://schemas.openxmlformats.org/officeDocument/2006/relationships/image" Target="../media/image225.png"/><Relationship Id="rId24" Type="http://schemas.openxmlformats.org/officeDocument/2006/relationships/customXml" Target="../ink/ink232.xml"/><Relationship Id="rId32" Type="http://schemas.openxmlformats.org/officeDocument/2006/relationships/customXml" Target="../ink/ink236.xml"/><Relationship Id="rId37" Type="http://schemas.openxmlformats.org/officeDocument/2006/relationships/image" Target="../media/image238.png"/><Relationship Id="rId40" Type="http://schemas.openxmlformats.org/officeDocument/2006/relationships/customXml" Target="../ink/ink240.xml"/><Relationship Id="rId45" Type="http://schemas.openxmlformats.org/officeDocument/2006/relationships/image" Target="../media/image242.png"/><Relationship Id="rId53" Type="http://schemas.openxmlformats.org/officeDocument/2006/relationships/image" Target="../media/image246.png"/><Relationship Id="rId58" Type="http://schemas.openxmlformats.org/officeDocument/2006/relationships/customXml" Target="../ink/ink249.xml"/><Relationship Id="rId66" Type="http://schemas.openxmlformats.org/officeDocument/2006/relationships/customXml" Target="../ink/ink253.xml"/><Relationship Id="rId74" Type="http://schemas.openxmlformats.org/officeDocument/2006/relationships/customXml" Target="../ink/ink257.xml"/><Relationship Id="rId79" Type="http://schemas.openxmlformats.org/officeDocument/2006/relationships/image" Target="../media/image259.png"/><Relationship Id="rId5" Type="http://schemas.openxmlformats.org/officeDocument/2006/relationships/image" Target="../media/image222.png"/><Relationship Id="rId61" Type="http://schemas.openxmlformats.org/officeDocument/2006/relationships/image" Target="../media/image250.png"/><Relationship Id="rId19" Type="http://schemas.openxmlformats.org/officeDocument/2006/relationships/image" Target="../media/image229.png"/><Relationship Id="rId14" Type="http://schemas.openxmlformats.org/officeDocument/2006/relationships/customXml" Target="../ink/ink227.xml"/><Relationship Id="rId22" Type="http://schemas.openxmlformats.org/officeDocument/2006/relationships/customXml" Target="../ink/ink231.xml"/><Relationship Id="rId27" Type="http://schemas.openxmlformats.org/officeDocument/2006/relationships/image" Target="../media/image233.png"/><Relationship Id="rId30" Type="http://schemas.openxmlformats.org/officeDocument/2006/relationships/customXml" Target="../ink/ink235.xml"/><Relationship Id="rId35" Type="http://schemas.openxmlformats.org/officeDocument/2006/relationships/image" Target="../media/image237.png"/><Relationship Id="rId43" Type="http://schemas.openxmlformats.org/officeDocument/2006/relationships/image" Target="../media/image241.png"/><Relationship Id="rId48" Type="http://schemas.openxmlformats.org/officeDocument/2006/relationships/customXml" Target="../ink/ink244.xml"/><Relationship Id="rId56" Type="http://schemas.openxmlformats.org/officeDocument/2006/relationships/customXml" Target="../ink/ink248.xml"/><Relationship Id="rId64" Type="http://schemas.openxmlformats.org/officeDocument/2006/relationships/customXml" Target="../ink/ink252.xml"/><Relationship Id="rId69" Type="http://schemas.openxmlformats.org/officeDocument/2006/relationships/image" Target="../media/image254.png"/><Relationship Id="rId77" Type="http://schemas.openxmlformats.org/officeDocument/2006/relationships/image" Target="../media/image258.png"/><Relationship Id="rId8" Type="http://schemas.openxmlformats.org/officeDocument/2006/relationships/customXml" Target="../ink/ink224.xml"/><Relationship Id="rId51" Type="http://schemas.openxmlformats.org/officeDocument/2006/relationships/image" Target="../media/image245.png"/><Relationship Id="rId72" Type="http://schemas.openxmlformats.org/officeDocument/2006/relationships/customXml" Target="../ink/ink256.xml"/><Relationship Id="rId3" Type="http://schemas.openxmlformats.org/officeDocument/2006/relationships/image" Target="../media/image221.png"/><Relationship Id="rId12" Type="http://schemas.openxmlformats.org/officeDocument/2006/relationships/customXml" Target="../ink/ink226.xml"/><Relationship Id="rId17" Type="http://schemas.openxmlformats.org/officeDocument/2006/relationships/image" Target="../media/image228.png"/><Relationship Id="rId25" Type="http://schemas.openxmlformats.org/officeDocument/2006/relationships/image" Target="../media/image232.png"/><Relationship Id="rId33" Type="http://schemas.openxmlformats.org/officeDocument/2006/relationships/image" Target="../media/image236.png"/><Relationship Id="rId38" Type="http://schemas.openxmlformats.org/officeDocument/2006/relationships/customXml" Target="../ink/ink239.xml"/><Relationship Id="rId46" Type="http://schemas.openxmlformats.org/officeDocument/2006/relationships/customXml" Target="../ink/ink243.xml"/><Relationship Id="rId59" Type="http://schemas.openxmlformats.org/officeDocument/2006/relationships/image" Target="../media/image249.png"/><Relationship Id="rId67" Type="http://schemas.openxmlformats.org/officeDocument/2006/relationships/image" Target="../media/image253.png"/><Relationship Id="rId20" Type="http://schemas.openxmlformats.org/officeDocument/2006/relationships/customXml" Target="../ink/ink230.xml"/><Relationship Id="rId41" Type="http://schemas.openxmlformats.org/officeDocument/2006/relationships/image" Target="../media/image240.png"/><Relationship Id="rId54" Type="http://schemas.openxmlformats.org/officeDocument/2006/relationships/customXml" Target="../ink/ink247.xml"/><Relationship Id="rId62" Type="http://schemas.openxmlformats.org/officeDocument/2006/relationships/customXml" Target="../ink/ink251.xml"/><Relationship Id="rId70" Type="http://schemas.openxmlformats.org/officeDocument/2006/relationships/customXml" Target="../ink/ink255.xml"/><Relationship Id="rId75" Type="http://schemas.openxmlformats.org/officeDocument/2006/relationships/image" Target="../media/image25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3.xml"/><Relationship Id="rId15" Type="http://schemas.openxmlformats.org/officeDocument/2006/relationships/image" Target="../media/image227.png"/><Relationship Id="rId23" Type="http://schemas.openxmlformats.org/officeDocument/2006/relationships/image" Target="../media/image231.png"/><Relationship Id="rId28" Type="http://schemas.openxmlformats.org/officeDocument/2006/relationships/customXml" Target="../ink/ink234.xml"/><Relationship Id="rId36" Type="http://schemas.openxmlformats.org/officeDocument/2006/relationships/customXml" Target="../ink/ink238.xml"/><Relationship Id="rId49" Type="http://schemas.openxmlformats.org/officeDocument/2006/relationships/image" Target="../media/image244.png"/><Relationship Id="rId57" Type="http://schemas.openxmlformats.org/officeDocument/2006/relationships/image" Target="../media/image248.png"/><Relationship Id="rId10" Type="http://schemas.openxmlformats.org/officeDocument/2006/relationships/customXml" Target="../ink/ink225.xml"/><Relationship Id="rId31" Type="http://schemas.openxmlformats.org/officeDocument/2006/relationships/image" Target="../media/image235.png"/><Relationship Id="rId44" Type="http://schemas.openxmlformats.org/officeDocument/2006/relationships/customXml" Target="../ink/ink242.xml"/><Relationship Id="rId52" Type="http://schemas.openxmlformats.org/officeDocument/2006/relationships/customXml" Target="../ink/ink246.xml"/><Relationship Id="rId60" Type="http://schemas.openxmlformats.org/officeDocument/2006/relationships/customXml" Target="../ink/ink250.xml"/><Relationship Id="rId65" Type="http://schemas.openxmlformats.org/officeDocument/2006/relationships/image" Target="../media/image252.png"/><Relationship Id="rId73" Type="http://schemas.openxmlformats.org/officeDocument/2006/relationships/image" Target="../media/image256.png"/><Relationship Id="rId78" Type="http://schemas.openxmlformats.org/officeDocument/2006/relationships/customXml" Target="../ink/ink259.xml"/><Relationship Id="rId4" Type="http://schemas.openxmlformats.org/officeDocument/2006/relationships/customXml" Target="../ink/ink222.xml"/><Relationship Id="rId9" Type="http://schemas.openxmlformats.org/officeDocument/2006/relationships/image" Target="../media/image224.png"/><Relationship Id="rId13" Type="http://schemas.openxmlformats.org/officeDocument/2006/relationships/image" Target="../media/image226.png"/><Relationship Id="rId18" Type="http://schemas.openxmlformats.org/officeDocument/2006/relationships/customXml" Target="../ink/ink229.xml"/><Relationship Id="rId39" Type="http://schemas.openxmlformats.org/officeDocument/2006/relationships/image" Target="../media/image239.png"/><Relationship Id="rId34" Type="http://schemas.openxmlformats.org/officeDocument/2006/relationships/customXml" Target="../ink/ink237.xml"/><Relationship Id="rId50" Type="http://schemas.openxmlformats.org/officeDocument/2006/relationships/customXml" Target="../ink/ink245.xml"/><Relationship Id="rId55" Type="http://schemas.openxmlformats.org/officeDocument/2006/relationships/image" Target="../media/image247.png"/><Relationship Id="rId76" Type="http://schemas.openxmlformats.org/officeDocument/2006/relationships/customXml" Target="../ink/ink258.xml"/><Relationship Id="rId7" Type="http://schemas.openxmlformats.org/officeDocument/2006/relationships/image" Target="../media/image223.png"/><Relationship Id="rId71" Type="http://schemas.openxmlformats.org/officeDocument/2006/relationships/image" Target="../media/image255.png"/><Relationship Id="rId2" Type="http://schemas.openxmlformats.org/officeDocument/2006/relationships/customXml" Target="../ink/ink221.xml"/><Relationship Id="rId29" Type="http://schemas.openxmlformats.org/officeDocument/2006/relationships/image" Target="../media/image234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7.png"/><Relationship Id="rId21" Type="http://schemas.openxmlformats.org/officeDocument/2006/relationships/image" Target="../media/image269.png"/><Relationship Id="rId42" Type="http://schemas.openxmlformats.org/officeDocument/2006/relationships/customXml" Target="../ink/ink280.xml"/><Relationship Id="rId63" Type="http://schemas.openxmlformats.org/officeDocument/2006/relationships/image" Target="../media/image290.png"/><Relationship Id="rId84" Type="http://schemas.openxmlformats.org/officeDocument/2006/relationships/customXml" Target="../ink/ink301.xml"/><Relationship Id="rId138" Type="http://schemas.openxmlformats.org/officeDocument/2006/relationships/customXml" Target="../ink/ink328.xml"/><Relationship Id="rId159" Type="http://schemas.openxmlformats.org/officeDocument/2006/relationships/image" Target="../media/image338.png"/><Relationship Id="rId170" Type="http://schemas.openxmlformats.org/officeDocument/2006/relationships/customXml" Target="../ink/ink344.xml"/><Relationship Id="rId191" Type="http://schemas.openxmlformats.org/officeDocument/2006/relationships/image" Target="../media/image354.png"/><Relationship Id="rId205" Type="http://schemas.openxmlformats.org/officeDocument/2006/relationships/image" Target="../media/image361.png"/><Relationship Id="rId226" Type="http://schemas.openxmlformats.org/officeDocument/2006/relationships/customXml" Target="../ink/ink372.xml"/><Relationship Id="rId107" Type="http://schemas.openxmlformats.org/officeDocument/2006/relationships/image" Target="../media/image312.png"/><Relationship Id="rId11" Type="http://schemas.openxmlformats.org/officeDocument/2006/relationships/image" Target="../media/image264.png"/><Relationship Id="rId32" Type="http://schemas.openxmlformats.org/officeDocument/2006/relationships/customXml" Target="../ink/ink275.xml"/><Relationship Id="rId53" Type="http://schemas.openxmlformats.org/officeDocument/2006/relationships/image" Target="../media/image285.png"/><Relationship Id="rId74" Type="http://schemas.openxmlformats.org/officeDocument/2006/relationships/customXml" Target="../ink/ink296.xml"/><Relationship Id="rId128" Type="http://schemas.openxmlformats.org/officeDocument/2006/relationships/customXml" Target="../ink/ink323.xml"/><Relationship Id="rId149" Type="http://schemas.openxmlformats.org/officeDocument/2006/relationships/image" Target="../media/image333.png"/><Relationship Id="rId5" Type="http://schemas.openxmlformats.org/officeDocument/2006/relationships/image" Target="../media/image261.png"/><Relationship Id="rId95" Type="http://schemas.openxmlformats.org/officeDocument/2006/relationships/image" Target="../media/image306.png"/><Relationship Id="rId160" Type="http://schemas.openxmlformats.org/officeDocument/2006/relationships/customXml" Target="../ink/ink339.xml"/><Relationship Id="rId181" Type="http://schemas.openxmlformats.org/officeDocument/2006/relationships/image" Target="../media/image349.png"/><Relationship Id="rId216" Type="http://schemas.openxmlformats.org/officeDocument/2006/relationships/customXml" Target="../ink/ink367.xml"/><Relationship Id="rId237" Type="http://schemas.openxmlformats.org/officeDocument/2006/relationships/image" Target="../media/image377.png"/><Relationship Id="rId22" Type="http://schemas.openxmlformats.org/officeDocument/2006/relationships/customXml" Target="../ink/ink270.xml"/><Relationship Id="rId43" Type="http://schemas.openxmlformats.org/officeDocument/2006/relationships/image" Target="../media/image280.png"/><Relationship Id="rId64" Type="http://schemas.openxmlformats.org/officeDocument/2006/relationships/customXml" Target="../ink/ink291.xml"/><Relationship Id="rId118" Type="http://schemas.openxmlformats.org/officeDocument/2006/relationships/customXml" Target="../ink/ink318.xml"/><Relationship Id="rId139" Type="http://schemas.openxmlformats.org/officeDocument/2006/relationships/image" Target="../media/image328.png"/><Relationship Id="rId85" Type="http://schemas.openxmlformats.org/officeDocument/2006/relationships/image" Target="../media/image301.png"/><Relationship Id="rId150" Type="http://schemas.openxmlformats.org/officeDocument/2006/relationships/customXml" Target="../ink/ink334.xml"/><Relationship Id="rId171" Type="http://schemas.openxmlformats.org/officeDocument/2006/relationships/image" Target="../media/image344.png"/><Relationship Id="rId192" Type="http://schemas.openxmlformats.org/officeDocument/2006/relationships/customXml" Target="../ink/ink355.xml"/><Relationship Id="rId206" Type="http://schemas.openxmlformats.org/officeDocument/2006/relationships/customXml" Target="../ink/ink362.xml"/><Relationship Id="rId227" Type="http://schemas.openxmlformats.org/officeDocument/2006/relationships/image" Target="../media/image372.png"/><Relationship Id="rId12" Type="http://schemas.openxmlformats.org/officeDocument/2006/relationships/customXml" Target="../ink/ink265.xml"/><Relationship Id="rId33" Type="http://schemas.openxmlformats.org/officeDocument/2006/relationships/image" Target="../media/image275.png"/><Relationship Id="rId108" Type="http://schemas.openxmlformats.org/officeDocument/2006/relationships/customXml" Target="../ink/ink313.xml"/><Relationship Id="rId129" Type="http://schemas.openxmlformats.org/officeDocument/2006/relationships/image" Target="../media/image323.png"/><Relationship Id="rId54" Type="http://schemas.openxmlformats.org/officeDocument/2006/relationships/customXml" Target="../ink/ink286.xml"/><Relationship Id="rId75" Type="http://schemas.openxmlformats.org/officeDocument/2006/relationships/image" Target="../media/image296.png"/><Relationship Id="rId96" Type="http://schemas.openxmlformats.org/officeDocument/2006/relationships/customXml" Target="../ink/ink307.xml"/><Relationship Id="rId140" Type="http://schemas.openxmlformats.org/officeDocument/2006/relationships/customXml" Target="../ink/ink329.xml"/><Relationship Id="rId161" Type="http://schemas.openxmlformats.org/officeDocument/2006/relationships/image" Target="../media/image339.png"/><Relationship Id="rId182" Type="http://schemas.openxmlformats.org/officeDocument/2006/relationships/customXml" Target="../ink/ink350.xml"/><Relationship Id="rId217" Type="http://schemas.openxmlformats.org/officeDocument/2006/relationships/image" Target="../media/image367.png"/><Relationship Id="rId6" Type="http://schemas.openxmlformats.org/officeDocument/2006/relationships/customXml" Target="../ink/ink262.xml"/><Relationship Id="rId23" Type="http://schemas.openxmlformats.org/officeDocument/2006/relationships/image" Target="../media/image270.png"/><Relationship Id="rId119" Type="http://schemas.openxmlformats.org/officeDocument/2006/relationships/image" Target="../media/image318.png"/><Relationship Id="rId44" Type="http://schemas.openxmlformats.org/officeDocument/2006/relationships/customXml" Target="../ink/ink281.xml"/><Relationship Id="rId65" Type="http://schemas.openxmlformats.org/officeDocument/2006/relationships/image" Target="../media/image291.png"/><Relationship Id="rId86" Type="http://schemas.openxmlformats.org/officeDocument/2006/relationships/customXml" Target="../ink/ink302.xml"/><Relationship Id="rId130" Type="http://schemas.openxmlformats.org/officeDocument/2006/relationships/customXml" Target="../ink/ink324.xml"/><Relationship Id="rId151" Type="http://schemas.openxmlformats.org/officeDocument/2006/relationships/image" Target="../media/image334.png"/><Relationship Id="rId172" Type="http://schemas.openxmlformats.org/officeDocument/2006/relationships/customXml" Target="../ink/ink345.xml"/><Relationship Id="rId193" Type="http://schemas.openxmlformats.org/officeDocument/2006/relationships/image" Target="../media/image355.png"/><Relationship Id="rId207" Type="http://schemas.openxmlformats.org/officeDocument/2006/relationships/image" Target="../media/image362.png"/><Relationship Id="rId228" Type="http://schemas.openxmlformats.org/officeDocument/2006/relationships/customXml" Target="../ink/ink373.xml"/><Relationship Id="rId13" Type="http://schemas.openxmlformats.org/officeDocument/2006/relationships/image" Target="../media/image265.png"/><Relationship Id="rId109" Type="http://schemas.openxmlformats.org/officeDocument/2006/relationships/image" Target="../media/image313.png"/><Relationship Id="rId34" Type="http://schemas.openxmlformats.org/officeDocument/2006/relationships/customXml" Target="../ink/ink276.xml"/><Relationship Id="rId55" Type="http://schemas.openxmlformats.org/officeDocument/2006/relationships/image" Target="../media/image286.png"/><Relationship Id="rId76" Type="http://schemas.openxmlformats.org/officeDocument/2006/relationships/customXml" Target="../ink/ink297.xml"/><Relationship Id="rId97" Type="http://schemas.openxmlformats.org/officeDocument/2006/relationships/image" Target="../media/image307.png"/><Relationship Id="rId120" Type="http://schemas.openxmlformats.org/officeDocument/2006/relationships/customXml" Target="../ink/ink319.xml"/><Relationship Id="rId141" Type="http://schemas.openxmlformats.org/officeDocument/2006/relationships/image" Target="../media/image329.png"/><Relationship Id="rId7" Type="http://schemas.openxmlformats.org/officeDocument/2006/relationships/image" Target="../media/image262.png"/><Relationship Id="rId162" Type="http://schemas.openxmlformats.org/officeDocument/2006/relationships/customXml" Target="../ink/ink340.xml"/><Relationship Id="rId183" Type="http://schemas.openxmlformats.org/officeDocument/2006/relationships/image" Target="../media/image350.png"/><Relationship Id="rId218" Type="http://schemas.openxmlformats.org/officeDocument/2006/relationships/customXml" Target="../ink/ink368.xml"/><Relationship Id="rId24" Type="http://schemas.openxmlformats.org/officeDocument/2006/relationships/customXml" Target="../ink/ink271.xml"/><Relationship Id="rId45" Type="http://schemas.openxmlformats.org/officeDocument/2006/relationships/image" Target="../media/image281.png"/><Relationship Id="rId66" Type="http://schemas.openxmlformats.org/officeDocument/2006/relationships/customXml" Target="../ink/ink292.xml"/><Relationship Id="rId87" Type="http://schemas.openxmlformats.org/officeDocument/2006/relationships/image" Target="../media/image302.png"/><Relationship Id="rId110" Type="http://schemas.openxmlformats.org/officeDocument/2006/relationships/customXml" Target="../ink/ink314.xml"/><Relationship Id="rId131" Type="http://schemas.openxmlformats.org/officeDocument/2006/relationships/image" Target="../media/image324.png"/><Relationship Id="rId152" Type="http://schemas.openxmlformats.org/officeDocument/2006/relationships/customXml" Target="../ink/ink335.xml"/><Relationship Id="rId173" Type="http://schemas.openxmlformats.org/officeDocument/2006/relationships/image" Target="../media/image345.png"/><Relationship Id="rId194" Type="http://schemas.openxmlformats.org/officeDocument/2006/relationships/customXml" Target="../ink/ink356.xml"/><Relationship Id="rId208" Type="http://schemas.openxmlformats.org/officeDocument/2006/relationships/customXml" Target="../ink/ink363.xml"/><Relationship Id="rId229" Type="http://schemas.openxmlformats.org/officeDocument/2006/relationships/image" Target="../media/image373.png"/><Relationship Id="rId14" Type="http://schemas.openxmlformats.org/officeDocument/2006/relationships/customXml" Target="../ink/ink266.xml"/><Relationship Id="rId35" Type="http://schemas.openxmlformats.org/officeDocument/2006/relationships/image" Target="../media/image276.png"/><Relationship Id="rId56" Type="http://schemas.openxmlformats.org/officeDocument/2006/relationships/customXml" Target="../ink/ink287.xml"/><Relationship Id="rId77" Type="http://schemas.openxmlformats.org/officeDocument/2006/relationships/image" Target="../media/image297.png"/><Relationship Id="rId100" Type="http://schemas.openxmlformats.org/officeDocument/2006/relationships/customXml" Target="../ink/ink309.xml"/><Relationship Id="rId8" Type="http://schemas.openxmlformats.org/officeDocument/2006/relationships/customXml" Target="../ink/ink263.xml"/><Relationship Id="rId98" Type="http://schemas.openxmlformats.org/officeDocument/2006/relationships/customXml" Target="../ink/ink308.xml"/><Relationship Id="rId121" Type="http://schemas.openxmlformats.org/officeDocument/2006/relationships/image" Target="../media/image319.png"/><Relationship Id="rId142" Type="http://schemas.openxmlformats.org/officeDocument/2006/relationships/customXml" Target="../ink/ink330.xml"/><Relationship Id="rId163" Type="http://schemas.openxmlformats.org/officeDocument/2006/relationships/image" Target="../media/image340.png"/><Relationship Id="rId184" Type="http://schemas.openxmlformats.org/officeDocument/2006/relationships/customXml" Target="../ink/ink351.xml"/><Relationship Id="rId219" Type="http://schemas.openxmlformats.org/officeDocument/2006/relationships/image" Target="../media/image368.png"/><Relationship Id="rId230" Type="http://schemas.openxmlformats.org/officeDocument/2006/relationships/customXml" Target="../ink/ink374.xml"/><Relationship Id="rId25" Type="http://schemas.openxmlformats.org/officeDocument/2006/relationships/image" Target="../media/image271.png"/><Relationship Id="rId46" Type="http://schemas.openxmlformats.org/officeDocument/2006/relationships/customXml" Target="../ink/ink282.xml"/><Relationship Id="rId67" Type="http://schemas.openxmlformats.org/officeDocument/2006/relationships/image" Target="../media/image292.png"/><Relationship Id="rId88" Type="http://schemas.openxmlformats.org/officeDocument/2006/relationships/customXml" Target="../ink/ink303.xml"/><Relationship Id="rId111" Type="http://schemas.openxmlformats.org/officeDocument/2006/relationships/image" Target="../media/image314.png"/><Relationship Id="rId132" Type="http://schemas.openxmlformats.org/officeDocument/2006/relationships/customXml" Target="../ink/ink325.xml"/><Relationship Id="rId153" Type="http://schemas.openxmlformats.org/officeDocument/2006/relationships/image" Target="../media/image335.png"/><Relationship Id="rId174" Type="http://schemas.openxmlformats.org/officeDocument/2006/relationships/customXml" Target="../ink/ink346.xml"/><Relationship Id="rId195" Type="http://schemas.openxmlformats.org/officeDocument/2006/relationships/image" Target="../media/image356.png"/><Relationship Id="rId209" Type="http://schemas.openxmlformats.org/officeDocument/2006/relationships/image" Target="../media/image363.png"/><Relationship Id="rId190" Type="http://schemas.openxmlformats.org/officeDocument/2006/relationships/customXml" Target="../ink/ink354.xml"/><Relationship Id="rId204" Type="http://schemas.openxmlformats.org/officeDocument/2006/relationships/customXml" Target="../ink/ink361.xml"/><Relationship Id="rId220" Type="http://schemas.openxmlformats.org/officeDocument/2006/relationships/customXml" Target="../ink/ink369.xml"/><Relationship Id="rId225" Type="http://schemas.openxmlformats.org/officeDocument/2006/relationships/image" Target="../media/image371.png"/><Relationship Id="rId15" Type="http://schemas.openxmlformats.org/officeDocument/2006/relationships/image" Target="../media/image266.png"/><Relationship Id="rId36" Type="http://schemas.openxmlformats.org/officeDocument/2006/relationships/customXml" Target="../ink/ink277.xml"/><Relationship Id="rId57" Type="http://schemas.openxmlformats.org/officeDocument/2006/relationships/image" Target="../media/image287.png"/><Relationship Id="rId106" Type="http://schemas.openxmlformats.org/officeDocument/2006/relationships/customXml" Target="../ink/ink312.xml"/><Relationship Id="rId127" Type="http://schemas.openxmlformats.org/officeDocument/2006/relationships/image" Target="../media/image322.png"/><Relationship Id="rId10" Type="http://schemas.openxmlformats.org/officeDocument/2006/relationships/customXml" Target="../ink/ink264.xml"/><Relationship Id="rId31" Type="http://schemas.openxmlformats.org/officeDocument/2006/relationships/image" Target="../media/image274.png"/><Relationship Id="rId52" Type="http://schemas.openxmlformats.org/officeDocument/2006/relationships/customXml" Target="../ink/ink285.xml"/><Relationship Id="rId73" Type="http://schemas.openxmlformats.org/officeDocument/2006/relationships/image" Target="../media/image295.png"/><Relationship Id="rId78" Type="http://schemas.openxmlformats.org/officeDocument/2006/relationships/customXml" Target="../ink/ink298.xml"/><Relationship Id="rId94" Type="http://schemas.openxmlformats.org/officeDocument/2006/relationships/customXml" Target="../ink/ink306.xml"/><Relationship Id="rId99" Type="http://schemas.openxmlformats.org/officeDocument/2006/relationships/image" Target="../media/image308.png"/><Relationship Id="rId101" Type="http://schemas.openxmlformats.org/officeDocument/2006/relationships/image" Target="../media/image309.png"/><Relationship Id="rId122" Type="http://schemas.openxmlformats.org/officeDocument/2006/relationships/customXml" Target="../ink/ink320.xml"/><Relationship Id="rId143" Type="http://schemas.openxmlformats.org/officeDocument/2006/relationships/image" Target="../media/image330.png"/><Relationship Id="rId148" Type="http://schemas.openxmlformats.org/officeDocument/2006/relationships/customXml" Target="../ink/ink333.xml"/><Relationship Id="rId164" Type="http://schemas.openxmlformats.org/officeDocument/2006/relationships/customXml" Target="../ink/ink341.xml"/><Relationship Id="rId169" Type="http://schemas.openxmlformats.org/officeDocument/2006/relationships/image" Target="../media/image343.png"/><Relationship Id="rId185" Type="http://schemas.openxmlformats.org/officeDocument/2006/relationships/image" Target="../media/image351.png"/><Relationship Id="rId4" Type="http://schemas.openxmlformats.org/officeDocument/2006/relationships/customXml" Target="../ink/ink261.xml"/><Relationship Id="rId9" Type="http://schemas.openxmlformats.org/officeDocument/2006/relationships/image" Target="../media/image263.png"/><Relationship Id="rId180" Type="http://schemas.openxmlformats.org/officeDocument/2006/relationships/customXml" Target="../ink/ink349.xml"/><Relationship Id="rId210" Type="http://schemas.openxmlformats.org/officeDocument/2006/relationships/customXml" Target="../ink/ink364.xml"/><Relationship Id="rId215" Type="http://schemas.openxmlformats.org/officeDocument/2006/relationships/image" Target="../media/image366.png"/><Relationship Id="rId236" Type="http://schemas.openxmlformats.org/officeDocument/2006/relationships/customXml" Target="../ink/ink377.xml"/><Relationship Id="rId26" Type="http://schemas.openxmlformats.org/officeDocument/2006/relationships/customXml" Target="../ink/ink272.xml"/><Relationship Id="rId231" Type="http://schemas.openxmlformats.org/officeDocument/2006/relationships/image" Target="../media/image374.png"/><Relationship Id="rId47" Type="http://schemas.openxmlformats.org/officeDocument/2006/relationships/image" Target="../media/image282.png"/><Relationship Id="rId68" Type="http://schemas.openxmlformats.org/officeDocument/2006/relationships/customXml" Target="../ink/ink293.xml"/><Relationship Id="rId89" Type="http://schemas.openxmlformats.org/officeDocument/2006/relationships/image" Target="../media/image303.png"/><Relationship Id="rId112" Type="http://schemas.openxmlformats.org/officeDocument/2006/relationships/customXml" Target="../ink/ink315.xml"/><Relationship Id="rId133" Type="http://schemas.openxmlformats.org/officeDocument/2006/relationships/image" Target="../media/image325.png"/><Relationship Id="rId154" Type="http://schemas.openxmlformats.org/officeDocument/2006/relationships/customXml" Target="../ink/ink336.xml"/><Relationship Id="rId175" Type="http://schemas.openxmlformats.org/officeDocument/2006/relationships/image" Target="../media/image346.png"/><Relationship Id="rId196" Type="http://schemas.openxmlformats.org/officeDocument/2006/relationships/customXml" Target="../ink/ink357.xml"/><Relationship Id="rId200" Type="http://schemas.openxmlformats.org/officeDocument/2006/relationships/customXml" Target="../ink/ink359.xml"/><Relationship Id="rId16" Type="http://schemas.openxmlformats.org/officeDocument/2006/relationships/customXml" Target="../ink/ink267.xml"/><Relationship Id="rId221" Type="http://schemas.openxmlformats.org/officeDocument/2006/relationships/image" Target="../media/image369.png"/><Relationship Id="rId37" Type="http://schemas.openxmlformats.org/officeDocument/2006/relationships/image" Target="../media/image277.png"/><Relationship Id="rId58" Type="http://schemas.openxmlformats.org/officeDocument/2006/relationships/customXml" Target="../ink/ink288.xml"/><Relationship Id="rId79" Type="http://schemas.openxmlformats.org/officeDocument/2006/relationships/image" Target="../media/image298.png"/><Relationship Id="rId102" Type="http://schemas.openxmlformats.org/officeDocument/2006/relationships/customXml" Target="../ink/ink310.xml"/><Relationship Id="rId123" Type="http://schemas.openxmlformats.org/officeDocument/2006/relationships/image" Target="../media/image320.png"/><Relationship Id="rId144" Type="http://schemas.openxmlformats.org/officeDocument/2006/relationships/customXml" Target="../ink/ink331.xml"/><Relationship Id="rId90" Type="http://schemas.openxmlformats.org/officeDocument/2006/relationships/customXml" Target="../ink/ink304.xml"/><Relationship Id="rId165" Type="http://schemas.openxmlformats.org/officeDocument/2006/relationships/image" Target="../media/image341.png"/><Relationship Id="rId186" Type="http://schemas.openxmlformats.org/officeDocument/2006/relationships/customXml" Target="../ink/ink352.xml"/><Relationship Id="rId211" Type="http://schemas.openxmlformats.org/officeDocument/2006/relationships/image" Target="../media/image364.png"/><Relationship Id="rId232" Type="http://schemas.openxmlformats.org/officeDocument/2006/relationships/customXml" Target="../ink/ink375.xml"/><Relationship Id="rId27" Type="http://schemas.openxmlformats.org/officeDocument/2006/relationships/image" Target="../media/image272.png"/><Relationship Id="rId48" Type="http://schemas.openxmlformats.org/officeDocument/2006/relationships/customXml" Target="../ink/ink283.xml"/><Relationship Id="rId69" Type="http://schemas.openxmlformats.org/officeDocument/2006/relationships/image" Target="../media/image293.png"/><Relationship Id="rId113" Type="http://schemas.openxmlformats.org/officeDocument/2006/relationships/image" Target="../media/image315.png"/><Relationship Id="rId134" Type="http://schemas.openxmlformats.org/officeDocument/2006/relationships/customXml" Target="../ink/ink326.xml"/><Relationship Id="rId80" Type="http://schemas.openxmlformats.org/officeDocument/2006/relationships/customXml" Target="../ink/ink299.xml"/><Relationship Id="rId155" Type="http://schemas.openxmlformats.org/officeDocument/2006/relationships/image" Target="../media/image336.png"/><Relationship Id="rId176" Type="http://schemas.openxmlformats.org/officeDocument/2006/relationships/customXml" Target="../ink/ink347.xml"/><Relationship Id="rId197" Type="http://schemas.openxmlformats.org/officeDocument/2006/relationships/image" Target="../media/image357.png"/><Relationship Id="rId201" Type="http://schemas.openxmlformats.org/officeDocument/2006/relationships/image" Target="../media/image359.png"/><Relationship Id="rId222" Type="http://schemas.openxmlformats.org/officeDocument/2006/relationships/customXml" Target="../ink/ink370.xml"/><Relationship Id="rId17" Type="http://schemas.openxmlformats.org/officeDocument/2006/relationships/image" Target="../media/image267.png"/><Relationship Id="rId38" Type="http://schemas.openxmlformats.org/officeDocument/2006/relationships/customXml" Target="../ink/ink278.xml"/><Relationship Id="rId59" Type="http://schemas.openxmlformats.org/officeDocument/2006/relationships/image" Target="../media/image288.png"/><Relationship Id="rId103" Type="http://schemas.openxmlformats.org/officeDocument/2006/relationships/image" Target="../media/image310.png"/><Relationship Id="rId124" Type="http://schemas.openxmlformats.org/officeDocument/2006/relationships/customXml" Target="../ink/ink321.xml"/><Relationship Id="rId70" Type="http://schemas.openxmlformats.org/officeDocument/2006/relationships/customXml" Target="../ink/ink294.xml"/><Relationship Id="rId91" Type="http://schemas.openxmlformats.org/officeDocument/2006/relationships/image" Target="../media/image304.png"/><Relationship Id="rId145" Type="http://schemas.openxmlformats.org/officeDocument/2006/relationships/image" Target="../media/image331.png"/><Relationship Id="rId166" Type="http://schemas.openxmlformats.org/officeDocument/2006/relationships/customXml" Target="../ink/ink342.xml"/><Relationship Id="rId187" Type="http://schemas.openxmlformats.org/officeDocument/2006/relationships/image" Target="../media/image35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65.xml"/><Relationship Id="rId233" Type="http://schemas.openxmlformats.org/officeDocument/2006/relationships/image" Target="../media/image375.png"/><Relationship Id="rId28" Type="http://schemas.openxmlformats.org/officeDocument/2006/relationships/customXml" Target="../ink/ink273.xml"/><Relationship Id="rId49" Type="http://schemas.openxmlformats.org/officeDocument/2006/relationships/image" Target="../media/image283.png"/><Relationship Id="rId114" Type="http://schemas.openxmlformats.org/officeDocument/2006/relationships/customXml" Target="../ink/ink316.xml"/><Relationship Id="rId60" Type="http://schemas.openxmlformats.org/officeDocument/2006/relationships/customXml" Target="../ink/ink289.xml"/><Relationship Id="rId81" Type="http://schemas.openxmlformats.org/officeDocument/2006/relationships/image" Target="../media/image299.png"/><Relationship Id="rId135" Type="http://schemas.openxmlformats.org/officeDocument/2006/relationships/image" Target="../media/image326.png"/><Relationship Id="rId156" Type="http://schemas.openxmlformats.org/officeDocument/2006/relationships/customXml" Target="../ink/ink337.xml"/><Relationship Id="rId177" Type="http://schemas.openxmlformats.org/officeDocument/2006/relationships/image" Target="../media/image347.png"/><Relationship Id="rId198" Type="http://schemas.openxmlformats.org/officeDocument/2006/relationships/customXml" Target="../ink/ink358.xml"/><Relationship Id="rId202" Type="http://schemas.openxmlformats.org/officeDocument/2006/relationships/customXml" Target="../ink/ink360.xml"/><Relationship Id="rId223" Type="http://schemas.openxmlformats.org/officeDocument/2006/relationships/image" Target="../media/image370.png"/><Relationship Id="rId18" Type="http://schemas.openxmlformats.org/officeDocument/2006/relationships/customXml" Target="../ink/ink268.xml"/><Relationship Id="rId39" Type="http://schemas.openxmlformats.org/officeDocument/2006/relationships/image" Target="../media/image278.png"/><Relationship Id="rId50" Type="http://schemas.openxmlformats.org/officeDocument/2006/relationships/customXml" Target="../ink/ink284.xml"/><Relationship Id="rId104" Type="http://schemas.openxmlformats.org/officeDocument/2006/relationships/customXml" Target="../ink/ink311.xml"/><Relationship Id="rId125" Type="http://schemas.openxmlformats.org/officeDocument/2006/relationships/image" Target="../media/image321.png"/><Relationship Id="rId146" Type="http://schemas.openxmlformats.org/officeDocument/2006/relationships/customXml" Target="../ink/ink332.xml"/><Relationship Id="rId167" Type="http://schemas.openxmlformats.org/officeDocument/2006/relationships/image" Target="../media/image342.png"/><Relationship Id="rId188" Type="http://schemas.openxmlformats.org/officeDocument/2006/relationships/customXml" Target="../ink/ink353.xml"/><Relationship Id="rId71" Type="http://schemas.openxmlformats.org/officeDocument/2006/relationships/image" Target="../media/image294.png"/><Relationship Id="rId92" Type="http://schemas.openxmlformats.org/officeDocument/2006/relationships/customXml" Target="../ink/ink305.xml"/><Relationship Id="rId213" Type="http://schemas.openxmlformats.org/officeDocument/2006/relationships/image" Target="../media/image365.png"/><Relationship Id="rId234" Type="http://schemas.openxmlformats.org/officeDocument/2006/relationships/customXml" Target="../ink/ink376.xml"/><Relationship Id="rId2" Type="http://schemas.openxmlformats.org/officeDocument/2006/relationships/customXml" Target="../ink/ink260.xml"/><Relationship Id="rId29" Type="http://schemas.openxmlformats.org/officeDocument/2006/relationships/image" Target="../media/image273.png"/><Relationship Id="rId40" Type="http://schemas.openxmlformats.org/officeDocument/2006/relationships/customXml" Target="../ink/ink279.xml"/><Relationship Id="rId115" Type="http://schemas.openxmlformats.org/officeDocument/2006/relationships/image" Target="../media/image316.png"/><Relationship Id="rId136" Type="http://schemas.openxmlformats.org/officeDocument/2006/relationships/customXml" Target="../ink/ink327.xml"/><Relationship Id="rId157" Type="http://schemas.openxmlformats.org/officeDocument/2006/relationships/image" Target="../media/image337.png"/><Relationship Id="rId178" Type="http://schemas.openxmlformats.org/officeDocument/2006/relationships/customXml" Target="../ink/ink348.xml"/><Relationship Id="rId61" Type="http://schemas.openxmlformats.org/officeDocument/2006/relationships/image" Target="../media/image289.png"/><Relationship Id="rId82" Type="http://schemas.openxmlformats.org/officeDocument/2006/relationships/customXml" Target="../ink/ink300.xml"/><Relationship Id="rId199" Type="http://schemas.openxmlformats.org/officeDocument/2006/relationships/image" Target="../media/image358.png"/><Relationship Id="rId203" Type="http://schemas.openxmlformats.org/officeDocument/2006/relationships/image" Target="../media/image360.png"/><Relationship Id="rId19" Type="http://schemas.openxmlformats.org/officeDocument/2006/relationships/image" Target="../media/image268.png"/><Relationship Id="rId224" Type="http://schemas.openxmlformats.org/officeDocument/2006/relationships/customXml" Target="../ink/ink371.xml"/><Relationship Id="rId30" Type="http://schemas.openxmlformats.org/officeDocument/2006/relationships/customXml" Target="../ink/ink274.xml"/><Relationship Id="rId105" Type="http://schemas.openxmlformats.org/officeDocument/2006/relationships/image" Target="../media/image311.png"/><Relationship Id="rId126" Type="http://schemas.openxmlformats.org/officeDocument/2006/relationships/customXml" Target="../ink/ink322.xml"/><Relationship Id="rId147" Type="http://schemas.openxmlformats.org/officeDocument/2006/relationships/image" Target="../media/image332.png"/><Relationship Id="rId168" Type="http://schemas.openxmlformats.org/officeDocument/2006/relationships/customXml" Target="../ink/ink343.xml"/><Relationship Id="rId51" Type="http://schemas.openxmlformats.org/officeDocument/2006/relationships/image" Target="../media/image284.png"/><Relationship Id="rId72" Type="http://schemas.openxmlformats.org/officeDocument/2006/relationships/customXml" Target="../ink/ink295.xml"/><Relationship Id="rId93" Type="http://schemas.openxmlformats.org/officeDocument/2006/relationships/image" Target="../media/image305.png"/><Relationship Id="rId189" Type="http://schemas.openxmlformats.org/officeDocument/2006/relationships/image" Target="../media/image353.png"/><Relationship Id="rId3" Type="http://schemas.openxmlformats.org/officeDocument/2006/relationships/image" Target="../media/image260.png"/><Relationship Id="rId214" Type="http://schemas.openxmlformats.org/officeDocument/2006/relationships/customXml" Target="../ink/ink366.xml"/><Relationship Id="rId235" Type="http://schemas.openxmlformats.org/officeDocument/2006/relationships/image" Target="../media/image376.png"/><Relationship Id="rId116" Type="http://schemas.openxmlformats.org/officeDocument/2006/relationships/customXml" Target="../ink/ink317.xml"/><Relationship Id="rId137" Type="http://schemas.openxmlformats.org/officeDocument/2006/relationships/image" Target="../media/image327.png"/><Relationship Id="rId158" Type="http://schemas.openxmlformats.org/officeDocument/2006/relationships/customXml" Target="../ink/ink338.xml"/><Relationship Id="rId20" Type="http://schemas.openxmlformats.org/officeDocument/2006/relationships/customXml" Target="../ink/ink269.xml"/><Relationship Id="rId41" Type="http://schemas.openxmlformats.org/officeDocument/2006/relationships/image" Target="../media/image279.png"/><Relationship Id="rId62" Type="http://schemas.openxmlformats.org/officeDocument/2006/relationships/customXml" Target="../ink/ink290.xml"/><Relationship Id="rId83" Type="http://schemas.openxmlformats.org/officeDocument/2006/relationships/image" Target="../media/image300.png"/><Relationship Id="rId179" Type="http://schemas.openxmlformats.org/officeDocument/2006/relationships/image" Target="../media/image348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0.xml"/><Relationship Id="rId21" Type="http://schemas.openxmlformats.org/officeDocument/2006/relationships/image" Target="../media/image387.png"/><Relationship Id="rId42" Type="http://schemas.openxmlformats.org/officeDocument/2006/relationships/customXml" Target="../ink/ink398.xml"/><Relationship Id="rId47" Type="http://schemas.openxmlformats.org/officeDocument/2006/relationships/image" Target="../media/image400.png"/><Relationship Id="rId63" Type="http://schemas.openxmlformats.org/officeDocument/2006/relationships/image" Target="../media/image408.png"/><Relationship Id="rId68" Type="http://schemas.openxmlformats.org/officeDocument/2006/relationships/customXml" Target="../ink/ink411.xml"/><Relationship Id="rId16" Type="http://schemas.openxmlformats.org/officeDocument/2006/relationships/customXml" Target="../ink/ink385.xml"/><Relationship Id="rId11" Type="http://schemas.openxmlformats.org/officeDocument/2006/relationships/image" Target="../media/image382.png"/><Relationship Id="rId24" Type="http://schemas.openxmlformats.org/officeDocument/2006/relationships/customXml" Target="../ink/ink389.xml"/><Relationship Id="rId32" Type="http://schemas.openxmlformats.org/officeDocument/2006/relationships/customXml" Target="../ink/ink393.xml"/><Relationship Id="rId37" Type="http://schemas.openxmlformats.org/officeDocument/2006/relationships/image" Target="../media/image395.png"/><Relationship Id="rId40" Type="http://schemas.openxmlformats.org/officeDocument/2006/relationships/customXml" Target="../ink/ink397.xml"/><Relationship Id="rId45" Type="http://schemas.openxmlformats.org/officeDocument/2006/relationships/image" Target="../media/image399.png"/><Relationship Id="rId53" Type="http://schemas.openxmlformats.org/officeDocument/2006/relationships/image" Target="../media/image403.png"/><Relationship Id="rId58" Type="http://schemas.openxmlformats.org/officeDocument/2006/relationships/customXml" Target="../ink/ink406.xml"/><Relationship Id="rId66" Type="http://schemas.openxmlformats.org/officeDocument/2006/relationships/customXml" Target="../ink/ink410.xml"/><Relationship Id="rId74" Type="http://schemas.openxmlformats.org/officeDocument/2006/relationships/customXml" Target="../ink/ink414.xml"/><Relationship Id="rId5" Type="http://schemas.openxmlformats.org/officeDocument/2006/relationships/image" Target="../media/image379.png"/><Relationship Id="rId61" Type="http://schemas.openxmlformats.org/officeDocument/2006/relationships/image" Target="../media/image407.png"/><Relationship Id="rId19" Type="http://schemas.openxmlformats.org/officeDocument/2006/relationships/image" Target="../media/image386.png"/><Relationship Id="rId14" Type="http://schemas.openxmlformats.org/officeDocument/2006/relationships/customXml" Target="../ink/ink384.xml"/><Relationship Id="rId22" Type="http://schemas.openxmlformats.org/officeDocument/2006/relationships/customXml" Target="../ink/ink388.xml"/><Relationship Id="rId27" Type="http://schemas.openxmlformats.org/officeDocument/2006/relationships/image" Target="../media/image390.png"/><Relationship Id="rId30" Type="http://schemas.openxmlformats.org/officeDocument/2006/relationships/customXml" Target="../ink/ink392.xml"/><Relationship Id="rId35" Type="http://schemas.openxmlformats.org/officeDocument/2006/relationships/image" Target="../media/image394.png"/><Relationship Id="rId43" Type="http://schemas.openxmlformats.org/officeDocument/2006/relationships/image" Target="../media/image398.png"/><Relationship Id="rId48" Type="http://schemas.openxmlformats.org/officeDocument/2006/relationships/customXml" Target="../ink/ink401.xml"/><Relationship Id="rId56" Type="http://schemas.openxmlformats.org/officeDocument/2006/relationships/customXml" Target="../ink/ink405.xml"/><Relationship Id="rId64" Type="http://schemas.openxmlformats.org/officeDocument/2006/relationships/customXml" Target="../ink/ink409.xml"/><Relationship Id="rId69" Type="http://schemas.openxmlformats.org/officeDocument/2006/relationships/image" Target="../media/image411.png"/><Relationship Id="rId77" Type="http://schemas.openxmlformats.org/officeDocument/2006/relationships/image" Target="../media/image415.png"/><Relationship Id="rId8" Type="http://schemas.openxmlformats.org/officeDocument/2006/relationships/customXml" Target="../ink/ink381.xml"/><Relationship Id="rId51" Type="http://schemas.openxmlformats.org/officeDocument/2006/relationships/image" Target="../media/image402.png"/><Relationship Id="rId72" Type="http://schemas.openxmlformats.org/officeDocument/2006/relationships/customXml" Target="../ink/ink413.xml"/><Relationship Id="rId3" Type="http://schemas.openxmlformats.org/officeDocument/2006/relationships/image" Target="../media/image378.png"/><Relationship Id="rId12" Type="http://schemas.openxmlformats.org/officeDocument/2006/relationships/customXml" Target="../ink/ink383.xml"/><Relationship Id="rId17" Type="http://schemas.openxmlformats.org/officeDocument/2006/relationships/image" Target="../media/image385.png"/><Relationship Id="rId25" Type="http://schemas.openxmlformats.org/officeDocument/2006/relationships/image" Target="../media/image389.png"/><Relationship Id="rId33" Type="http://schemas.openxmlformats.org/officeDocument/2006/relationships/image" Target="../media/image393.png"/><Relationship Id="rId38" Type="http://schemas.openxmlformats.org/officeDocument/2006/relationships/customXml" Target="../ink/ink396.xml"/><Relationship Id="rId46" Type="http://schemas.openxmlformats.org/officeDocument/2006/relationships/customXml" Target="../ink/ink400.xml"/><Relationship Id="rId59" Type="http://schemas.openxmlformats.org/officeDocument/2006/relationships/image" Target="../media/image406.png"/><Relationship Id="rId67" Type="http://schemas.openxmlformats.org/officeDocument/2006/relationships/image" Target="../media/image410.png"/><Relationship Id="rId20" Type="http://schemas.openxmlformats.org/officeDocument/2006/relationships/customXml" Target="../ink/ink387.xml"/><Relationship Id="rId41" Type="http://schemas.openxmlformats.org/officeDocument/2006/relationships/image" Target="../media/image397.png"/><Relationship Id="rId54" Type="http://schemas.openxmlformats.org/officeDocument/2006/relationships/customXml" Target="../ink/ink404.xml"/><Relationship Id="rId62" Type="http://schemas.openxmlformats.org/officeDocument/2006/relationships/customXml" Target="../ink/ink408.xml"/><Relationship Id="rId70" Type="http://schemas.openxmlformats.org/officeDocument/2006/relationships/customXml" Target="../ink/ink412.xml"/><Relationship Id="rId75" Type="http://schemas.openxmlformats.org/officeDocument/2006/relationships/image" Target="../media/image41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80.xml"/><Relationship Id="rId15" Type="http://schemas.openxmlformats.org/officeDocument/2006/relationships/image" Target="../media/image384.png"/><Relationship Id="rId23" Type="http://schemas.openxmlformats.org/officeDocument/2006/relationships/image" Target="../media/image388.png"/><Relationship Id="rId28" Type="http://schemas.openxmlformats.org/officeDocument/2006/relationships/customXml" Target="../ink/ink391.xml"/><Relationship Id="rId36" Type="http://schemas.openxmlformats.org/officeDocument/2006/relationships/customXml" Target="../ink/ink395.xml"/><Relationship Id="rId49" Type="http://schemas.openxmlformats.org/officeDocument/2006/relationships/image" Target="../media/image401.png"/><Relationship Id="rId57" Type="http://schemas.openxmlformats.org/officeDocument/2006/relationships/image" Target="../media/image405.png"/><Relationship Id="rId10" Type="http://schemas.openxmlformats.org/officeDocument/2006/relationships/customXml" Target="../ink/ink382.xml"/><Relationship Id="rId31" Type="http://schemas.openxmlformats.org/officeDocument/2006/relationships/image" Target="../media/image392.png"/><Relationship Id="rId44" Type="http://schemas.openxmlformats.org/officeDocument/2006/relationships/customXml" Target="../ink/ink399.xml"/><Relationship Id="rId52" Type="http://schemas.openxmlformats.org/officeDocument/2006/relationships/customXml" Target="../ink/ink403.xml"/><Relationship Id="rId60" Type="http://schemas.openxmlformats.org/officeDocument/2006/relationships/customXml" Target="../ink/ink407.xml"/><Relationship Id="rId65" Type="http://schemas.openxmlformats.org/officeDocument/2006/relationships/image" Target="../media/image409.png"/><Relationship Id="rId73" Type="http://schemas.openxmlformats.org/officeDocument/2006/relationships/image" Target="../media/image413.png"/><Relationship Id="rId4" Type="http://schemas.openxmlformats.org/officeDocument/2006/relationships/customXml" Target="../ink/ink379.xml"/><Relationship Id="rId9" Type="http://schemas.openxmlformats.org/officeDocument/2006/relationships/image" Target="../media/image381.png"/><Relationship Id="rId13" Type="http://schemas.openxmlformats.org/officeDocument/2006/relationships/image" Target="../media/image383.png"/><Relationship Id="rId18" Type="http://schemas.openxmlformats.org/officeDocument/2006/relationships/customXml" Target="../ink/ink386.xml"/><Relationship Id="rId39" Type="http://schemas.openxmlformats.org/officeDocument/2006/relationships/image" Target="../media/image396.png"/><Relationship Id="rId34" Type="http://schemas.openxmlformats.org/officeDocument/2006/relationships/customXml" Target="../ink/ink394.xml"/><Relationship Id="rId50" Type="http://schemas.openxmlformats.org/officeDocument/2006/relationships/customXml" Target="../ink/ink402.xml"/><Relationship Id="rId55" Type="http://schemas.openxmlformats.org/officeDocument/2006/relationships/image" Target="../media/image404.png"/><Relationship Id="rId76" Type="http://schemas.openxmlformats.org/officeDocument/2006/relationships/customXml" Target="../ink/ink415.xml"/><Relationship Id="rId7" Type="http://schemas.openxmlformats.org/officeDocument/2006/relationships/image" Target="../media/image380.png"/><Relationship Id="rId71" Type="http://schemas.openxmlformats.org/officeDocument/2006/relationships/image" Target="../media/image412.png"/><Relationship Id="rId2" Type="http://schemas.openxmlformats.org/officeDocument/2006/relationships/customXml" Target="../ink/ink378.xml"/><Relationship Id="rId29" Type="http://schemas.openxmlformats.org/officeDocument/2006/relationships/image" Target="../media/image391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3.png"/><Relationship Id="rId21" Type="http://schemas.openxmlformats.org/officeDocument/2006/relationships/image" Target="../media/image425.png"/><Relationship Id="rId42" Type="http://schemas.openxmlformats.org/officeDocument/2006/relationships/customXml" Target="../ink/ink436.xml"/><Relationship Id="rId63" Type="http://schemas.openxmlformats.org/officeDocument/2006/relationships/image" Target="../media/image446.png"/><Relationship Id="rId84" Type="http://schemas.openxmlformats.org/officeDocument/2006/relationships/customXml" Target="../ink/ink457.xml"/><Relationship Id="rId138" Type="http://schemas.openxmlformats.org/officeDocument/2006/relationships/customXml" Target="../ink/ink484.xml"/><Relationship Id="rId159" Type="http://schemas.openxmlformats.org/officeDocument/2006/relationships/image" Target="../media/image494.png"/><Relationship Id="rId170" Type="http://schemas.openxmlformats.org/officeDocument/2006/relationships/customXml" Target="../ink/ink500.xml"/><Relationship Id="rId107" Type="http://schemas.openxmlformats.org/officeDocument/2006/relationships/image" Target="../media/image468.png"/><Relationship Id="rId11" Type="http://schemas.openxmlformats.org/officeDocument/2006/relationships/image" Target="../media/image420.png"/><Relationship Id="rId32" Type="http://schemas.openxmlformats.org/officeDocument/2006/relationships/customXml" Target="../ink/ink431.xml"/><Relationship Id="rId53" Type="http://schemas.openxmlformats.org/officeDocument/2006/relationships/image" Target="../media/image441.png"/><Relationship Id="rId74" Type="http://schemas.openxmlformats.org/officeDocument/2006/relationships/customXml" Target="../ink/ink452.xml"/><Relationship Id="rId128" Type="http://schemas.openxmlformats.org/officeDocument/2006/relationships/customXml" Target="../ink/ink479.xml"/><Relationship Id="rId149" Type="http://schemas.openxmlformats.org/officeDocument/2006/relationships/image" Target="../media/image489.png"/><Relationship Id="rId5" Type="http://schemas.openxmlformats.org/officeDocument/2006/relationships/image" Target="../media/image417.png"/><Relationship Id="rId95" Type="http://schemas.openxmlformats.org/officeDocument/2006/relationships/image" Target="../media/image462.png"/><Relationship Id="rId160" Type="http://schemas.openxmlformats.org/officeDocument/2006/relationships/customXml" Target="../ink/ink495.xml"/><Relationship Id="rId22" Type="http://schemas.openxmlformats.org/officeDocument/2006/relationships/customXml" Target="../ink/ink426.xml"/><Relationship Id="rId43" Type="http://schemas.openxmlformats.org/officeDocument/2006/relationships/image" Target="../media/image436.png"/><Relationship Id="rId64" Type="http://schemas.openxmlformats.org/officeDocument/2006/relationships/customXml" Target="../ink/ink447.xml"/><Relationship Id="rId118" Type="http://schemas.openxmlformats.org/officeDocument/2006/relationships/customXml" Target="../ink/ink474.xml"/><Relationship Id="rId139" Type="http://schemas.openxmlformats.org/officeDocument/2006/relationships/image" Target="../media/image484.png"/><Relationship Id="rId85" Type="http://schemas.openxmlformats.org/officeDocument/2006/relationships/image" Target="../media/image457.png"/><Relationship Id="rId150" Type="http://schemas.openxmlformats.org/officeDocument/2006/relationships/customXml" Target="../ink/ink490.xml"/><Relationship Id="rId171" Type="http://schemas.openxmlformats.org/officeDocument/2006/relationships/image" Target="../media/image500.png"/><Relationship Id="rId12" Type="http://schemas.openxmlformats.org/officeDocument/2006/relationships/customXml" Target="../ink/ink421.xml"/><Relationship Id="rId33" Type="http://schemas.openxmlformats.org/officeDocument/2006/relationships/image" Target="../media/image431.png"/><Relationship Id="rId108" Type="http://schemas.openxmlformats.org/officeDocument/2006/relationships/customXml" Target="../ink/ink469.xml"/><Relationship Id="rId129" Type="http://schemas.openxmlformats.org/officeDocument/2006/relationships/image" Target="../media/image479.png"/><Relationship Id="rId54" Type="http://schemas.openxmlformats.org/officeDocument/2006/relationships/customXml" Target="../ink/ink442.xml"/><Relationship Id="rId75" Type="http://schemas.openxmlformats.org/officeDocument/2006/relationships/image" Target="../media/image452.png"/><Relationship Id="rId96" Type="http://schemas.openxmlformats.org/officeDocument/2006/relationships/customXml" Target="../ink/ink463.xml"/><Relationship Id="rId140" Type="http://schemas.openxmlformats.org/officeDocument/2006/relationships/customXml" Target="../ink/ink485.xml"/><Relationship Id="rId161" Type="http://schemas.openxmlformats.org/officeDocument/2006/relationships/image" Target="../media/image49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8.xml"/><Relationship Id="rId23" Type="http://schemas.openxmlformats.org/officeDocument/2006/relationships/image" Target="../media/image426.png"/><Relationship Id="rId28" Type="http://schemas.openxmlformats.org/officeDocument/2006/relationships/customXml" Target="../ink/ink429.xml"/><Relationship Id="rId49" Type="http://schemas.openxmlformats.org/officeDocument/2006/relationships/image" Target="../media/image439.png"/><Relationship Id="rId114" Type="http://schemas.openxmlformats.org/officeDocument/2006/relationships/customXml" Target="../ink/ink472.xml"/><Relationship Id="rId119" Type="http://schemas.openxmlformats.org/officeDocument/2006/relationships/image" Target="../media/image474.png"/><Relationship Id="rId44" Type="http://schemas.openxmlformats.org/officeDocument/2006/relationships/customXml" Target="../ink/ink437.xml"/><Relationship Id="rId60" Type="http://schemas.openxmlformats.org/officeDocument/2006/relationships/customXml" Target="../ink/ink445.xml"/><Relationship Id="rId65" Type="http://schemas.openxmlformats.org/officeDocument/2006/relationships/image" Target="../media/image447.png"/><Relationship Id="rId81" Type="http://schemas.openxmlformats.org/officeDocument/2006/relationships/image" Target="../media/image455.png"/><Relationship Id="rId86" Type="http://schemas.openxmlformats.org/officeDocument/2006/relationships/customXml" Target="../ink/ink458.xml"/><Relationship Id="rId130" Type="http://schemas.openxmlformats.org/officeDocument/2006/relationships/customXml" Target="../ink/ink480.xml"/><Relationship Id="rId135" Type="http://schemas.openxmlformats.org/officeDocument/2006/relationships/image" Target="../media/image482.png"/><Relationship Id="rId151" Type="http://schemas.openxmlformats.org/officeDocument/2006/relationships/image" Target="../media/image490.png"/><Relationship Id="rId156" Type="http://schemas.openxmlformats.org/officeDocument/2006/relationships/customXml" Target="../ink/ink493.xml"/><Relationship Id="rId172" Type="http://schemas.openxmlformats.org/officeDocument/2006/relationships/customXml" Target="../ink/ink501.xml"/><Relationship Id="rId13" Type="http://schemas.openxmlformats.org/officeDocument/2006/relationships/image" Target="../media/image421.png"/><Relationship Id="rId18" Type="http://schemas.openxmlformats.org/officeDocument/2006/relationships/customXml" Target="../ink/ink424.xml"/><Relationship Id="rId39" Type="http://schemas.openxmlformats.org/officeDocument/2006/relationships/image" Target="../media/image434.png"/><Relationship Id="rId109" Type="http://schemas.openxmlformats.org/officeDocument/2006/relationships/image" Target="../media/image469.png"/><Relationship Id="rId34" Type="http://schemas.openxmlformats.org/officeDocument/2006/relationships/customXml" Target="../ink/ink432.xml"/><Relationship Id="rId50" Type="http://schemas.openxmlformats.org/officeDocument/2006/relationships/customXml" Target="../ink/ink440.xml"/><Relationship Id="rId55" Type="http://schemas.openxmlformats.org/officeDocument/2006/relationships/image" Target="../media/image442.png"/><Relationship Id="rId76" Type="http://schemas.openxmlformats.org/officeDocument/2006/relationships/customXml" Target="../ink/ink453.xml"/><Relationship Id="rId97" Type="http://schemas.openxmlformats.org/officeDocument/2006/relationships/image" Target="../media/image463.png"/><Relationship Id="rId104" Type="http://schemas.openxmlformats.org/officeDocument/2006/relationships/customXml" Target="../ink/ink467.xml"/><Relationship Id="rId120" Type="http://schemas.openxmlformats.org/officeDocument/2006/relationships/customXml" Target="../ink/ink475.xml"/><Relationship Id="rId125" Type="http://schemas.openxmlformats.org/officeDocument/2006/relationships/image" Target="../media/image477.png"/><Relationship Id="rId141" Type="http://schemas.openxmlformats.org/officeDocument/2006/relationships/image" Target="../media/image485.png"/><Relationship Id="rId146" Type="http://schemas.openxmlformats.org/officeDocument/2006/relationships/customXml" Target="../ink/ink488.xml"/><Relationship Id="rId167" Type="http://schemas.openxmlformats.org/officeDocument/2006/relationships/image" Target="../media/image498.png"/><Relationship Id="rId7" Type="http://schemas.openxmlformats.org/officeDocument/2006/relationships/image" Target="../media/image418.png"/><Relationship Id="rId71" Type="http://schemas.openxmlformats.org/officeDocument/2006/relationships/image" Target="../media/image450.png"/><Relationship Id="rId92" Type="http://schemas.openxmlformats.org/officeDocument/2006/relationships/customXml" Target="../ink/ink461.xml"/><Relationship Id="rId162" Type="http://schemas.openxmlformats.org/officeDocument/2006/relationships/customXml" Target="../ink/ink496.xml"/><Relationship Id="rId2" Type="http://schemas.openxmlformats.org/officeDocument/2006/relationships/customXml" Target="../ink/ink416.xml"/><Relationship Id="rId29" Type="http://schemas.openxmlformats.org/officeDocument/2006/relationships/image" Target="../media/image429.png"/><Relationship Id="rId24" Type="http://schemas.openxmlformats.org/officeDocument/2006/relationships/customXml" Target="../ink/ink427.xml"/><Relationship Id="rId40" Type="http://schemas.openxmlformats.org/officeDocument/2006/relationships/customXml" Target="../ink/ink435.xml"/><Relationship Id="rId45" Type="http://schemas.openxmlformats.org/officeDocument/2006/relationships/image" Target="../media/image437.png"/><Relationship Id="rId66" Type="http://schemas.openxmlformats.org/officeDocument/2006/relationships/customXml" Target="../ink/ink448.xml"/><Relationship Id="rId87" Type="http://schemas.openxmlformats.org/officeDocument/2006/relationships/image" Target="../media/image458.png"/><Relationship Id="rId110" Type="http://schemas.openxmlformats.org/officeDocument/2006/relationships/customXml" Target="../ink/ink470.xml"/><Relationship Id="rId115" Type="http://schemas.openxmlformats.org/officeDocument/2006/relationships/image" Target="../media/image472.png"/><Relationship Id="rId131" Type="http://schemas.openxmlformats.org/officeDocument/2006/relationships/image" Target="../media/image480.png"/><Relationship Id="rId136" Type="http://schemas.openxmlformats.org/officeDocument/2006/relationships/customXml" Target="../ink/ink483.xml"/><Relationship Id="rId157" Type="http://schemas.openxmlformats.org/officeDocument/2006/relationships/image" Target="../media/image493.png"/><Relationship Id="rId61" Type="http://schemas.openxmlformats.org/officeDocument/2006/relationships/image" Target="../media/image445.png"/><Relationship Id="rId82" Type="http://schemas.openxmlformats.org/officeDocument/2006/relationships/customXml" Target="../ink/ink456.xml"/><Relationship Id="rId152" Type="http://schemas.openxmlformats.org/officeDocument/2006/relationships/customXml" Target="../ink/ink491.xml"/><Relationship Id="rId173" Type="http://schemas.openxmlformats.org/officeDocument/2006/relationships/image" Target="../media/image501.png"/><Relationship Id="rId19" Type="http://schemas.openxmlformats.org/officeDocument/2006/relationships/image" Target="../media/image424.png"/><Relationship Id="rId14" Type="http://schemas.openxmlformats.org/officeDocument/2006/relationships/customXml" Target="../ink/ink422.xml"/><Relationship Id="rId30" Type="http://schemas.openxmlformats.org/officeDocument/2006/relationships/customXml" Target="../ink/ink430.xml"/><Relationship Id="rId35" Type="http://schemas.openxmlformats.org/officeDocument/2006/relationships/image" Target="../media/image432.png"/><Relationship Id="rId56" Type="http://schemas.openxmlformats.org/officeDocument/2006/relationships/customXml" Target="../ink/ink443.xml"/><Relationship Id="rId77" Type="http://schemas.openxmlformats.org/officeDocument/2006/relationships/image" Target="../media/image453.png"/><Relationship Id="rId100" Type="http://schemas.openxmlformats.org/officeDocument/2006/relationships/customXml" Target="../ink/ink465.xml"/><Relationship Id="rId105" Type="http://schemas.openxmlformats.org/officeDocument/2006/relationships/image" Target="../media/image467.png"/><Relationship Id="rId126" Type="http://schemas.openxmlformats.org/officeDocument/2006/relationships/customXml" Target="../ink/ink478.xml"/><Relationship Id="rId147" Type="http://schemas.openxmlformats.org/officeDocument/2006/relationships/image" Target="../media/image488.png"/><Relationship Id="rId168" Type="http://schemas.openxmlformats.org/officeDocument/2006/relationships/customXml" Target="../ink/ink499.xml"/><Relationship Id="rId8" Type="http://schemas.openxmlformats.org/officeDocument/2006/relationships/customXml" Target="../ink/ink419.xml"/><Relationship Id="rId51" Type="http://schemas.openxmlformats.org/officeDocument/2006/relationships/image" Target="../media/image440.png"/><Relationship Id="rId72" Type="http://schemas.openxmlformats.org/officeDocument/2006/relationships/customXml" Target="../ink/ink451.xml"/><Relationship Id="rId93" Type="http://schemas.openxmlformats.org/officeDocument/2006/relationships/image" Target="../media/image461.png"/><Relationship Id="rId98" Type="http://schemas.openxmlformats.org/officeDocument/2006/relationships/customXml" Target="../ink/ink464.xml"/><Relationship Id="rId121" Type="http://schemas.openxmlformats.org/officeDocument/2006/relationships/image" Target="../media/image475.png"/><Relationship Id="rId142" Type="http://schemas.openxmlformats.org/officeDocument/2006/relationships/customXml" Target="../ink/ink486.xml"/><Relationship Id="rId163" Type="http://schemas.openxmlformats.org/officeDocument/2006/relationships/image" Target="../media/image496.png"/><Relationship Id="rId3" Type="http://schemas.openxmlformats.org/officeDocument/2006/relationships/image" Target="../media/image416.png"/><Relationship Id="rId25" Type="http://schemas.openxmlformats.org/officeDocument/2006/relationships/image" Target="../media/image427.png"/><Relationship Id="rId46" Type="http://schemas.openxmlformats.org/officeDocument/2006/relationships/customXml" Target="../ink/ink438.xml"/><Relationship Id="rId67" Type="http://schemas.openxmlformats.org/officeDocument/2006/relationships/image" Target="../media/image448.png"/><Relationship Id="rId116" Type="http://schemas.openxmlformats.org/officeDocument/2006/relationships/customXml" Target="../ink/ink473.xml"/><Relationship Id="rId137" Type="http://schemas.openxmlformats.org/officeDocument/2006/relationships/image" Target="../media/image483.png"/><Relationship Id="rId158" Type="http://schemas.openxmlformats.org/officeDocument/2006/relationships/customXml" Target="../ink/ink494.xml"/><Relationship Id="rId20" Type="http://schemas.openxmlformats.org/officeDocument/2006/relationships/customXml" Target="../ink/ink425.xml"/><Relationship Id="rId41" Type="http://schemas.openxmlformats.org/officeDocument/2006/relationships/image" Target="../media/image435.png"/><Relationship Id="rId62" Type="http://schemas.openxmlformats.org/officeDocument/2006/relationships/customXml" Target="../ink/ink446.xml"/><Relationship Id="rId83" Type="http://schemas.openxmlformats.org/officeDocument/2006/relationships/image" Target="../media/image456.png"/><Relationship Id="rId88" Type="http://schemas.openxmlformats.org/officeDocument/2006/relationships/customXml" Target="../ink/ink459.xml"/><Relationship Id="rId111" Type="http://schemas.openxmlformats.org/officeDocument/2006/relationships/image" Target="../media/image470.png"/><Relationship Id="rId132" Type="http://schemas.openxmlformats.org/officeDocument/2006/relationships/customXml" Target="../ink/ink481.xml"/><Relationship Id="rId153" Type="http://schemas.openxmlformats.org/officeDocument/2006/relationships/image" Target="../media/image491.png"/><Relationship Id="rId174" Type="http://schemas.openxmlformats.org/officeDocument/2006/relationships/customXml" Target="../ink/ink502.xml"/><Relationship Id="rId15" Type="http://schemas.openxmlformats.org/officeDocument/2006/relationships/image" Target="../media/image422.png"/><Relationship Id="rId36" Type="http://schemas.openxmlformats.org/officeDocument/2006/relationships/customXml" Target="../ink/ink433.xml"/><Relationship Id="rId57" Type="http://schemas.openxmlformats.org/officeDocument/2006/relationships/image" Target="../media/image443.png"/><Relationship Id="rId106" Type="http://schemas.openxmlformats.org/officeDocument/2006/relationships/customXml" Target="../ink/ink468.xml"/><Relationship Id="rId127" Type="http://schemas.openxmlformats.org/officeDocument/2006/relationships/image" Target="../media/image478.png"/><Relationship Id="rId10" Type="http://schemas.openxmlformats.org/officeDocument/2006/relationships/customXml" Target="../ink/ink420.xml"/><Relationship Id="rId31" Type="http://schemas.openxmlformats.org/officeDocument/2006/relationships/image" Target="../media/image430.png"/><Relationship Id="rId52" Type="http://schemas.openxmlformats.org/officeDocument/2006/relationships/customXml" Target="../ink/ink441.xml"/><Relationship Id="rId73" Type="http://schemas.openxmlformats.org/officeDocument/2006/relationships/image" Target="../media/image451.png"/><Relationship Id="rId78" Type="http://schemas.openxmlformats.org/officeDocument/2006/relationships/customXml" Target="../ink/ink454.xml"/><Relationship Id="rId94" Type="http://schemas.openxmlformats.org/officeDocument/2006/relationships/customXml" Target="../ink/ink462.xml"/><Relationship Id="rId99" Type="http://schemas.openxmlformats.org/officeDocument/2006/relationships/image" Target="../media/image464.png"/><Relationship Id="rId101" Type="http://schemas.openxmlformats.org/officeDocument/2006/relationships/image" Target="../media/image465.png"/><Relationship Id="rId122" Type="http://schemas.openxmlformats.org/officeDocument/2006/relationships/customXml" Target="../ink/ink476.xml"/><Relationship Id="rId143" Type="http://schemas.openxmlformats.org/officeDocument/2006/relationships/image" Target="../media/image486.png"/><Relationship Id="rId148" Type="http://schemas.openxmlformats.org/officeDocument/2006/relationships/customXml" Target="../ink/ink489.xml"/><Relationship Id="rId164" Type="http://schemas.openxmlformats.org/officeDocument/2006/relationships/customXml" Target="../ink/ink497.xml"/><Relationship Id="rId169" Type="http://schemas.openxmlformats.org/officeDocument/2006/relationships/image" Target="../media/image499.png"/><Relationship Id="rId4" Type="http://schemas.openxmlformats.org/officeDocument/2006/relationships/customXml" Target="../ink/ink417.xml"/><Relationship Id="rId9" Type="http://schemas.openxmlformats.org/officeDocument/2006/relationships/image" Target="../media/image419.png"/><Relationship Id="rId26" Type="http://schemas.openxmlformats.org/officeDocument/2006/relationships/customXml" Target="../ink/ink428.xml"/><Relationship Id="rId47" Type="http://schemas.openxmlformats.org/officeDocument/2006/relationships/image" Target="../media/image438.png"/><Relationship Id="rId68" Type="http://schemas.openxmlformats.org/officeDocument/2006/relationships/customXml" Target="../ink/ink449.xml"/><Relationship Id="rId89" Type="http://schemas.openxmlformats.org/officeDocument/2006/relationships/image" Target="../media/image459.png"/><Relationship Id="rId112" Type="http://schemas.openxmlformats.org/officeDocument/2006/relationships/customXml" Target="../ink/ink471.xml"/><Relationship Id="rId133" Type="http://schemas.openxmlformats.org/officeDocument/2006/relationships/image" Target="../media/image481.png"/><Relationship Id="rId154" Type="http://schemas.openxmlformats.org/officeDocument/2006/relationships/customXml" Target="../ink/ink492.xml"/><Relationship Id="rId175" Type="http://schemas.openxmlformats.org/officeDocument/2006/relationships/image" Target="../media/image502.png"/><Relationship Id="rId16" Type="http://schemas.openxmlformats.org/officeDocument/2006/relationships/customXml" Target="../ink/ink423.xml"/><Relationship Id="rId37" Type="http://schemas.openxmlformats.org/officeDocument/2006/relationships/image" Target="../media/image433.png"/><Relationship Id="rId58" Type="http://schemas.openxmlformats.org/officeDocument/2006/relationships/customXml" Target="../ink/ink444.xml"/><Relationship Id="rId79" Type="http://schemas.openxmlformats.org/officeDocument/2006/relationships/image" Target="../media/image454.png"/><Relationship Id="rId102" Type="http://schemas.openxmlformats.org/officeDocument/2006/relationships/customXml" Target="../ink/ink466.xml"/><Relationship Id="rId123" Type="http://schemas.openxmlformats.org/officeDocument/2006/relationships/image" Target="../media/image476.png"/><Relationship Id="rId144" Type="http://schemas.openxmlformats.org/officeDocument/2006/relationships/customXml" Target="../ink/ink487.xml"/><Relationship Id="rId90" Type="http://schemas.openxmlformats.org/officeDocument/2006/relationships/customXml" Target="../ink/ink460.xml"/><Relationship Id="rId165" Type="http://schemas.openxmlformats.org/officeDocument/2006/relationships/image" Target="../media/image497.png"/><Relationship Id="rId27" Type="http://schemas.openxmlformats.org/officeDocument/2006/relationships/image" Target="../media/image428.png"/><Relationship Id="rId48" Type="http://schemas.openxmlformats.org/officeDocument/2006/relationships/customXml" Target="../ink/ink439.xml"/><Relationship Id="rId69" Type="http://schemas.openxmlformats.org/officeDocument/2006/relationships/image" Target="../media/image449.png"/><Relationship Id="rId113" Type="http://schemas.openxmlformats.org/officeDocument/2006/relationships/image" Target="../media/image471.png"/><Relationship Id="rId134" Type="http://schemas.openxmlformats.org/officeDocument/2006/relationships/customXml" Target="../ink/ink482.xml"/><Relationship Id="rId80" Type="http://schemas.openxmlformats.org/officeDocument/2006/relationships/customXml" Target="../ink/ink455.xml"/><Relationship Id="rId155" Type="http://schemas.openxmlformats.org/officeDocument/2006/relationships/image" Target="../media/image492.png"/><Relationship Id="rId17" Type="http://schemas.openxmlformats.org/officeDocument/2006/relationships/image" Target="../media/image423.png"/><Relationship Id="rId38" Type="http://schemas.openxmlformats.org/officeDocument/2006/relationships/customXml" Target="../ink/ink434.xml"/><Relationship Id="rId59" Type="http://schemas.openxmlformats.org/officeDocument/2006/relationships/image" Target="../media/image444.png"/><Relationship Id="rId103" Type="http://schemas.openxmlformats.org/officeDocument/2006/relationships/image" Target="../media/image466.png"/><Relationship Id="rId124" Type="http://schemas.openxmlformats.org/officeDocument/2006/relationships/customXml" Target="../ink/ink477.xml"/><Relationship Id="rId70" Type="http://schemas.openxmlformats.org/officeDocument/2006/relationships/customXml" Target="../ink/ink450.xml"/><Relationship Id="rId91" Type="http://schemas.openxmlformats.org/officeDocument/2006/relationships/image" Target="../media/image460.png"/><Relationship Id="rId145" Type="http://schemas.openxmlformats.org/officeDocument/2006/relationships/image" Target="../media/image487.png"/><Relationship Id="rId166" Type="http://schemas.openxmlformats.org/officeDocument/2006/relationships/customXml" Target="../ink/ink498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0.png"/><Relationship Id="rId21" Type="http://schemas.openxmlformats.org/officeDocument/2006/relationships/image" Target="../media/image512.png"/><Relationship Id="rId42" Type="http://schemas.openxmlformats.org/officeDocument/2006/relationships/customXml" Target="../ink/ink523.xml"/><Relationship Id="rId63" Type="http://schemas.openxmlformats.org/officeDocument/2006/relationships/image" Target="../media/image533.png"/><Relationship Id="rId84" Type="http://schemas.openxmlformats.org/officeDocument/2006/relationships/customXml" Target="../ink/ink544.xml"/><Relationship Id="rId138" Type="http://schemas.openxmlformats.org/officeDocument/2006/relationships/customXml" Target="../ink/ink571.xml"/><Relationship Id="rId107" Type="http://schemas.openxmlformats.org/officeDocument/2006/relationships/image" Target="../media/image555.png"/><Relationship Id="rId11" Type="http://schemas.openxmlformats.org/officeDocument/2006/relationships/image" Target="../media/image507.png"/><Relationship Id="rId32" Type="http://schemas.openxmlformats.org/officeDocument/2006/relationships/customXml" Target="../ink/ink518.xml"/><Relationship Id="rId53" Type="http://schemas.openxmlformats.org/officeDocument/2006/relationships/image" Target="../media/image528.png"/><Relationship Id="rId74" Type="http://schemas.openxmlformats.org/officeDocument/2006/relationships/customXml" Target="../ink/ink539.xml"/><Relationship Id="rId128" Type="http://schemas.openxmlformats.org/officeDocument/2006/relationships/customXml" Target="../ink/ink566.xml"/><Relationship Id="rId149" Type="http://schemas.openxmlformats.org/officeDocument/2006/relationships/image" Target="../media/image576.png"/><Relationship Id="rId5" Type="http://schemas.openxmlformats.org/officeDocument/2006/relationships/image" Target="../media/image504.png"/><Relationship Id="rId95" Type="http://schemas.openxmlformats.org/officeDocument/2006/relationships/image" Target="../media/image549.png"/><Relationship Id="rId22" Type="http://schemas.openxmlformats.org/officeDocument/2006/relationships/customXml" Target="../ink/ink513.xml"/><Relationship Id="rId27" Type="http://schemas.openxmlformats.org/officeDocument/2006/relationships/image" Target="../media/image515.png"/><Relationship Id="rId43" Type="http://schemas.openxmlformats.org/officeDocument/2006/relationships/image" Target="../media/image523.png"/><Relationship Id="rId48" Type="http://schemas.openxmlformats.org/officeDocument/2006/relationships/customXml" Target="../ink/ink526.xml"/><Relationship Id="rId64" Type="http://schemas.openxmlformats.org/officeDocument/2006/relationships/customXml" Target="../ink/ink534.xml"/><Relationship Id="rId69" Type="http://schemas.openxmlformats.org/officeDocument/2006/relationships/image" Target="../media/image536.png"/><Relationship Id="rId113" Type="http://schemas.openxmlformats.org/officeDocument/2006/relationships/image" Target="../media/image558.png"/><Relationship Id="rId118" Type="http://schemas.openxmlformats.org/officeDocument/2006/relationships/customXml" Target="../ink/ink561.xml"/><Relationship Id="rId134" Type="http://schemas.openxmlformats.org/officeDocument/2006/relationships/customXml" Target="../ink/ink569.xml"/><Relationship Id="rId139" Type="http://schemas.openxmlformats.org/officeDocument/2006/relationships/image" Target="../media/image571.png"/><Relationship Id="rId80" Type="http://schemas.openxmlformats.org/officeDocument/2006/relationships/customXml" Target="../ink/ink542.xml"/><Relationship Id="rId85" Type="http://schemas.openxmlformats.org/officeDocument/2006/relationships/image" Target="../media/image544.png"/><Relationship Id="rId12" Type="http://schemas.openxmlformats.org/officeDocument/2006/relationships/customXml" Target="../ink/ink508.xml"/><Relationship Id="rId17" Type="http://schemas.openxmlformats.org/officeDocument/2006/relationships/image" Target="../media/image510.png"/><Relationship Id="rId33" Type="http://schemas.openxmlformats.org/officeDocument/2006/relationships/image" Target="../media/image518.png"/><Relationship Id="rId38" Type="http://schemas.openxmlformats.org/officeDocument/2006/relationships/customXml" Target="../ink/ink521.xml"/><Relationship Id="rId59" Type="http://schemas.openxmlformats.org/officeDocument/2006/relationships/image" Target="../media/image531.png"/><Relationship Id="rId103" Type="http://schemas.openxmlformats.org/officeDocument/2006/relationships/image" Target="../media/image553.png"/><Relationship Id="rId108" Type="http://schemas.openxmlformats.org/officeDocument/2006/relationships/customXml" Target="../ink/ink556.xml"/><Relationship Id="rId124" Type="http://schemas.openxmlformats.org/officeDocument/2006/relationships/customXml" Target="../ink/ink564.xml"/><Relationship Id="rId129" Type="http://schemas.openxmlformats.org/officeDocument/2006/relationships/image" Target="../media/image566.png"/><Relationship Id="rId54" Type="http://schemas.openxmlformats.org/officeDocument/2006/relationships/customXml" Target="../ink/ink529.xml"/><Relationship Id="rId70" Type="http://schemas.openxmlformats.org/officeDocument/2006/relationships/customXml" Target="../ink/ink537.xml"/><Relationship Id="rId75" Type="http://schemas.openxmlformats.org/officeDocument/2006/relationships/image" Target="../media/image539.png"/><Relationship Id="rId91" Type="http://schemas.openxmlformats.org/officeDocument/2006/relationships/image" Target="../media/image547.png"/><Relationship Id="rId96" Type="http://schemas.openxmlformats.org/officeDocument/2006/relationships/customXml" Target="../ink/ink550.xml"/><Relationship Id="rId140" Type="http://schemas.openxmlformats.org/officeDocument/2006/relationships/customXml" Target="../ink/ink572.xml"/><Relationship Id="rId145" Type="http://schemas.openxmlformats.org/officeDocument/2006/relationships/image" Target="../media/image57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05.xml"/><Relationship Id="rId23" Type="http://schemas.openxmlformats.org/officeDocument/2006/relationships/image" Target="../media/image513.png"/><Relationship Id="rId28" Type="http://schemas.openxmlformats.org/officeDocument/2006/relationships/customXml" Target="../ink/ink516.xml"/><Relationship Id="rId49" Type="http://schemas.openxmlformats.org/officeDocument/2006/relationships/image" Target="../media/image526.png"/><Relationship Id="rId114" Type="http://schemas.openxmlformats.org/officeDocument/2006/relationships/customXml" Target="../ink/ink559.xml"/><Relationship Id="rId119" Type="http://schemas.openxmlformats.org/officeDocument/2006/relationships/image" Target="../media/image561.png"/><Relationship Id="rId44" Type="http://schemas.openxmlformats.org/officeDocument/2006/relationships/customXml" Target="../ink/ink524.xml"/><Relationship Id="rId60" Type="http://schemas.openxmlformats.org/officeDocument/2006/relationships/customXml" Target="../ink/ink532.xml"/><Relationship Id="rId65" Type="http://schemas.openxmlformats.org/officeDocument/2006/relationships/image" Target="../media/image534.png"/><Relationship Id="rId81" Type="http://schemas.openxmlformats.org/officeDocument/2006/relationships/image" Target="../media/image542.png"/><Relationship Id="rId86" Type="http://schemas.openxmlformats.org/officeDocument/2006/relationships/customXml" Target="../ink/ink545.xml"/><Relationship Id="rId130" Type="http://schemas.openxmlformats.org/officeDocument/2006/relationships/customXml" Target="../ink/ink567.xml"/><Relationship Id="rId135" Type="http://schemas.openxmlformats.org/officeDocument/2006/relationships/image" Target="../media/image569.png"/><Relationship Id="rId13" Type="http://schemas.openxmlformats.org/officeDocument/2006/relationships/image" Target="../media/image508.png"/><Relationship Id="rId18" Type="http://schemas.openxmlformats.org/officeDocument/2006/relationships/customXml" Target="../ink/ink511.xml"/><Relationship Id="rId39" Type="http://schemas.openxmlformats.org/officeDocument/2006/relationships/image" Target="../media/image521.png"/><Relationship Id="rId109" Type="http://schemas.openxmlformats.org/officeDocument/2006/relationships/image" Target="../media/image556.png"/><Relationship Id="rId34" Type="http://schemas.openxmlformats.org/officeDocument/2006/relationships/customXml" Target="../ink/ink519.xml"/><Relationship Id="rId50" Type="http://schemas.openxmlformats.org/officeDocument/2006/relationships/customXml" Target="../ink/ink527.xml"/><Relationship Id="rId55" Type="http://schemas.openxmlformats.org/officeDocument/2006/relationships/image" Target="../media/image529.png"/><Relationship Id="rId76" Type="http://schemas.openxmlformats.org/officeDocument/2006/relationships/customXml" Target="../ink/ink540.xml"/><Relationship Id="rId97" Type="http://schemas.openxmlformats.org/officeDocument/2006/relationships/image" Target="../media/image550.png"/><Relationship Id="rId104" Type="http://schemas.openxmlformats.org/officeDocument/2006/relationships/customXml" Target="../ink/ink554.xml"/><Relationship Id="rId120" Type="http://schemas.openxmlformats.org/officeDocument/2006/relationships/customXml" Target="../ink/ink562.xml"/><Relationship Id="rId125" Type="http://schemas.openxmlformats.org/officeDocument/2006/relationships/image" Target="../media/image564.png"/><Relationship Id="rId141" Type="http://schemas.openxmlformats.org/officeDocument/2006/relationships/image" Target="../media/image572.png"/><Relationship Id="rId146" Type="http://schemas.openxmlformats.org/officeDocument/2006/relationships/customXml" Target="../ink/ink575.xml"/><Relationship Id="rId7" Type="http://schemas.openxmlformats.org/officeDocument/2006/relationships/image" Target="../media/image505.png"/><Relationship Id="rId71" Type="http://schemas.openxmlformats.org/officeDocument/2006/relationships/image" Target="../media/image537.png"/><Relationship Id="rId92" Type="http://schemas.openxmlformats.org/officeDocument/2006/relationships/customXml" Target="../ink/ink548.xml"/><Relationship Id="rId2" Type="http://schemas.openxmlformats.org/officeDocument/2006/relationships/customXml" Target="../ink/ink503.xml"/><Relationship Id="rId29" Type="http://schemas.openxmlformats.org/officeDocument/2006/relationships/image" Target="../media/image516.png"/><Relationship Id="rId24" Type="http://schemas.openxmlformats.org/officeDocument/2006/relationships/customXml" Target="../ink/ink514.xml"/><Relationship Id="rId40" Type="http://schemas.openxmlformats.org/officeDocument/2006/relationships/customXml" Target="../ink/ink522.xml"/><Relationship Id="rId45" Type="http://schemas.openxmlformats.org/officeDocument/2006/relationships/image" Target="../media/image524.png"/><Relationship Id="rId66" Type="http://schemas.openxmlformats.org/officeDocument/2006/relationships/customXml" Target="../ink/ink535.xml"/><Relationship Id="rId87" Type="http://schemas.openxmlformats.org/officeDocument/2006/relationships/image" Target="../media/image545.png"/><Relationship Id="rId110" Type="http://schemas.openxmlformats.org/officeDocument/2006/relationships/customXml" Target="../ink/ink557.xml"/><Relationship Id="rId115" Type="http://schemas.openxmlformats.org/officeDocument/2006/relationships/image" Target="../media/image559.png"/><Relationship Id="rId131" Type="http://schemas.openxmlformats.org/officeDocument/2006/relationships/image" Target="../media/image567.png"/><Relationship Id="rId136" Type="http://schemas.openxmlformats.org/officeDocument/2006/relationships/customXml" Target="../ink/ink570.xml"/><Relationship Id="rId61" Type="http://schemas.openxmlformats.org/officeDocument/2006/relationships/image" Target="../media/image532.png"/><Relationship Id="rId82" Type="http://schemas.openxmlformats.org/officeDocument/2006/relationships/customXml" Target="../ink/ink543.xml"/><Relationship Id="rId19" Type="http://schemas.openxmlformats.org/officeDocument/2006/relationships/image" Target="../media/image511.png"/><Relationship Id="rId14" Type="http://schemas.openxmlformats.org/officeDocument/2006/relationships/customXml" Target="../ink/ink509.xml"/><Relationship Id="rId30" Type="http://schemas.openxmlformats.org/officeDocument/2006/relationships/customXml" Target="../ink/ink517.xml"/><Relationship Id="rId35" Type="http://schemas.openxmlformats.org/officeDocument/2006/relationships/image" Target="../media/image519.png"/><Relationship Id="rId56" Type="http://schemas.openxmlformats.org/officeDocument/2006/relationships/customXml" Target="../ink/ink530.xml"/><Relationship Id="rId77" Type="http://schemas.openxmlformats.org/officeDocument/2006/relationships/image" Target="../media/image540.png"/><Relationship Id="rId100" Type="http://schemas.openxmlformats.org/officeDocument/2006/relationships/customXml" Target="../ink/ink552.xml"/><Relationship Id="rId105" Type="http://schemas.openxmlformats.org/officeDocument/2006/relationships/image" Target="../media/image554.png"/><Relationship Id="rId126" Type="http://schemas.openxmlformats.org/officeDocument/2006/relationships/customXml" Target="../ink/ink565.xml"/><Relationship Id="rId147" Type="http://schemas.openxmlformats.org/officeDocument/2006/relationships/image" Target="../media/image575.png"/><Relationship Id="rId8" Type="http://schemas.openxmlformats.org/officeDocument/2006/relationships/customXml" Target="../ink/ink506.xml"/><Relationship Id="rId51" Type="http://schemas.openxmlformats.org/officeDocument/2006/relationships/image" Target="../media/image527.png"/><Relationship Id="rId72" Type="http://schemas.openxmlformats.org/officeDocument/2006/relationships/customXml" Target="../ink/ink538.xml"/><Relationship Id="rId93" Type="http://schemas.openxmlformats.org/officeDocument/2006/relationships/image" Target="../media/image548.png"/><Relationship Id="rId98" Type="http://schemas.openxmlformats.org/officeDocument/2006/relationships/customXml" Target="../ink/ink551.xml"/><Relationship Id="rId121" Type="http://schemas.openxmlformats.org/officeDocument/2006/relationships/image" Target="../media/image562.png"/><Relationship Id="rId142" Type="http://schemas.openxmlformats.org/officeDocument/2006/relationships/customXml" Target="../ink/ink573.xml"/><Relationship Id="rId3" Type="http://schemas.openxmlformats.org/officeDocument/2006/relationships/image" Target="../media/image503.png"/><Relationship Id="rId25" Type="http://schemas.openxmlformats.org/officeDocument/2006/relationships/image" Target="../media/image514.png"/><Relationship Id="rId46" Type="http://schemas.openxmlformats.org/officeDocument/2006/relationships/customXml" Target="../ink/ink525.xml"/><Relationship Id="rId67" Type="http://schemas.openxmlformats.org/officeDocument/2006/relationships/image" Target="../media/image535.png"/><Relationship Id="rId116" Type="http://schemas.openxmlformats.org/officeDocument/2006/relationships/customXml" Target="../ink/ink560.xml"/><Relationship Id="rId137" Type="http://schemas.openxmlformats.org/officeDocument/2006/relationships/image" Target="../media/image570.png"/><Relationship Id="rId20" Type="http://schemas.openxmlformats.org/officeDocument/2006/relationships/customXml" Target="../ink/ink512.xml"/><Relationship Id="rId41" Type="http://schemas.openxmlformats.org/officeDocument/2006/relationships/image" Target="../media/image522.png"/><Relationship Id="rId62" Type="http://schemas.openxmlformats.org/officeDocument/2006/relationships/customXml" Target="../ink/ink533.xml"/><Relationship Id="rId83" Type="http://schemas.openxmlformats.org/officeDocument/2006/relationships/image" Target="../media/image543.png"/><Relationship Id="rId88" Type="http://schemas.openxmlformats.org/officeDocument/2006/relationships/customXml" Target="../ink/ink546.xml"/><Relationship Id="rId111" Type="http://schemas.openxmlformats.org/officeDocument/2006/relationships/image" Target="../media/image557.png"/><Relationship Id="rId132" Type="http://schemas.openxmlformats.org/officeDocument/2006/relationships/customXml" Target="../ink/ink568.xml"/><Relationship Id="rId15" Type="http://schemas.openxmlformats.org/officeDocument/2006/relationships/image" Target="../media/image509.png"/><Relationship Id="rId36" Type="http://schemas.openxmlformats.org/officeDocument/2006/relationships/customXml" Target="../ink/ink520.xml"/><Relationship Id="rId57" Type="http://schemas.openxmlformats.org/officeDocument/2006/relationships/image" Target="../media/image530.png"/><Relationship Id="rId106" Type="http://schemas.openxmlformats.org/officeDocument/2006/relationships/customXml" Target="../ink/ink555.xml"/><Relationship Id="rId127" Type="http://schemas.openxmlformats.org/officeDocument/2006/relationships/image" Target="../media/image565.png"/><Relationship Id="rId10" Type="http://schemas.openxmlformats.org/officeDocument/2006/relationships/customXml" Target="../ink/ink507.xml"/><Relationship Id="rId31" Type="http://schemas.openxmlformats.org/officeDocument/2006/relationships/image" Target="../media/image517.png"/><Relationship Id="rId52" Type="http://schemas.openxmlformats.org/officeDocument/2006/relationships/customXml" Target="../ink/ink528.xml"/><Relationship Id="rId73" Type="http://schemas.openxmlformats.org/officeDocument/2006/relationships/image" Target="../media/image538.png"/><Relationship Id="rId78" Type="http://schemas.openxmlformats.org/officeDocument/2006/relationships/customXml" Target="../ink/ink541.xml"/><Relationship Id="rId94" Type="http://schemas.openxmlformats.org/officeDocument/2006/relationships/customXml" Target="../ink/ink549.xml"/><Relationship Id="rId99" Type="http://schemas.openxmlformats.org/officeDocument/2006/relationships/image" Target="../media/image551.png"/><Relationship Id="rId101" Type="http://schemas.openxmlformats.org/officeDocument/2006/relationships/image" Target="../media/image552.png"/><Relationship Id="rId122" Type="http://schemas.openxmlformats.org/officeDocument/2006/relationships/customXml" Target="../ink/ink563.xml"/><Relationship Id="rId143" Type="http://schemas.openxmlformats.org/officeDocument/2006/relationships/image" Target="../media/image573.png"/><Relationship Id="rId148" Type="http://schemas.openxmlformats.org/officeDocument/2006/relationships/customXml" Target="../ink/ink576.xml"/><Relationship Id="rId4" Type="http://schemas.openxmlformats.org/officeDocument/2006/relationships/customXml" Target="../ink/ink504.xml"/><Relationship Id="rId9" Type="http://schemas.openxmlformats.org/officeDocument/2006/relationships/image" Target="../media/image506.png"/><Relationship Id="rId26" Type="http://schemas.openxmlformats.org/officeDocument/2006/relationships/customXml" Target="../ink/ink515.xml"/><Relationship Id="rId47" Type="http://schemas.openxmlformats.org/officeDocument/2006/relationships/image" Target="../media/image525.png"/><Relationship Id="rId68" Type="http://schemas.openxmlformats.org/officeDocument/2006/relationships/customXml" Target="../ink/ink536.xml"/><Relationship Id="rId89" Type="http://schemas.openxmlformats.org/officeDocument/2006/relationships/image" Target="../media/image546.png"/><Relationship Id="rId112" Type="http://schemas.openxmlformats.org/officeDocument/2006/relationships/customXml" Target="../ink/ink558.xml"/><Relationship Id="rId133" Type="http://schemas.openxmlformats.org/officeDocument/2006/relationships/image" Target="../media/image568.png"/><Relationship Id="rId16" Type="http://schemas.openxmlformats.org/officeDocument/2006/relationships/customXml" Target="../ink/ink510.xml"/><Relationship Id="rId37" Type="http://schemas.openxmlformats.org/officeDocument/2006/relationships/image" Target="../media/image520.png"/><Relationship Id="rId58" Type="http://schemas.openxmlformats.org/officeDocument/2006/relationships/customXml" Target="../ink/ink531.xml"/><Relationship Id="rId79" Type="http://schemas.openxmlformats.org/officeDocument/2006/relationships/image" Target="../media/image541.png"/><Relationship Id="rId102" Type="http://schemas.openxmlformats.org/officeDocument/2006/relationships/customXml" Target="../ink/ink553.xml"/><Relationship Id="rId123" Type="http://schemas.openxmlformats.org/officeDocument/2006/relationships/image" Target="../media/image563.png"/><Relationship Id="rId144" Type="http://schemas.openxmlformats.org/officeDocument/2006/relationships/customXml" Target="../ink/ink574.xml"/><Relationship Id="rId90" Type="http://schemas.openxmlformats.org/officeDocument/2006/relationships/customXml" Target="../ink/ink5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墨迹 8">
                <a:extLst>
                  <a:ext uri="{FF2B5EF4-FFF2-40B4-BE49-F238E27FC236}">
                    <a16:creationId xmlns:a16="http://schemas.microsoft.com/office/drawing/2014/main" id="{4CAB8030-7CC7-7A4B-8E7E-F79D5A43B2C0}"/>
                  </a:ext>
                </a:extLst>
              </p14:cNvPr>
              <p14:cNvContentPartPr/>
              <p14:nvPr/>
            </p14:nvContentPartPr>
            <p14:xfrm>
              <a:off x="642340" y="384471"/>
              <a:ext cx="622800" cy="536040"/>
            </p14:xfrm>
          </p:contentPart>
        </mc:Choice>
        <mc:Fallback>
          <p:pic>
            <p:nvPicPr>
              <p:cNvPr id="8" name="墨迹 8">
                <a:extLst>
                  <a:ext uri="{FF2B5EF4-FFF2-40B4-BE49-F238E27FC236}">
                    <a16:creationId xmlns:a16="http://schemas.microsoft.com/office/drawing/2014/main" id="{4CAB8030-7CC7-7A4B-8E7E-F79D5A43B2C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780" y="376906"/>
                <a:ext cx="637920" cy="551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9DE259C1-DCFB-F946-8C62-0B13E79A4443}"/>
                  </a:ext>
                </a:extLst>
              </p14:cNvPr>
              <p14:cNvContentPartPr/>
              <p14:nvPr/>
            </p14:nvContentPartPr>
            <p14:xfrm>
              <a:off x="3446565" y="599602"/>
              <a:ext cx="186480" cy="1908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9DE259C1-DCFB-F946-8C62-0B13E79A44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9005" y="592042"/>
                <a:ext cx="2016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" name="墨迹 26">
                <a:extLst>
                  <a:ext uri="{FF2B5EF4-FFF2-40B4-BE49-F238E27FC236}">
                    <a16:creationId xmlns:a16="http://schemas.microsoft.com/office/drawing/2014/main" id="{7369CD1A-7C47-ED43-A9D3-8A54D1EB16BA}"/>
                  </a:ext>
                </a:extLst>
              </p14:cNvPr>
              <p14:cNvContentPartPr/>
              <p14:nvPr/>
            </p14:nvContentPartPr>
            <p14:xfrm>
              <a:off x="2125005" y="388642"/>
              <a:ext cx="987120" cy="521640"/>
            </p14:xfrm>
          </p:contentPart>
        </mc:Choice>
        <mc:Fallback>
          <p:pic>
            <p:nvPicPr>
              <p:cNvPr id="25" name="墨迹 26">
                <a:extLst>
                  <a:ext uri="{FF2B5EF4-FFF2-40B4-BE49-F238E27FC236}">
                    <a16:creationId xmlns:a16="http://schemas.microsoft.com/office/drawing/2014/main" id="{7369CD1A-7C47-ED43-A9D3-8A54D1EB16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7442" y="381082"/>
                <a:ext cx="1002246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墨迹 27">
                <a:extLst>
                  <a:ext uri="{FF2B5EF4-FFF2-40B4-BE49-F238E27FC236}">
                    <a16:creationId xmlns:a16="http://schemas.microsoft.com/office/drawing/2014/main" id="{15FCF5A0-4854-764E-B529-8EC008FB2A3D}"/>
                  </a:ext>
                </a:extLst>
              </p14:cNvPr>
              <p14:cNvContentPartPr/>
              <p14:nvPr/>
            </p14:nvContentPartPr>
            <p14:xfrm>
              <a:off x="1467285" y="277042"/>
              <a:ext cx="478080" cy="732600"/>
            </p14:xfrm>
          </p:contentPart>
        </mc:Choice>
        <mc:Fallback>
          <p:pic>
            <p:nvPicPr>
              <p:cNvPr id="26" name="墨迹 27">
                <a:extLst>
                  <a:ext uri="{FF2B5EF4-FFF2-40B4-BE49-F238E27FC236}">
                    <a16:creationId xmlns:a16="http://schemas.microsoft.com/office/drawing/2014/main" id="{15FCF5A0-4854-764E-B529-8EC008FB2A3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9725" y="269482"/>
                <a:ext cx="493200" cy="74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5" name="墨迹 35">
                <a:extLst>
                  <a:ext uri="{FF2B5EF4-FFF2-40B4-BE49-F238E27FC236}">
                    <a16:creationId xmlns:a16="http://schemas.microsoft.com/office/drawing/2014/main" id="{EA8EF858-419D-6145-B1E8-C3C31862EF78}"/>
                  </a:ext>
                </a:extLst>
              </p14:cNvPr>
              <p14:cNvContentPartPr/>
              <p14:nvPr/>
            </p14:nvContentPartPr>
            <p14:xfrm>
              <a:off x="3943005" y="364522"/>
              <a:ext cx="1656720" cy="502560"/>
            </p14:xfrm>
          </p:contentPart>
        </mc:Choice>
        <mc:Fallback>
          <p:pic>
            <p:nvPicPr>
              <p:cNvPr id="35" name="墨迹 35">
                <a:extLst>
                  <a:ext uri="{FF2B5EF4-FFF2-40B4-BE49-F238E27FC236}">
                    <a16:creationId xmlns:a16="http://schemas.microsoft.com/office/drawing/2014/main" id="{EA8EF858-419D-6145-B1E8-C3C31862EF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35447" y="356957"/>
                <a:ext cx="1671477" cy="517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560FAB4F-C0BD-9B4D-88F9-BFD93BCCCC66}"/>
                  </a:ext>
                </a:extLst>
              </p14:cNvPr>
              <p14:cNvContentPartPr/>
              <p14:nvPr/>
            </p14:nvContentPartPr>
            <p14:xfrm>
              <a:off x="2143725" y="1747293"/>
              <a:ext cx="19080" cy="2520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560FAB4F-C0BD-9B4D-88F9-BFD93BCCCC6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36165" y="1739733"/>
                <a:ext cx="34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95482E70-D3A5-D84F-9EE0-65BAABD3A93D}"/>
                  </a:ext>
                </a:extLst>
              </p14:cNvPr>
              <p14:cNvContentPartPr/>
              <p14:nvPr/>
            </p14:nvContentPartPr>
            <p14:xfrm>
              <a:off x="2236605" y="1896333"/>
              <a:ext cx="31320" cy="1260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95482E70-D3A5-D84F-9EE0-65BAABD3A93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29045" y="1888773"/>
                <a:ext cx="46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1" name="墨迹 63">
                <a:extLst>
                  <a:ext uri="{FF2B5EF4-FFF2-40B4-BE49-F238E27FC236}">
                    <a16:creationId xmlns:a16="http://schemas.microsoft.com/office/drawing/2014/main" id="{2999C563-FE19-E243-BE1D-1D9849F3E4AA}"/>
                  </a:ext>
                </a:extLst>
              </p14:cNvPr>
              <p14:cNvContentPartPr/>
              <p14:nvPr/>
            </p14:nvContentPartPr>
            <p14:xfrm>
              <a:off x="3483645" y="1040253"/>
              <a:ext cx="6738480" cy="704880"/>
            </p14:xfrm>
          </p:contentPart>
        </mc:Choice>
        <mc:Fallback>
          <p:pic>
            <p:nvPicPr>
              <p:cNvPr id="61" name="墨迹 63">
                <a:extLst>
                  <a:ext uri="{FF2B5EF4-FFF2-40B4-BE49-F238E27FC236}">
                    <a16:creationId xmlns:a16="http://schemas.microsoft.com/office/drawing/2014/main" id="{2999C563-FE19-E243-BE1D-1D9849F3E4A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76085" y="1032693"/>
                <a:ext cx="6753601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2" name="墨迹 64">
                <a:extLst>
                  <a:ext uri="{FF2B5EF4-FFF2-40B4-BE49-F238E27FC236}">
                    <a16:creationId xmlns:a16="http://schemas.microsoft.com/office/drawing/2014/main" id="{63913C60-22D0-BD42-81E0-4AD49EA8F6F8}"/>
                  </a:ext>
                </a:extLst>
              </p14:cNvPr>
              <p14:cNvContentPartPr/>
              <p14:nvPr/>
            </p14:nvContentPartPr>
            <p14:xfrm>
              <a:off x="2603445" y="1244733"/>
              <a:ext cx="446400" cy="533160"/>
            </p14:xfrm>
          </p:contentPart>
        </mc:Choice>
        <mc:Fallback>
          <p:pic>
            <p:nvPicPr>
              <p:cNvPr id="62" name="墨迹 64">
                <a:extLst>
                  <a:ext uri="{FF2B5EF4-FFF2-40B4-BE49-F238E27FC236}">
                    <a16:creationId xmlns:a16="http://schemas.microsoft.com/office/drawing/2014/main" id="{63913C60-22D0-BD42-81E0-4AD49EA8F6F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95885" y="1237173"/>
                <a:ext cx="46152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3" name="墨迹 65">
                <a:extLst>
                  <a:ext uri="{FF2B5EF4-FFF2-40B4-BE49-F238E27FC236}">
                    <a16:creationId xmlns:a16="http://schemas.microsoft.com/office/drawing/2014/main" id="{5AF77DBE-C7A8-6E40-9310-9AF4F122F8FB}"/>
                  </a:ext>
                </a:extLst>
              </p14:cNvPr>
              <p14:cNvContentPartPr/>
              <p14:nvPr/>
            </p14:nvContentPartPr>
            <p14:xfrm>
              <a:off x="632445" y="1294413"/>
              <a:ext cx="1189080" cy="670680"/>
            </p14:xfrm>
          </p:contentPart>
        </mc:Choice>
        <mc:Fallback>
          <p:pic>
            <p:nvPicPr>
              <p:cNvPr id="63" name="墨迹 65">
                <a:extLst>
                  <a:ext uri="{FF2B5EF4-FFF2-40B4-BE49-F238E27FC236}">
                    <a16:creationId xmlns:a16="http://schemas.microsoft.com/office/drawing/2014/main" id="{5AF77DBE-C7A8-6E40-9310-9AF4F122F8F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4883" y="1286849"/>
                <a:ext cx="1204205" cy="685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04250AAF-8057-0047-89E8-7BD4CF00C500}"/>
                  </a:ext>
                </a:extLst>
              </p14:cNvPr>
              <p14:cNvContentPartPr/>
              <p14:nvPr/>
            </p14:nvContentPartPr>
            <p14:xfrm>
              <a:off x="10500765" y="1635693"/>
              <a:ext cx="55440" cy="11196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04250AAF-8057-0047-89E8-7BD4CF00C50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493205" y="1628133"/>
                <a:ext cx="705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9D598E61-D34F-4B42-B0FC-50993A0C1A19}"/>
                  </a:ext>
                </a:extLst>
              </p14:cNvPr>
              <p14:cNvContentPartPr/>
              <p14:nvPr/>
            </p14:nvContentPartPr>
            <p14:xfrm>
              <a:off x="1591485" y="2435973"/>
              <a:ext cx="217440" cy="45936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9D598E61-D34F-4B42-B0FC-50993A0C1A1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83925" y="2428413"/>
                <a:ext cx="23256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7220D7EF-3B85-084C-B36E-5BEA7130C735}"/>
                  </a:ext>
                </a:extLst>
              </p14:cNvPr>
              <p14:cNvContentPartPr/>
              <p14:nvPr/>
            </p14:nvContentPartPr>
            <p14:xfrm>
              <a:off x="2013405" y="2721453"/>
              <a:ext cx="19080" cy="6876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7220D7EF-3B85-084C-B36E-5BEA7130C73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05845" y="2713893"/>
                <a:ext cx="342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71946E5B-6E66-514D-A876-F262D3CB1242}"/>
                  </a:ext>
                </a:extLst>
              </p14:cNvPr>
              <p14:cNvContentPartPr/>
              <p14:nvPr/>
            </p14:nvContentPartPr>
            <p14:xfrm>
              <a:off x="2720805" y="2349213"/>
              <a:ext cx="236160" cy="45324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71946E5B-6E66-514D-A876-F262D3CB124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13245" y="2341653"/>
                <a:ext cx="25128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F916C289-9464-164B-A548-95B0CF6D777A}"/>
                  </a:ext>
                </a:extLst>
              </p14:cNvPr>
              <p14:cNvContentPartPr/>
              <p14:nvPr/>
            </p14:nvContentPartPr>
            <p14:xfrm>
              <a:off x="3266565" y="2634693"/>
              <a:ext cx="130680" cy="10584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F916C289-9464-164B-A548-95B0CF6D777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59005" y="2627133"/>
                <a:ext cx="14580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1A4C0331-F8CF-CC42-995A-A43BCEB6DD83}"/>
                  </a:ext>
                </a:extLst>
              </p14:cNvPr>
              <p14:cNvContentPartPr/>
              <p14:nvPr/>
            </p14:nvContentPartPr>
            <p14:xfrm>
              <a:off x="4222005" y="2523093"/>
              <a:ext cx="87120" cy="1260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1A4C0331-F8CF-CC42-995A-A43BCEB6DD8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14445" y="2515533"/>
                <a:ext cx="1022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E5DF9079-8567-0844-80F3-6C40BECC71A6}"/>
                  </a:ext>
                </a:extLst>
              </p14:cNvPr>
              <p14:cNvContentPartPr/>
              <p14:nvPr/>
            </p14:nvContentPartPr>
            <p14:xfrm>
              <a:off x="5822925" y="2181813"/>
              <a:ext cx="285840" cy="54648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E5DF9079-8567-0844-80F3-6C40BECC71A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15365" y="2174253"/>
                <a:ext cx="30096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69E3B549-6634-7141-9158-5A896A319A4E}"/>
                  </a:ext>
                </a:extLst>
              </p14:cNvPr>
              <p14:cNvContentPartPr/>
              <p14:nvPr/>
            </p14:nvContentPartPr>
            <p14:xfrm>
              <a:off x="6306765" y="2609853"/>
              <a:ext cx="254880" cy="11124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69E3B549-6634-7141-9158-5A896A319A4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99205" y="2602293"/>
                <a:ext cx="26964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70D3AE43-3236-1D47-B834-413788B79486}"/>
                  </a:ext>
                </a:extLst>
              </p14:cNvPr>
              <p14:cNvContentPartPr/>
              <p14:nvPr/>
            </p14:nvContentPartPr>
            <p14:xfrm>
              <a:off x="6778365" y="2516613"/>
              <a:ext cx="186480" cy="3132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70D3AE43-3236-1D47-B834-413788B7948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770805" y="2509413"/>
                <a:ext cx="201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E362F817-D939-D543-908A-6F9E740E6636}"/>
                  </a:ext>
                </a:extLst>
              </p14:cNvPr>
              <p14:cNvContentPartPr/>
              <p14:nvPr/>
            </p14:nvContentPartPr>
            <p14:xfrm>
              <a:off x="7256085" y="2492133"/>
              <a:ext cx="180360" cy="15480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E362F817-D939-D543-908A-6F9E740E663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48525" y="2484573"/>
                <a:ext cx="19548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33E137D9-A2B8-B94C-8807-0AD9D079CA10}"/>
                  </a:ext>
                </a:extLst>
              </p14:cNvPr>
              <p14:cNvContentPartPr/>
              <p14:nvPr/>
            </p14:nvContentPartPr>
            <p14:xfrm>
              <a:off x="8214405" y="2411853"/>
              <a:ext cx="65880" cy="22932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33E137D9-A2B8-B94C-8807-0AD9D079CA1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206845" y="2404293"/>
                <a:ext cx="810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0" name="墨迹 95">
                <a:extLst>
                  <a:ext uri="{FF2B5EF4-FFF2-40B4-BE49-F238E27FC236}">
                    <a16:creationId xmlns:a16="http://schemas.microsoft.com/office/drawing/2014/main" id="{279136FD-BC17-CC41-9E4F-AC14713BC0DA}"/>
                  </a:ext>
                </a:extLst>
              </p14:cNvPr>
              <p14:cNvContentPartPr/>
              <p14:nvPr/>
            </p14:nvContentPartPr>
            <p14:xfrm>
              <a:off x="8645685" y="2194053"/>
              <a:ext cx="391320" cy="471960"/>
            </p14:xfrm>
          </p:contentPart>
        </mc:Choice>
        <mc:Fallback>
          <p:pic>
            <p:nvPicPr>
              <p:cNvPr id="90" name="墨迹 95">
                <a:extLst>
                  <a:ext uri="{FF2B5EF4-FFF2-40B4-BE49-F238E27FC236}">
                    <a16:creationId xmlns:a16="http://schemas.microsoft.com/office/drawing/2014/main" id="{279136FD-BC17-CC41-9E4F-AC14713BC0D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38125" y="2186493"/>
                <a:ext cx="40644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1" name="墨迹 96">
                <a:extLst>
                  <a:ext uri="{FF2B5EF4-FFF2-40B4-BE49-F238E27FC236}">
                    <a16:creationId xmlns:a16="http://schemas.microsoft.com/office/drawing/2014/main" id="{071ACEC6-C9E2-E441-893A-D4942E3954BE}"/>
                  </a:ext>
                </a:extLst>
              </p14:cNvPr>
              <p14:cNvContentPartPr/>
              <p14:nvPr/>
            </p14:nvContentPartPr>
            <p14:xfrm>
              <a:off x="7770885" y="2479533"/>
              <a:ext cx="198360" cy="149400"/>
            </p14:xfrm>
          </p:contentPart>
        </mc:Choice>
        <mc:Fallback>
          <p:pic>
            <p:nvPicPr>
              <p:cNvPr id="91" name="墨迹 96">
                <a:extLst>
                  <a:ext uri="{FF2B5EF4-FFF2-40B4-BE49-F238E27FC236}">
                    <a16:creationId xmlns:a16="http://schemas.microsoft.com/office/drawing/2014/main" id="{071ACEC6-C9E2-E441-893A-D4942E3954B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63325" y="2471973"/>
                <a:ext cx="2131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2" name="墨迹 97">
                <a:extLst>
                  <a:ext uri="{FF2B5EF4-FFF2-40B4-BE49-F238E27FC236}">
                    <a16:creationId xmlns:a16="http://schemas.microsoft.com/office/drawing/2014/main" id="{CD6DF45D-FBE3-CD49-B080-082EF9DF8AD2}"/>
                  </a:ext>
                </a:extLst>
              </p14:cNvPr>
              <p14:cNvContentPartPr/>
              <p14:nvPr/>
            </p14:nvContentPartPr>
            <p14:xfrm>
              <a:off x="5320365" y="2405013"/>
              <a:ext cx="174240" cy="205200"/>
            </p14:xfrm>
          </p:contentPart>
        </mc:Choice>
        <mc:Fallback>
          <p:pic>
            <p:nvPicPr>
              <p:cNvPr id="92" name="墨迹 97">
                <a:extLst>
                  <a:ext uri="{FF2B5EF4-FFF2-40B4-BE49-F238E27FC236}">
                    <a16:creationId xmlns:a16="http://schemas.microsoft.com/office/drawing/2014/main" id="{CD6DF45D-FBE3-CD49-B080-082EF9DF8AD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12805" y="2397453"/>
                <a:ext cx="1890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3" name="墨迹 98">
                <a:extLst>
                  <a:ext uri="{FF2B5EF4-FFF2-40B4-BE49-F238E27FC236}">
                    <a16:creationId xmlns:a16="http://schemas.microsoft.com/office/drawing/2014/main" id="{4777CD3C-4774-5B4D-9DFD-B5278A16B15C}"/>
                  </a:ext>
                </a:extLst>
              </p14:cNvPr>
              <p14:cNvContentPartPr/>
              <p14:nvPr/>
            </p14:nvContentPartPr>
            <p14:xfrm>
              <a:off x="4544565" y="2492133"/>
              <a:ext cx="409680" cy="37440"/>
            </p14:xfrm>
          </p:contentPart>
        </mc:Choice>
        <mc:Fallback>
          <p:pic>
            <p:nvPicPr>
              <p:cNvPr id="93" name="墨迹 98">
                <a:extLst>
                  <a:ext uri="{FF2B5EF4-FFF2-40B4-BE49-F238E27FC236}">
                    <a16:creationId xmlns:a16="http://schemas.microsoft.com/office/drawing/2014/main" id="{4777CD3C-4774-5B4D-9DFD-B5278A16B15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37365" y="2484573"/>
                <a:ext cx="4248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4" name="墨迹 99">
                <a:extLst>
                  <a:ext uri="{FF2B5EF4-FFF2-40B4-BE49-F238E27FC236}">
                    <a16:creationId xmlns:a16="http://schemas.microsoft.com/office/drawing/2014/main" id="{A1AAE052-5001-0344-981C-A1E09D94A4A5}"/>
                  </a:ext>
                </a:extLst>
              </p14:cNvPr>
              <p14:cNvContentPartPr/>
              <p14:nvPr/>
            </p14:nvContentPartPr>
            <p14:xfrm>
              <a:off x="3626565" y="2485653"/>
              <a:ext cx="174240" cy="180360"/>
            </p14:xfrm>
          </p:contentPart>
        </mc:Choice>
        <mc:Fallback>
          <p:pic>
            <p:nvPicPr>
              <p:cNvPr id="94" name="墨迹 99">
                <a:extLst>
                  <a:ext uri="{FF2B5EF4-FFF2-40B4-BE49-F238E27FC236}">
                    <a16:creationId xmlns:a16="http://schemas.microsoft.com/office/drawing/2014/main" id="{A1AAE052-5001-0344-981C-A1E09D94A4A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619005" y="2478093"/>
                <a:ext cx="1890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5" name="墨迹 100">
                <a:extLst>
                  <a:ext uri="{FF2B5EF4-FFF2-40B4-BE49-F238E27FC236}">
                    <a16:creationId xmlns:a16="http://schemas.microsoft.com/office/drawing/2014/main" id="{CABC1860-E565-324B-B36D-DF415B7E5167}"/>
                  </a:ext>
                </a:extLst>
              </p14:cNvPr>
              <p14:cNvContentPartPr/>
              <p14:nvPr/>
            </p14:nvContentPartPr>
            <p14:xfrm>
              <a:off x="2193405" y="2516613"/>
              <a:ext cx="161640" cy="149400"/>
            </p14:xfrm>
          </p:contentPart>
        </mc:Choice>
        <mc:Fallback>
          <p:pic>
            <p:nvPicPr>
              <p:cNvPr id="95" name="墨迹 100">
                <a:extLst>
                  <a:ext uri="{FF2B5EF4-FFF2-40B4-BE49-F238E27FC236}">
                    <a16:creationId xmlns:a16="http://schemas.microsoft.com/office/drawing/2014/main" id="{CABC1860-E565-324B-B36D-DF415B7E516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185845" y="2509413"/>
                <a:ext cx="1767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3" name="墨迹 114">
                <a:extLst>
                  <a:ext uri="{FF2B5EF4-FFF2-40B4-BE49-F238E27FC236}">
                    <a16:creationId xmlns:a16="http://schemas.microsoft.com/office/drawing/2014/main" id="{6A1EC1D5-CDC2-2741-9628-0FD737EC1207}"/>
                  </a:ext>
                </a:extLst>
              </p14:cNvPr>
              <p14:cNvContentPartPr/>
              <p14:nvPr/>
            </p14:nvContentPartPr>
            <p14:xfrm>
              <a:off x="10339485" y="1977693"/>
              <a:ext cx="1570320" cy="688320"/>
            </p14:xfrm>
          </p:contentPart>
        </mc:Choice>
        <mc:Fallback>
          <p:pic>
            <p:nvPicPr>
              <p:cNvPr id="113" name="墨迹 114">
                <a:extLst>
                  <a:ext uri="{FF2B5EF4-FFF2-40B4-BE49-F238E27FC236}">
                    <a16:creationId xmlns:a16="http://schemas.microsoft.com/office/drawing/2014/main" id="{6A1EC1D5-CDC2-2741-9628-0FD737EC120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331923" y="1970133"/>
                <a:ext cx="1585443" cy="7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4" name="墨迹 115">
                <a:extLst>
                  <a:ext uri="{FF2B5EF4-FFF2-40B4-BE49-F238E27FC236}">
                    <a16:creationId xmlns:a16="http://schemas.microsoft.com/office/drawing/2014/main" id="{A0588733-1DCD-EB4C-871D-82D557EC2DC0}"/>
                  </a:ext>
                </a:extLst>
              </p14:cNvPr>
              <p14:cNvContentPartPr/>
              <p14:nvPr/>
            </p14:nvContentPartPr>
            <p14:xfrm>
              <a:off x="9155085" y="2293413"/>
              <a:ext cx="862200" cy="416160"/>
            </p14:xfrm>
          </p:contentPart>
        </mc:Choice>
        <mc:Fallback>
          <p:pic>
            <p:nvPicPr>
              <p:cNvPr id="114" name="墨迹 115">
                <a:extLst>
                  <a:ext uri="{FF2B5EF4-FFF2-40B4-BE49-F238E27FC236}">
                    <a16:creationId xmlns:a16="http://schemas.microsoft.com/office/drawing/2014/main" id="{A0588733-1DCD-EB4C-871D-82D557EC2DC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147885" y="2285853"/>
                <a:ext cx="87732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951884B3-B2BE-474A-A181-3C0C829B6D6F}"/>
                  </a:ext>
                </a:extLst>
              </p14:cNvPr>
              <p14:cNvContentPartPr/>
              <p14:nvPr/>
            </p14:nvContentPartPr>
            <p14:xfrm>
              <a:off x="11797485" y="2758893"/>
              <a:ext cx="49320" cy="8100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951884B3-B2BE-474A-A181-3C0C829B6D6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789925" y="2751333"/>
                <a:ext cx="6444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DBF37F2D-61DE-324A-9D09-79A5290FEDF9}"/>
                  </a:ext>
                </a:extLst>
              </p14:cNvPr>
              <p14:cNvContentPartPr/>
              <p14:nvPr/>
            </p14:nvContentPartPr>
            <p14:xfrm>
              <a:off x="2441445" y="3633693"/>
              <a:ext cx="174240" cy="17424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DBF37F2D-61DE-324A-9D09-79A5290FEDF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433885" y="3626133"/>
                <a:ext cx="1890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5813B1B7-45C5-844D-8A52-649E59EF263B}"/>
                  </a:ext>
                </a:extLst>
              </p14:cNvPr>
              <p14:cNvContentPartPr/>
              <p14:nvPr/>
            </p14:nvContentPartPr>
            <p14:xfrm>
              <a:off x="2590485" y="3404013"/>
              <a:ext cx="74880" cy="4392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5813B1B7-45C5-844D-8A52-649E59EF263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582925" y="3396453"/>
                <a:ext cx="9000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F72B3A20-1394-EA4E-ACEE-2AB6107DD67E}"/>
                  </a:ext>
                </a:extLst>
              </p14:cNvPr>
              <p14:cNvContentPartPr/>
              <p14:nvPr/>
            </p14:nvContentPartPr>
            <p14:xfrm>
              <a:off x="2919165" y="3798213"/>
              <a:ext cx="56160" cy="9612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F72B3A20-1394-EA4E-ACEE-2AB6107DD67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911605" y="3790653"/>
                <a:ext cx="712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5C31C34D-BBC5-EE4B-BCEE-FF97B2E8DCBA}"/>
                  </a:ext>
                </a:extLst>
              </p14:cNvPr>
              <p14:cNvContentPartPr/>
              <p14:nvPr/>
            </p14:nvContentPartPr>
            <p14:xfrm>
              <a:off x="4650045" y="3602373"/>
              <a:ext cx="161640" cy="27324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5C31C34D-BBC5-EE4B-BCEE-FF97B2E8DCB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642845" y="3595173"/>
                <a:ext cx="17676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8" name="墨迹 140">
                <a:extLst>
                  <a:ext uri="{FF2B5EF4-FFF2-40B4-BE49-F238E27FC236}">
                    <a16:creationId xmlns:a16="http://schemas.microsoft.com/office/drawing/2014/main" id="{8628D1F7-8144-FA40-9076-9D5469206E1A}"/>
                  </a:ext>
                </a:extLst>
              </p14:cNvPr>
              <p14:cNvContentPartPr/>
              <p14:nvPr/>
            </p14:nvContentPartPr>
            <p14:xfrm>
              <a:off x="5159085" y="3224013"/>
              <a:ext cx="567720" cy="840600"/>
            </p14:xfrm>
          </p:contentPart>
        </mc:Choice>
        <mc:Fallback>
          <p:pic>
            <p:nvPicPr>
              <p:cNvPr id="138" name="墨迹 140">
                <a:extLst>
                  <a:ext uri="{FF2B5EF4-FFF2-40B4-BE49-F238E27FC236}">
                    <a16:creationId xmlns:a16="http://schemas.microsoft.com/office/drawing/2014/main" id="{8628D1F7-8144-FA40-9076-9D5469206E1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51525" y="3216453"/>
                <a:ext cx="582840" cy="85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9" name="墨迹 141">
                <a:extLst>
                  <a:ext uri="{FF2B5EF4-FFF2-40B4-BE49-F238E27FC236}">
                    <a16:creationId xmlns:a16="http://schemas.microsoft.com/office/drawing/2014/main" id="{D364BE4F-57ED-FB41-A8F7-52C2DAD997C4}"/>
                  </a:ext>
                </a:extLst>
              </p14:cNvPr>
              <p14:cNvContentPartPr/>
              <p14:nvPr/>
            </p14:nvContentPartPr>
            <p14:xfrm>
              <a:off x="3390765" y="3397893"/>
              <a:ext cx="1017720" cy="546840"/>
            </p14:xfrm>
          </p:contentPart>
        </mc:Choice>
        <mc:Fallback>
          <p:pic>
            <p:nvPicPr>
              <p:cNvPr id="139" name="墨迹 141">
                <a:extLst>
                  <a:ext uri="{FF2B5EF4-FFF2-40B4-BE49-F238E27FC236}">
                    <a16:creationId xmlns:a16="http://schemas.microsoft.com/office/drawing/2014/main" id="{D364BE4F-57ED-FB41-A8F7-52C2DAD997C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383205" y="3390338"/>
                <a:ext cx="1032840" cy="561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0" name="墨迹 142">
                <a:extLst>
                  <a:ext uri="{FF2B5EF4-FFF2-40B4-BE49-F238E27FC236}">
                    <a16:creationId xmlns:a16="http://schemas.microsoft.com/office/drawing/2014/main" id="{CC72098E-77B8-174F-80C9-8A5806989F57}"/>
                  </a:ext>
                </a:extLst>
              </p14:cNvPr>
              <p14:cNvContentPartPr/>
              <p14:nvPr/>
            </p14:nvContentPartPr>
            <p14:xfrm>
              <a:off x="952485" y="3354333"/>
              <a:ext cx="1197720" cy="558720"/>
            </p14:xfrm>
          </p:contentPart>
        </mc:Choice>
        <mc:Fallback>
          <p:pic>
            <p:nvPicPr>
              <p:cNvPr id="140" name="墨迹 142">
                <a:extLst>
                  <a:ext uri="{FF2B5EF4-FFF2-40B4-BE49-F238E27FC236}">
                    <a16:creationId xmlns:a16="http://schemas.microsoft.com/office/drawing/2014/main" id="{CC72098E-77B8-174F-80C9-8A5806989F5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44925" y="3346773"/>
                <a:ext cx="121284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27436D96-3AA9-5B4E-8CAF-E5EEDBEEFE87}"/>
                  </a:ext>
                </a:extLst>
              </p14:cNvPr>
              <p14:cNvContentPartPr/>
              <p14:nvPr/>
            </p14:nvContentPartPr>
            <p14:xfrm>
              <a:off x="8242485" y="3099813"/>
              <a:ext cx="391320" cy="67680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27436D96-3AA9-5B4E-8CAF-E5EEDBEEFE8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234925" y="3092613"/>
                <a:ext cx="406440" cy="6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67" name="墨迹 171">
                <a:extLst>
                  <a:ext uri="{FF2B5EF4-FFF2-40B4-BE49-F238E27FC236}">
                    <a16:creationId xmlns:a16="http://schemas.microsoft.com/office/drawing/2014/main" id="{02DFC4C7-13CF-AB45-9C8F-41C890443C88}"/>
                  </a:ext>
                </a:extLst>
              </p14:cNvPr>
              <p14:cNvContentPartPr/>
              <p14:nvPr/>
            </p14:nvContentPartPr>
            <p14:xfrm>
              <a:off x="10023045" y="3155973"/>
              <a:ext cx="1992240" cy="595800"/>
            </p14:xfrm>
          </p:contentPart>
        </mc:Choice>
        <mc:Fallback>
          <p:pic>
            <p:nvPicPr>
              <p:cNvPr id="167" name="墨迹 171">
                <a:extLst>
                  <a:ext uri="{FF2B5EF4-FFF2-40B4-BE49-F238E27FC236}">
                    <a16:creationId xmlns:a16="http://schemas.microsoft.com/office/drawing/2014/main" id="{02DFC4C7-13CF-AB45-9C8F-41C890443C8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015484" y="3148413"/>
                <a:ext cx="2007363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68" name="墨迹 172">
                <a:extLst>
                  <a:ext uri="{FF2B5EF4-FFF2-40B4-BE49-F238E27FC236}">
                    <a16:creationId xmlns:a16="http://schemas.microsoft.com/office/drawing/2014/main" id="{B439F9EA-B5C9-C84C-B771-EB9BB235A968}"/>
                  </a:ext>
                </a:extLst>
              </p14:cNvPr>
              <p14:cNvContentPartPr/>
              <p14:nvPr/>
            </p14:nvContentPartPr>
            <p14:xfrm>
              <a:off x="8863485" y="3056613"/>
              <a:ext cx="924120" cy="856440"/>
            </p14:xfrm>
          </p:contentPart>
        </mc:Choice>
        <mc:Fallback>
          <p:pic>
            <p:nvPicPr>
              <p:cNvPr id="168" name="墨迹 172">
                <a:extLst>
                  <a:ext uri="{FF2B5EF4-FFF2-40B4-BE49-F238E27FC236}">
                    <a16:creationId xmlns:a16="http://schemas.microsoft.com/office/drawing/2014/main" id="{B439F9EA-B5C9-C84C-B771-EB9BB235A96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856285" y="3049053"/>
                <a:ext cx="939240" cy="87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9" name="墨迹 173">
                <a:extLst>
                  <a:ext uri="{FF2B5EF4-FFF2-40B4-BE49-F238E27FC236}">
                    <a16:creationId xmlns:a16="http://schemas.microsoft.com/office/drawing/2014/main" id="{FF3952AF-1887-0F4C-B3EE-169E74C0D2E3}"/>
                  </a:ext>
                </a:extLst>
              </p14:cNvPr>
              <p14:cNvContentPartPr/>
              <p14:nvPr/>
            </p14:nvContentPartPr>
            <p14:xfrm>
              <a:off x="7033245" y="3131133"/>
              <a:ext cx="918360" cy="780480"/>
            </p14:xfrm>
          </p:contentPart>
        </mc:Choice>
        <mc:Fallback>
          <p:pic>
            <p:nvPicPr>
              <p:cNvPr id="169" name="墨迹 173">
                <a:extLst>
                  <a:ext uri="{FF2B5EF4-FFF2-40B4-BE49-F238E27FC236}">
                    <a16:creationId xmlns:a16="http://schemas.microsoft.com/office/drawing/2014/main" id="{FF3952AF-1887-0F4C-B3EE-169E74C0D2E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025682" y="3123576"/>
                <a:ext cx="933486" cy="795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70" name="墨迹 174">
                <a:extLst>
                  <a:ext uri="{FF2B5EF4-FFF2-40B4-BE49-F238E27FC236}">
                    <a16:creationId xmlns:a16="http://schemas.microsoft.com/office/drawing/2014/main" id="{02E56473-AE43-9D42-87F1-8FCEE33E7D50}"/>
                  </a:ext>
                </a:extLst>
              </p14:cNvPr>
              <p14:cNvContentPartPr/>
              <p14:nvPr/>
            </p14:nvContentPartPr>
            <p14:xfrm>
              <a:off x="6530685" y="3211773"/>
              <a:ext cx="191880" cy="583560"/>
            </p14:xfrm>
          </p:contentPart>
        </mc:Choice>
        <mc:Fallback>
          <p:pic>
            <p:nvPicPr>
              <p:cNvPr id="170" name="墨迹 174">
                <a:extLst>
                  <a:ext uri="{FF2B5EF4-FFF2-40B4-BE49-F238E27FC236}">
                    <a16:creationId xmlns:a16="http://schemas.microsoft.com/office/drawing/2014/main" id="{02E56473-AE43-9D42-87F1-8FCEE33E7D5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523125" y="3204213"/>
                <a:ext cx="207000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71" name="墨迹 175">
                <a:extLst>
                  <a:ext uri="{FF2B5EF4-FFF2-40B4-BE49-F238E27FC236}">
                    <a16:creationId xmlns:a16="http://schemas.microsoft.com/office/drawing/2014/main" id="{D0C3EADF-410D-8F43-91CE-D85FFE2D5DDB}"/>
                  </a:ext>
                </a:extLst>
              </p14:cNvPr>
              <p14:cNvContentPartPr/>
              <p14:nvPr/>
            </p14:nvContentPartPr>
            <p14:xfrm>
              <a:off x="6027405" y="3379173"/>
              <a:ext cx="180360" cy="329040"/>
            </p14:xfrm>
          </p:contentPart>
        </mc:Choice>
        <mc:Fallback>
          <p:pic>
            <p:nvPicPr>
              <p:cNvPr id="171" name="墨迹 175">
                <a:extLst>
                  <a:ext uri="{FF2B5EF4-FFF2-40B4-BE49-F238E27FC236}">
                    <a16:creationId xmlns:a16="http://schemas.microsoft.com/office/drawing/2014/main" id="{D0C3EADF-410D-8F43-91CE-D85FFE2D5DD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020205" y="3371613"/>
                <a:ext cx="19548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81" name="墨迹 181">
                <a:extLst>
                  <a:ext uri="{FF2B5EF4-FFF2-40B4-BE49-F238E27FC236}">
                    <a16:creationId xmlns:a16="http://schemas.microsoft.com/office/drawing/2014/main" id="{6E1A4711-54BA-9540-A776-88A1D337889F}"/>
                  </a:ext>
                </a:extLst>
              </p14:cNvPr>
              <p14:cNvContentPartPr/>
              <p14:nvPr/>
            </p14:nvContentPartPr>
            <p14:xfrm>
              <a:off x="394125" y="4278813"/>
              <a:ext cx="1135440" cy="608400"/>
            </p14:xfrm>
          </p:contentPart>
        </mc:Choice>
        <mc:Fallback>
          <p:pic>
            <p:nvPicPr>
              <p:cNvPr id="181" name="墨迹 181">
                <a:extLst>
                  <a:ext uri="{FF2B5EF4-FFF2-40B4-BE49-F238E27FC236}">
                    <a16:creationId xmlns:a16="http://schemas.microsoft.com/office/drawing/2014/main" id="{6E1A4711-54BA-9540-A776-88A1D337889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84048" y="4268733"/>
                <a:ext cx="1153074" cy="62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87" name="墨迹 187">
                <a:extLst>
                  <a:ext uri="{FF2B5EF4-FFF2-40B4-BE49-F238E27FC236}">
                    <a16:creationId xmlns:a16="http://schemas.microsoft.com/office/drawing/2014/main" id="{C7C4DA7C-8827-C642-8B0D-98229D67014C}"/>
                  </a:ext>
                </a:extLst>
              </p14:cNvPr>
              <p14:cNvContentPartPr/>
              <p14:nvPr/>
            </p14:nvContentPartPr>
            <p14:xfrm>
              <a:off x="2509845" y="5978733"/>
              <a:ext cx="1073520" cy="732600"/>
            </p14:xfrm>
          </p:contentPart>
        </mc:Choice>
        <mc:Fallback>
          <p:pic>
            <p:nvPicPr>
              <p:cNvPr id="187" name="墨迹 187">
                <a:extLst>
                  <a:ext uri="{FF2B5EF4-FFF2-40B4-BE49-F238E27FC236}">
                    <a16:creationId xmlns:a16="http://schemas.microsoft.com/office/drawing/2014/main" id="{C7C4DA7C-8827-C642-8B0D-98229D67014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502288" y="5971173"/>
                <a:ext cx="1088275" cy="74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92" name="墨迹 192">
                <a:extLst>
                  <a:ext uri="{FF2B5EF4-FFF2-40B4-BE49-F238E27FC236}">
                    <a16:creationId xmlns:a16="http://schemas.microsoft.com/office/drawing/2014/main" id="{36833D4C-ECBC-4A4A-8E30-8EC60B8DEC4F}"/>
                  </a:ext>
                </a:extLst>
              </p14:cNvPr>
              <p14:cNvContentPartPr/>
              <p14:nvPr/>
            </p14:nvContentPartPr>
            <p14:xfrm>
              <a:off x="933765" y="5811333"/>
              <a:ext cx="441000" cy="775800"/>
            </p14:xfrm>
          </p:contentPart>
        </mc:Choice>
        <mc:Fallback>
          <p:pic>
            <p:nvPicPr>
              <p:cNvPr id="192" name="墨迹 192">
                <a:extLst>
                  <a:ext uri="{FF2B5EF4-FFF2-40B4-BE49-F238E27FC236}">
                    <a16:creationId xmlns:a16="http://schemas.microsoft.com/office/drawing/2014/main" id="{36833D4C-ECBC-4A4A-8E30-8EC60B8DEC4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26205" y="5803773"/>
                <a:ext cx="455760" cy="79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20CE70DA-7A76-6048-8090-CBDBEACC715A}"/>
                  </a:ext>
                </a:extLst>
              </p14:cNvPr>
              <p14:cNvContentPartPr/>
              <p14:nvPr/>
            </p14:nvContentPartPr>
            <p14:xfrm>
              <a:off x="1610205" y="6115173"/>
              <a:ext cx="254880" cy="29124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20CE70DA-7A76-6048-8090-CBDBEACC715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602645" y="6107613"/>
                <a:ext cx="26964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0EBDEBEB-972D-C044-B5A5-7C759CBC6CA1}"/>
                  </a:ext>
                </a:extLst>
              </p14:cNvPr>
              <p14:cNvContentPartPr/>
              <p14:nvPr/>
            </p14:nvContentPartPr>
            <p14:xfrm>
              <a:off x="3943005" y="6363573"/>
              <a:ext cx="62280" cy="16776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0EBDEBEB-972D-C044-B5A5-7C759CBC6CA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935445" y="6356013"/>
                <a:ext cx="774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07" name="墨迹 208">
                <a:extLst>
                  <a:ext uri="{FF2B5EF4-FFF2-40B4-BE49-F238E27FC236}">
                    <a16:creationId xmlns:a16="http://schemas.microsoft.com/office/drawing/2014/main" id="{0066A413-74E9-0D4B-8E33-BD12792699B7}"/>
                  </a:ext>
                </a:extLst>
              </p14:cNvPr>
              <p14:cNvContentPartPr/>
              <p14:nvPr/>
            </p14:nvContentPartPr>
            <p14:xfrm>
              <a:off x="10122405" y="5749413"/>
              <a:ext cx="1427400" cy="893520"/>
            </p14:xfrm>
          </p:contentPart>
        </mc:Choice>
        <mc:Fallback>
          <p:pic>
            <p:nvPicPr>
              <p:cNvPr id="207" name="墨迹 208">
                <a:extLst>
                  <a:ext uri="{FF2B5EF4-FFF2-40B4-BE49-F238E27FC236}">
                    <a16:creationId xmlns:a16="http://schemas.microsoft.com/office/drawing/2014/main" id="{0066A413-74E9-0D4B-8E33-BD12792699B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114845" y="5741856"/>
                <a:ext cx="1442520" cy="908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08" name="墨迹 209">
                <a:extLst>
                  <a:ext uri="{FF2B5EF4-FFF2-40B4-BE49-F238E27FC236}">
                    <a16:creationId xmlns:a16="http://schemas.microsoft.com/office/drawing/2014/main" id="{125A11F5-6B9F-9541-BCCC-46B78AF9DC98}"/>
                  </a:ext>
                </a:extLst>
              </p14:cNvPr>
              <p14:cNvContentPartPr/>
              <p14:nvPr/>
            </p14:nvContentPartPr>
            <p14:xfrm>
              <a:off x="5258085" y="5861013"/>
              <a:ext cx="4039560" cy="763200"/>
            </p14:xfrm>
          </p:contentPart>
        </mc:Choice>
        <mc:Fallback>
          <p:pic>
            <p:nvPicPr>
              <p:cNvPr id="208" name="墨迹 209">
                <a:extLst>
                  <a:ext uri="{FF2B5EF4-FFF2-40B4-BE49-F238E27FC236}">
                    <a16:creationId xmlns:a16="http://schemas.microsoft.com/office/drawing/2014/main" id="{125A11F5-6B9F-9541-BCCC-46B78AF9DC9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250525" y="5853457"/>
                <a:ext cx="4054320" cy="778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16" name="墨迹 216">
                <a:extLst>
                  <a:ext uri="{FF2B5EF4-FFF2-40B4-BE49-F238E27FC236}">
                    <a16:creationId xmlns:a16="http://schemas.microsoft.com/office/drawing/2014/main" id="{9DAE35C9-1231-6D4E-861A-D6AB5C8C64D3}"/>
                  </a:ext>
                </a:extLst>
              </p14:cNvPr>
              <p14:cNvContentPartPr/>
              <p14:nvPr/>
            </p14:nvContentPartPr>
            <p14:xfrm>
              <a:off x="1231485" y="1641813"/>
              <a:ext cx="7687440" cy="4259160"/>
            </p14:xfrm>
          </p:contentPart>
        </mc:Choice>
        <mc:Fallback>
          <p:pic>
            <p:nvPicPr>
              <p:cNvPr id="216" name="墨迹 216">
                <a:extLst>
                  <a:ext uri="{FF2B5EF4-FFF2-40B4-BE49-F238E27FC236}">
                    <a16:creationId xmlns:a16="http://schemas.microsoft.com/office/drawing/2014/main" id="{9DAE35C9-1231-6D4E-861A-D6AB5C8C64D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223925" y="1634253"/>
                <a:ext cx="7702560" cy="42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20" name="墨迹 220">
                <a:extLst>
                  <a:ext uri="{FF2B5EF4-FFF2-40B4-BE49-F238E27FC236}">
                    <a16:creationId xmlns:a16="http://schemas.microsoft.com/office/drawing/2014/main" id="{E69228DF-49D8-294B-B0EC-875CE0AA1502}"/>
                  </a:ext>
                </a:extLst>
              </p14:cNvPr>
              <p14:cNvContentPartPr/>
              <p14:nvPr/>
            </p14:nvContentPartPr>
            <p14:xfrm>
              <a:off x="8298285" y="2684373"/>
              <a:ext cx="1996200" cy="3009240"/>
            </p14:xfrm>
          </p:contentPart>
        </mc:Choice>
        <mc:Fallback>
          <p:pic>
            <p:nvPicPr>
              <p:cNvPr id="220" name="墨迹 220">
                <a:extLst>
                  <a:ext uri="{FF2B5EF4-FFF2-40B4-BE49-F238E27FC236}">
                    <a16:creationId xmlns:a16="http://schemas.microsoft.com/office/drawing/2014/main" id="{E69228DF-49D8-294B-B0EC-875CE0AA150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290725" y="2676814"/>
                <a:ext cx="2011320" cy="3024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28" name="墨迹 228">
                <a:extLst>
                  <a:ext uri="{FF2B5EF4-FFF2-40B4-BE49-F238E27FC236}">
                    <a16:creationId xmlns:a16="http://schemas.microsoft.com/office/drawing/2014/main" id="{AB5A3E1B-88ED-0B4D-A7A1-E9152EBB9C6A}"/>
                  </a:ext>
                </a:extLst>
              </p14:cNvPr>
              <p14:cNvContentPartPr/>
              <p14:nvPr/>
            </p14:nvContentPartPr>
            <p14:xfrm>
              <a:off x="3657525" y="4831053"/>
              <a:ext cx="1049040" cy="409680"/>
            </p14:xfrm>
          </p:contentPart>
        </mc:Choice>
        <mc:Fallback>
          <p:pic>
            <p:nvPicPr>
              <p:cNvPr id="228" name="墨迹 228">
                <a:extLst>
                  <a:ext uri="{FF2B5EF4-FFF2-40B4-BE49-F238E27FC236}">
                    <a16:creationId xmlns:a16="http://schemas.microsoft.com/office/drawing/2014/main" id="{AB5A3E1B-88ED-0B4D-A7A1-E9152EBB9C6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649965" y="4823493"/>
                <a:ext cx="106380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42" name="墨迹 243">
                <a:extLst>
                  <a:ext uri="{FF2B5EF4-FFF2-40B4-BE49-F238E27FC236}">
                    <a16:creationId xmlns:a16="http://schemas.microsoft.com/office/drawing/2014/main" id="{9A7FBAB0-569D-984C-8326-1DD588989F26}"/>
                  </a:ext>
                </a:extLst>
              </p14:cNvPr>
              <p14:cNvContentPartPr/>
              <p14:nvPr/>
            </p14:nvContentPartPr>
            <p14:xfrm>
              <a:off x="10209165" y="4533333"/>
              <a:ext cx="1359000" cy="515160"/>
            </p14:xfrm>
          </p:contentPart>
        </mc:Choice>
        <mc:Fallback>
          <p:pic>
            <p:nvPicPr>
              <p:cNvPr id="242" name="墨迹 243">
                <a:extLst>
                  <a:ext uri="{FF2B5EF4-FFF2-40B4-BE49-F238E27FC236}">
                    <a16:creationId xmlns:a16="http://schemas.microsoft.com/office/drawing/2014/main" id="{9A7FBAB0-569D-984C-8326-1DD588989F2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201605" y="4525773"/>
                <a:ext cx="137412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43" name="墨迹 244">
                <a:extLst>
                  <a:ext uri="{FF2B5EF4-FFF2-40B4-BE49-F238E27FC236}">
                    <a16:creationId xmlns:a16="http://schemas.microsoft.com/office/drawing/2014/main" id="{2C89001F-7A32-3F4D-B56B-0EDFE6B4268D}"/>
                  </a:ext>
                </a:extLst>
              </p14:cNvPr>
              <p14:cNvContentPartPr/>
              <p14:nvPr/>
            </p14:nvContentPartPr>
            <p14:xfrm>
              <a:off x="6362565" y="4558533"/>
              <a:ext cx="1080000" cy="371880"/>
            </p14:xfrm>
          </p:contentPart>
        </mc:Choice>
        <mc:Fallback>
          <p:pic>
            <p:nvPicPr>
              <p:cNvPr id="243" name="墨迹 244">
                <a:extLst>
                  <a:ext uri="{FF2B5EF4-FFF2-40B4-BE49-F238E27FC236}">
                    <a16:creationId xmlns:a16="http://schemas.microsoft.com/office/drawing/2014/main" id="{2C89001F-7A32-3F4D-B56B-0EDFE6B4268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355005" y="4551333"/>
                <a:ext cx="10951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55" name="墨迹 256">
                <a:extLst>
                  <a:ext uri="{FF2B5EF4-FFF2-40B4-BE49-F238E27FC236}">
                    <a16:creationId xmlns:a16="http://schemas.microsoft.com/office/drawing/2014/main" id="{E76EC499-73DF-824F-AB13-0A26DA635493}"/>
                  </a:ext>
                </a:extLst>
              </p14:cNvPr>
              <p14:cNvContentPartPr/>
              <p14:nvPr/>
            </p14:nvContentPartPr>
            <p14:xfrm>
              <a:off x="8133045" y="4737813"/>
              <a:ext cx="1539720" cy="304200"/>
            </p14:xfrm>
          </p:contentPart>
        </mc:Choice>
        <mc:Fallback>
          <p:pic>
            <p:nvPicPr>
              <p:cNvPr id="255" name="墨迹 256">
                <a:extLst>
                  <a:ext uri="{FF2B5EF4-FFF2-40B4-BE49-F238E27FC236}">
                    <a16:creationId xmlns:a16="http://schemas.microsoft.com/office/drawing/2014/main" id="{E76EC499-73DF-824F-AB13-0A26DA63549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125485" y="4730253"/>
                <a:ext cx="155484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56" name="墨迹 257">
                <a:extLst>
                  <a:ext uri="{FF2B5EF4-FFF2-40B4-BE49-F238E27FC236}">
                    <a16:creationId xmlns:a16="http://schemas.microsoft.com/office/drawing/2014/main" id="{61751DF1-74D7-0B4F-BF10-845BDEBB42D0}"/>
                  </a:ext>
                </a:extLst>
              </p14:cNvPr>
              <p14:cNvContentPartPr/>
              <p14:nvPr/>
            </p14:nvContentPartPr>
            <p14:xfrm>
              <a:off x="5276805" y="4880733"/>
              <a:ext cx="273240" cy="205200"/>
            </p14:xfrm>
          </p:contentPart>
        </mc:Choice>
        <mc:Fallback>
          <p:pic>
            <p:nvPicPr>
              <p:cNvPr id="256" name="墨迹 257">
                <a:extLst>
                  <a:ext uri="{FF2B5EF4-FFF2-40B4-BE49-F238E27FC236}">
                    <a16:creationId xmlns:a16="http://schemas.microsoft.com/office/drawing/2014/main" id="{61751DF1-74D7-0B4F-BF10-845BDEBB42D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269245" y="4873173"/>
                <a:ext cx="2883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61" name="墨迹 261">
                <a:extLst>
                  <a:ext uri="{FF2B5EF4-FFF2-40B4-BE49-F238E27FC236}">
                    <a16:creationId xmlns:a16="http://schemas.microsoft.com/office/drawing/2014/main" id="{B945A599-BE35-214D-BAA8-5ED056301A94}"/>
                  </a:ext>
                </a:extLst>
              </p14:cNvPr>
              <p14:cNvContentPartPr/>
              <p14:nvPr/>
            </p14:nvContentPartPr>
            <p14:xfrm>
              <a:off x="7634445" y="5594253"/>
              <a:ext cx="316800" cy="329400"/>
            </p14:xfrm>
          </p:contentPart>
        </mc:Choice>
        <mc:Fallback>
          <p:pic>
            <p:nvPicPr>
              <p:cNvPr id="261" name="墨迹 261">
                <a:extLst>
                  <a:ext uri="{FF2B5EF4-FFF2-40B4-BE49-F238E27FC236}">
                    <a16:creationId xmlns:a16="http://schemas.microsoft.com/office/drawing/2014/main" id="{B945A599-BE35-214D-BAA8-5ED056301A9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626885" y="5586685"/>
                <a:ext cx="331920" cy="344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74" name="墨迹 276">
                <a:extLst>
                  <a:ext uri="{FF2B5EF4-FFF2-40B4-BE49-F238E27FC236}">
                    <a16:creationId xmlns:a16="http://schemas.microsoft.com/office/drawing/2014/main" id="{4601187D-9B34-954D-B6DA-10995CC1C760}"/>
                  </a:ext>
                </a:extLst>
              </p14:cNvPr>
              <p14:cNvContentPartPr/>
              <p14:nvPr/>
            </p14:nvContentPartPr>
            <p14:xfrm>
              <a:off x="9805965" y="5389413"/>
              <a:ext cx="422640" cy="496800"/>
            </p14:xfrm>
          </p:contentPart>
        </mc:Choice>
        <mc:Fallback>
          <p:pic>
            <p:nvPicPr>
              <p:cNvPr id="274" name="墨迹 276">
                <a:extLst>
                  <a:ext uri="{FF2B5EF4-FFF2-40B4-BE49-F238E27FC236}">
                    <a16:creationId xmlns:a16="http://schemas.microsoft.com/office/drawing/2014/main" id="{4601187D-9B34-954D-B6DA-10995CC1C76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798399" y="5381853"/>
                <a:ext cx="437773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75" name="墨迹 277">
                <a:extLst>
                  <a:ext uri="{FF2B5EF4-FFF2-40B4-BE49-F238E27FC236}">
                    <a16:creationId xmlns:a16="http://schemas.microsoft.com/office/drawing/2014/main" id="{6546CF7B-DF62-D641-8828-FE4A027F9A6B}"/>
                  </a:ext>
                </a:extLst>
              </p14:cNvPr>
              <p14:cNvContentPartPr/>
              <p14:nvPr/>
            </p14:nvContentPartPr>
            <p14:xfrm>
              <a:off x="8683125" y="5662293"/>
              <a:ext cx="844200" cy="161640"/>
            </p14:xfrm>
          </p:contentPart>
        </mc:Choice>
        <mc:Fallback>
          <p:pic>
            <p:nvPicPr>
              <p:cNvPr id="275" name="墨迹 277">
                <a:extLst>
                  <a:ext uri="{FF2B5EF4-FFF2-40B4-BE49-F238E27FC236}">
                    <a16:creationId xmlns:a16="http://schemas.microsoft.com/office/drawing/2014/main" id="{6546CF7B-DF62-D641-8828-FE4A027F9A6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675565" y="5654733"/>
                <a:ext cx="8593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76" name="墨迹 278">
                <a:extLst>
                  <a:ext uri="{FF2B5EF4-FFF2-40B4-BE49-F238E27FC236}">
                    <a16:creationId xmlns:a16="http://schemas.microsoft.com/office/drawing/2014/main" id="{8C602A5F-1783-AD40-BBED-F94462306FB4}"/>
                  </a:ext>
                </a:extLst>
              </p14:cNvPr>
              <p14:cNvContentPartPr/>
              <p14:nvPr/>
            </p14:nvContentPartPr>
            <p14:xfrm>
              <a:off x="8180565" y="5507133"/>
              <a:ext cx="329040" cy="434520"/>
            </p14:xfrm>
          </p:contentPart>
        </mc:Choice>
        <mc:Fallback>
          <p:pic>
            <p:nvPicPr>
              <p:cNvPr id="276" name="墨迹 278">
                <a:extLst>
                  <a:ext uri="{FF2B5EF4-FFF2-40B4-BE49-F238E27FC236}">
                    <a16:creationId xmlns:a16="http://schemas.microsoft.com/office/drawing/2014/main" id="{8C602A5F-1783-AD40-BBED-F94462306FB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173005" y="5499573"/>
                <a:ext cx="34416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82" name="墨迹 282">
                <a:extLst>
                  <a:ext uri="{FF2B5EF4-FFF2-40B4-BE49-F238E27FC236}">
                    <a16:creationId xmlns:a16="http://schemas.microsoft.com/office/drawing/2014/main" id="{E5D73BEC-65E2-1140-9FD6-7BE6CCF24F5E}"/>
                  </a:ext>
                </a:extLst>
              </p14:cNvPr>
              <p14:cNvContentPartPr/>
              <p14:nvPr/>
            </p14:nvContentPartPr>
            <p14:xfrm>
              <a:off x="10364325" y="5544573"/>
              <a:ext cx="602280" cy="167760"/>
            </p14:xfrm>
          </p:contentPart>
        </mc:Choice>
        <mc:Fallback>
          <p:pic>
            <p:nvPicPr>
              <p:cNvPr id="282" name="墨迹 282">
                <a:extLst>
                  <a:ext uri="{FF2B5EF4-FFF2-40B4-BE49-F238E27FC236}">
                    <a16:creationId xmlns:a16="http://schemas.microsoft.com/office/drawing/2014/main" id="{E5D73BEC-65E2-1140-9FD6-7BE6CCF24F5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356765" y="5537013"/>
                <a:ext cx="6174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87" name="墨迹 287">
                <a:extLst>
                  <a:ext uri="{FF2B5EF4-FFF2-40B4-BE49-F238E27FC236}">
                    <a16:creationId xmlns:a16="http://schemas.microsoft.com/office/drawing/2014/main" id="{7A7B369E-D845-974C-A1AF-30D6FB66A4EF}"/>
                  </a:ext>
                </a:extLst>
              </p14:cNvPr>
              <p14:cNvContentPartPr/>
              <p14:nvPr/>
            </p14:nvContentPartPr>
            <p14:xfrm>
              <a:off x="8037645" y="1666653"/>
              <a:ext cx="1451520" cy="1123560"/>
            </p14:xfrm>
          </p:contentPart>
        </mc:Choice>
        <mc:Fallback>
          <p:pic>
            <p:nvPicPr>
              <p:cNvPr id="287" name="墨迹 287">
                <a:extLst>
                  <a:ext uri="{FF2B5EF4-FFF2-40B4-BE49-F238E27FC236}">
                    <a16:creationId xmlns:a16="http://schemas.microsoft.com/office/drawing/2014/main" id="{7A7B369E-D845-974C-A1AF-30D6FB66A4E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030085" y="1659091"/>
                <a:ext cx="1466640" cy="1138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92" name="墨迹 292">
                <a:extLst>
                  <a:ext uri="{FF2B5EF4-FFF2-40B4-BE49-F238E27FC236}">
                    <a16:creationId xmlns:a16="http://schemas.microsoft.com/office/drawing/2014/main" id="{85E22BBE-F800-0644-9E4E-99D5F9CBBDA0}"/>
                  </a:ext>
                </a:extLst>
              </p14:cNvPr>
              <p14:cNvContentPartPr/>
              <p14:nvPr/>
            </p14:nvContentPartPr>
            <p14:xfrm>
              <a:off x="11127525" y="3825933"/>
              <a:ext cx="887400" cy="592560"/>
            </p14:xfrm>
          </p:contentPart>
        </mc:Choice>
        <mc:Fallback>
          <p:pic>
            <p:nvPicPr>
              <p:cNvPr id="292" name="墨迹 292">
                <a:extLst>
                  <a:ext uri="{FF2B5EF4-FFF2-40B4-BE49-F238E27FC236}">
                    <a16:creationId xmlns:a16="http://schemas.microsoft.com/office/drawing/2014/main" id="{85E22BBE-F800-0644-9E4E-99D5F9CBBDA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119968" y="3818373"/>
                <a:ext cx="902154" cy="60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3978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墨迹 23">
                <a:extLst>
                  <a:ext uri="{FF2B5EF4-FFF2-40B4-BE49-F238E27FC236}">
                    <a16:creationId xmlns:a16="http://schemas.microsoft.com/office/drawing/2014/main" id="{F2A01877-EE79-4441-B986-096BD4628734}"/>
                  </a:ext>
                </a:extLst>
              </p14:cNvPr>
              <p14:cNvContentPartPr/>
              <p14:nvPr/>
            </p14:nvContentPartPr>
            <p14:xfrm>
              <a:off x="4010140" y="334729"/>
              <a:ext cx="766440" cy="567000"/>
            </p14:xfrm>
          </p:contentPart>
        </mc:Choice>
        <mc:Fallback>
          <p:pic>
            <p:nvPicPr>
              <p:cNvPr id="20" name="墨迹 23">
                <a:extLst>
                  <a:ext uri="{FF2B5EF4-FFF2-40B4-BE49-F238E27FC236}">
                    <a16:creationId xmlns:a16="http://schemas.microsoft.com/office/drawing/2014/main" id="{F2A01877-EE79-4441-B986-096BD46287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2576" y="327169"/>
                <a:ext cx="781567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墨迹 24">
                <a:extLst>
                  <a:ext uri="{FF2B5EF4-FFF2-40B4-BE49-F238E27FC236}">
                    <a16:creationId xmlns:a16="http://schemas.microsoft.com/office/drawing/2014/main" id="{D8F89DAD-C1FD-FC42-B06D-A8428C75662B}"/>
                  </a:ext>
                </a:extLst>
              </p14:cNvPr>
              <p14:cNvContentPartPr/>
              <p14:nvPr/>
            </p14:nvContentPartPr>
            <p14:xfrm>
              <a:off x="3605500" y="559009"/>
              <a:ext cx="181080" cy="224280"/>
            </p14:xfrm>
          </p:contentPart>
        </mc:Choice>
        <mc:Fallback>
          <p:pic>
            <p:nvPicPr>
              <p:cNvPr id="21" name="墨迹 24">
                <a:extLst>
                  <a:ext uri="{FF2B5EF4-FFF2-40B4-BE49-F238E27FC236}">
                    <a16:creationId xmlns:a16="http://schemas.microsoft.com/office/drawing/2014/main" id="{D8F89DAD-C1FD-FC42-B06D-A8428C7566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97925" y="551461"/>
                <a:ext cx="196230" cy="239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墨迹 25">
                <a:extLst>
                  <a:ext uri="{FF2B5EF4-FFF2-40B4-BE49-F238E27FC236}">
                    <a16:creationId xmlns:a16="http://schemas.microsoft.com/office/drawing/2014/main" id="{7A732F86-EBB2-A44F-B6DE-87DB0C227285}"/>
                  </a:ext>
                </a:extLst>
              </p14:cNvPr>
              <p14:cNvContentPartPr/>
              <p14:nvPr/>
            </p14:nvContentPartPr>
            <p14:xfrm>
              <a:off x="1850140" y="427969"/>
              <a:ext cx="1307880" cy="479880"/>
            </p14:xfrm>
          </p:contentPart>
        </mc:Choice>
        <mc:Fallback>
          <p:pic>
            <p:nvPicPr>
              <p:cNvPr id="22" name="墨迹 25">
                <a:extLst>
                  <a:ext uri="{FF2B5EF4-FFF2-40B4-BE49-F238E27FC236}">
                    <a16:creationId xmlns:a16="http://schemas.microsoft.com/office/drawing/2014/main" id="{7A732F86-EBB2-A44F-B6DE-87DB0C2272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42580" y="420769"/>
                <a:ext cx="132264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墨迹 26">
                <a:extLst>
                  <a:ext uri="{FF2B5EF4-FFF2-40B4-BE49-F238E27FC236}">
                    <a16:creationId xmlns:a16="http://schemas.microsoft.com/office/drawing/2014/main" id="{26CD61C4-609D-9149-A293-865486E9D2BE}"/>
                  </a:ext>
                </a:extLst>
              </p14:cNvPr>
              <p14:cNvContentPartPr/>
              <p14:nvPr/>
            </p14:nvContentPartPr>
            <p14:xfrm>
              <a:off x="704620" y="484129"/>
              <a:ext cx="728640" cy="504720"/>
            </p14:xfrm>
          </p:contentPart>
        </mc:Choice>
        <mc:Fallback>
          <p:pic>
            <p:nvPicPr>
              <p:cNvPr id="23" name="墨迹 26">
                <a:extLst>
                  <a:ext uri="{FF2B5EF4-FFF2-40B4-BE49-F238E27FC236}">
                    <a16:creationId xmlns:a16="http://schemas.microsoft.com/office/drawing/2014/main" id="{26CD61C4-609D-9149-A293-865486E9D2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7060" y="476569"/>
                <a:ext cx="74376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墨迹 32">
                <a:extLst>
                  <a:ext uri="{FF2B5EF4-FFF2-40B4-BE49-F238E27FC236}">
                    <a16:creationId xmlns:a16="http://schemas.microsoft.com/office/drawing/2014/main" id="{B3CABEB6-EA3A-5349-B391-6B3C5089D6DD}"/>
                  </a:ext>
                </a:extLst>
              </p14:cNvPr>
              <p14:cNvContentPartPr/>
              <p14:nvPr/>
            </p14:nvContentPartPr>
            <p14:xfrm>
              <a:off x="6855220" y="210169"/>
              <a:ext cx="1450440" cy="604080"/>
            </p14:xfrm>
          </p:contentPart>
        </mc:Choice>
        <mc:Fallback>
          <p:pic>
            <p:nvPicPr>
              <p:cNvPr id="32" name="墨迹 32">
                <a:extLst>
                  <a:ext uri="{FF2B5EF4-FFF2-40B4-BE49-F238E27FC236}">
                    <a16:creationId xmlns:a16="http://schemas.microsoft.com/office/drawing/2014/main" id="{B3CABEB6-EA3A-5349-B391-6B3C5089D6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47658" y="202609"/>
                <a:ext cx="1465564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2B299C2C-4FD1-8742-BA4D-5F36ED5FD069}"/>
                  </a:ext>
                </a:extLst>
              </p14:cNvPr>
              <p14:cNvContentPartPr/>
              <p14:nvPr/>
            </p14:nvContentPartPr>
            <p14:xfrm>
              <a:off x="6618700" y="216289"/>
              <a:ext cx="1643760" cy="71640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2B299C2C-4FD1-8742-BA4D-5F36ED5FD06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11140" y="209089"/>
                <a:ext cx="165888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8" name="墨迹 38">
                <a:extLst>
                  <a:ext uri="{FF2B5EF4-FFF2-40B4-BE49-F238E27FC236}">
                    <a16:creationId xmlns:a16="http://schemas.microsoft.com/office/drawing/2014/main" id="{146801A8-209C-1D43-A2E1-8D39B5EEC407}"/>
                  </a:ext>
                </a:extLst>
              </p14:cNvPr>
              <p14:cNvContentPartPr/>
              <p14:nvPr/>
            </p14:nvContentPartPr>
            <p14:xfrm>
              <a:off x="5709700" y="1355689"/>
              <a:ext cx="149760" cy="5148720"/>
            </p14:xfrm>
          </p:contentPart>
        </mc:Choice>
        <mc:Fallback>
          <p:pic>
            <p:nvPicPr>
              <p:cNvPr id="38" name="墨迹 38">
                <a:extLst>
                  <a:ext uri="{FF2B5EF4-FFF2-40B4-BE49-F238E27FC236}">
                    <a16:creationId xmlns:a16="http://schemas.microsoft.com/office/drawing/2014/main" id="{146801A8-209C-1D43-A2E1-8D39B5EEC40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02140" y="1348129"/>
                <a:ext cx="164880" cy="51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D03E2BCE-0198-7F48-8737-46F54519046B}"/>
                  </a:ext>
                </a:extLst>
              </p14:cNvPr>
              <p14:cNvContentPartPr/>
              <p14:nvPr/>
            </p14:nvContentPartPr>
            <p14:xfrm>
              <a:off x="4788460" y="1816489"/>
              <a:ext cx="6341400" cy="8136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D03E2BCE-0198-7F48-8737-46F54519046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80900" y="1808929"/>
                <a:ext cx="63565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5" name="墨迹 45">
                <a:extLst>
                  <a:ext uri="{FF2B5EF4-FFF2-40B4-BE49-F238E27FC236}">
                    <a16:creationId xmlns:a16="http://schemas.microsoft.com/office/drawing/2014/main" id="{1EF7D6F4-47C5-5F4E-97AC-3EFEF81DD9F4}"/>
                  </a:ext>
                </a:extLst>
              </p14:cNvPr>
              <p14:cNvContentPartPr/>
              <p14:nvPr/>
            </p14:nvContentPartPr>
            <p14:xfrm>
              <a:off x="4881700" y="1025929"/>
              <a:ext cx="934200" cy="784800"/>
            </p14:xfrm>
          </p:contentPart>
        </mc:Choice>
        <mc:Fallback>
          <p:pic>
            <p:nvPicPr>
              <p:cNvPr id="45" name="墨迹 45">
                <a:extLst>
                  <a:ext uri="{FF2B5EF4-FFF2-40B4-BE49-F238E27FC236}">
                    <a16:creationId xmlns:a16="http://schemas.microsoft.com/office/drawing/2014/main" id="{1EF7D6F4-47C5-5F4E-97AC-3EFEF81DD9F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74140" y="1018369"/>
                <a:ext cx="949320" cy="7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BBA97852-9E98-534C-8BE6-C58D2753924C}"/>
                  </a:ext>
                </a:extLst>
              </p14:cNvPr>
              <p14:cNvContentPartPr/>
              <p14:nvPr/>
            </p14:nvContentPartPr>
            <p14:xfrm>
              <a:off x="10839700" y="1349569"/>
              <a:ext cx="93600" cy="32400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BBA97852-9E98-534C-8BE6-C58D275392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832140" y="1342009"/>
                <a:ext cx="1087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4E92977A-C8ED-D042-9812-4A9028273E63}"/>
                  </a:ext>
                </a:extLst>
              </p14:cNvPr>
              <p14:cNvContentPartPr/>
              <p14:nvPr/>
            </p14:nvContentPartPr>
            <p14:xfrm>
              <a:off x="10957780" y="1387729"/>
              <a:ext cx="218160" cy="3708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4E92977A-C8ED-D042-9812-4A9028273E6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950220" y="1380169"/>
                <a:ext cx="2332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78A9208A-C4CF-3744-B43E-C80351E0EF96}"/>
                  </a:ext>
                </a:extLst>
              </p14:cNvPr>
              <p14:cNvContentPartPr/>
              <p14:nvPr/>
            </p14:nvContentPartPr>
            <p14:xfrm>
              <a:off x="5205700" y="2239849"/>
              <a:ext cx="224640" cy="26172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78A9208A-C4CF-3744-B43E-C80351E0EF9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98140" y="2232289"/>
                <a:ext cx="2394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6AC5E8C6-1752-274C-940B-4A47682942FF}"/>
                  </a:ext>
                </a:extLst>
              </p14:cNvPr>
              <p14:cNvContentPartPr/>
              <p14:nvPr/>
            </p14:nvContentPartPr>
            <p14:xfrm>
              <a:off x="5242780" y="2937169"/>
              <a:ext cx="62640" cy="24300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6AC5E8C6-1752-274C-940B-4A47682942F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35220" y="2929609"/>
                <a:ext cx="777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2306E4A1-445F-3240-AB8C-2C1DFFD2CAC3}"/>
                  </a:ext>
                </a:extLst>
              </p14:cNvPr>
              <p14:cNvContentPartPr/>
              <p14:nvPr/>
            </p14:nvContentPartPr>
            <p14:xfrm>
              <a:off x="5112100" y="3727729"/>
              <a:ext cx="218160" cy="19332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2306E4A1-445F-3240-AB8C-2C1DFFD2CAC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04540" y="3720169"/>
                <a:ext cx="2332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683624F2-2790-B245-927A-BC70ED29DA54}"/>
                  </a:ext>
                </a:extLst>
              </p14:cNvPr>
              <p14:cNvContentPartPr/>
              <p14:nvPr/>
            </p14:nvContentPartPr>
            <p14:xfrm>
              <a:off x="5087260" y="4437289"/>
              <a:ext cx="162360" cy="29916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683624F2-2790-B245-927A-BC70ED29DA5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79700" y="4429729"/>
                <a:ext cx="1771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9" name="墨迹 70">
                <a:extLst>
                  <a:ext uri="{FF2B5EF4-FFF2-40B4-BE49-F238E27FC236}">
                    <a16:creationId xmlns:a16="http://schemas.microsoft.com/office/drawing/2014/main" id="{E91EDC00-3E27-AD49-8DFD-1031D1E2A4D9}"/>
                  </a:ext>
                </a:extLst>
              </p14:cNvPr>
              <p14:cNvContentPartPr/>
              <p14:nvPr/>
            </p14:nvContentPartPr>
            <p14:xfrm>
              <a:off x="4969180" y="5794489"/>
              <a:ext cx="305280" cy="398880"/>
            </p14:xfrm>
          </p:contentPart>
        </mc:Choice>
        <mc:Fallback>
          <p:pic>
            <p:nvPicPr>
              <p:cNvPr id="69" name="墨迹 70">
                <a:extLst>
                  <a:ext uri="{FF2B5EF4-FFF2-40B4-BE49-F238E27FC236}">
                    <a16:creationId xmlns:a16="http://schemas.microsoft.com/office/drawing/2014/main" id="{E91EDC00-3E27-AD49-8DFD-1031D1E2A4D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61620" y="5786929"/>
                <a:ext cx="32040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0" name="墨迹 71">
                <a:extLst>
                  <a:ext uri="{FF2B5EF4-FFF2-40B4-BE49-F238E27FC236}">
                    <a16:creationId xmlns:a16="http://schemas.microsoft.com/office/drawing/2014/main" id="{0CE3528B-E799-034A-B848-74908AE5A3AE}"/>
                  </a:ext>
                </a:extLst>
              </p14:cNvPr>
              <p14:cNvContentPartPr/>
              <p14:nvPr/>
            </p14:nvContentPartPr>
            <p14:xfrm>
              <a:off x="5071420" y="5078449"/>
              <a:ext cx="240480" cy="299160"/>
            </p14:xfrm>
          </p:contentPart>
        </mc:Choice>
        <mc:Fallback>
          <p:pic>
            <p:nvPicPr>
              <p:cNvPr id="70" name="墨迹 71">
                <a:extLst>
                  <a:ext uri="{FF2B5EF4-FFF2-40B4-BE49-F238E27FC236}">
                    <a16:creationId xmlns:a16="http://schemas.microsoft.com/office/drawing/2014/main" id="{0CE3528B-E799-034A-B848-74908AE5A3A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63860" y="5070889"/>
                <a:ext cx="2556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8DA13E21-51E6-8840-8B2B-58C918E26D59}"/>
                  </a:ext>
                </a:extLst>
              </p14:cNvPr>
              <p14:cNvContentPartPr/>
              <p14:nvPr/>
            </p14:nvContentPartPr>
            <p14:xfrm>
              <a:off x="685900" y="1878769"/>
              <a:ext cx="100080" cy="44244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8DA13E21-51E6-8840-8B2B-58C918E26D5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8340" y="1871209"/>
                <a:ext cx="1152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B1F70992-20E6-2347-A461-00ECBA2C410F}"/>
                  </a:ext>
                </a:extLst>
              </p14:cNvPr>
              <p14:cNvContentPartPr/>
              <p14:nvPr/>
            </p14:nvContentPartPr>
            <p14:xfrm>
              <a:off x="947260" y="1785169"/>
              <a:ext cx="149760" cy="24300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B1F70992-20E6-2347-A461-00ECBA2C410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39700" y="1777609"/>
                <a:ext cx="1648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40B5F09B-A2C1-1944-BEBC-C2E6EE7EC4C3}"/>
                  </a:ext>
                </a:extLst>
              </p14:cNvPr>
              <p14:cNvContentPartPr/>
              <p14:nvPr/>
            </p14:nvContentPartPr>
            <p14:xfrm>
              <a:off x="1053100" y="2189809"/>
              <a:ext cx="100080" cy="14364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40B5F09B-A2C1-1944-BEBC-C2E6EE7EC4C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45540" y="2182249"/>
                <a:ext cx="1152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9C73CEDE-E2D3-5345-A239-FD66F30CB95C}"/>
                  </a:ext>
                </a:extLst>
              </p14:cNvPr>
              <p14:cNvContentPartPr/>
              <p14:nvPr/>
            </p14:nvContentPartPr>
            <p14:xfrm>
              <a:off x="1314820" y="1803889"/>
              <a:ext cx="155880" cy="52956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9C73CEDE-E2D3-5345-A239-FD66F30CB95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07260" y="1796329"/>
                <a:ext cx="17100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8EFC486F-2A63-2C43-82D3-B84D07A496AA}"/>
                  </a:ext>
                </a:extLst>
              </p14:cNvPr>
              <p14:cNvContentPartPr/>
              <p14:nvPr/>
            </p14:nvContentPartPr>
            <p14:xfrm>
              <a:off x="3431260" y="1884889"/>
              <a:ext cx="81360" cy="37404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8EFC486F-2A63-2C43-82D3-B84D07A496A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23700" y="1877329"/>
                <a:ext cx="9648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6" name="墨迹 88">
                <a:extLst>
                  <a:ext uri="{FF2B5EF4-FFF2-40B4-BE49-F238E27FC236}">
                    <a16:creationId xmlns:a16="http://schemas.microsoft.com/office/drawing/2014/main" id="{3793ABBF-BDA4-814E-8303-B09E9B640D22}"/>
                  </a:ext>
                </a:extLst>
              </p14:cNvPr>
              <p14:cNvContentPartPr/>
              <p14:nvPr/>
            </p14:nvContentPartPr>
            <p14:xfrm>
              <a:off x="3057940" y="1959769"/>
              <a:ext cx="193320" cy="168480"/>
            </p14:xfrm>
          </p:contentPart>
        </mc:Choice>
        <mc:Fallback>
          <p:pic>
            <p:nvPicPr>
              <p:cNvPr id="86" name="墨迹 88">
                <a:extLst>
                  <a:ext uri="{FF2B5EF4-FFF2-40B4-BE49-F238E27FC236}">
                    <a16:creationId xmlns:a16="http://schemas.microsoft.com/office/drawing/2014/main" id="{3793ABBF-BDA4-814E-8303-B09E9B640D2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50380" y="1952209"/>
                <a:ext cx="2084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7" name="墨迹 89">
                <a:extLst>
                  <a:ext uri="{FF2B5EF4-FFF2-40B4-BE49-F238E27FC236}">
                    <a16:creationId xmlns:a16="http://schemas.microsoft.com/office/drawing/2014/main" id="{730BF1BC-4F1D-FC42-9509-A404D6ABF507}"/>
                  </a:ext>
                </a:extLst>
              </p14:cNvPr>
              <p14:cNvContentPartPr/>
              <p14:nvPr/>
            </p14:nvContentPartPr>
            <p14:xfrm>
              <a:off x="2391580" y="1735489"/>
              <a:ext cx="436320" cy="542160"/>
            </p14:xfrm>
          </p:contentPart>
        </mc:Choice>
        <mc:Fallback>
          <p:pic>
            <p:nvPicPr>
              <p:cNvPr id="87" name="墨迹 89">
                <a:extLst>
                  <a:ext uri="{FF2B5EF4-FFF2-40B4-BE49-F238E27FC236}">
                    <a16:creationId xmlns:a16="http://schemas.microsoft.com/office/drawing/2014/main" id="{730BF1BC-4F1D-FC42-9509-A404D6ABF50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84020" y="1727924"/>
                <a:ext cx="451080" cy="557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8" name="墨迹 90">
                <a:extLst>
                  <a:ext uri="{FF2B5EF4-FFF2-40B4-BE49-F238E27FC236}">
                    <a16:creationId xmlns:a16="http://schemas.microsoft.com/office/drawing/2014/main" id="{547B1176-DD74-5D42-BACB-A1EE46AC07DC}"/>
                  </a:ext>
                </a:extLst>
              </p14:cNvPr>
              <p14:cNvContentPartPr/>
              <p14:nvPr/>
            </p14:nvContentPartPr>
            <p14:xfrm>
              <a:off x="1750420" y="1847449"/>
              <a:ext cx="467280" cy="374040"/>
            </p14:xfrm>
          </p:contentPart>
        </mc:Choice>
        <mc:Fallback>
          <p:pic>
            <p:nvPicPr>
              <p:cNvPr id="88" name="墨迹 90">
                <a:extLst>
                  <a:ext uri="{FF2B5EF4-FFF2-40B4-BE49-F238E27FC236}">
                    <a16:creationId xmlns:a16="http://schemas.microsoft.com/office/drawing/2014/main" id="{547B1176-DD74-5D42-BACB-A1EE46AC07D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742860" y="1839889"/>
                <a:ext cx="48240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6EB7857D-71E5-E848-B71A-669DACE0D813}"/>
                  </a:ext>
                </a:extLst>
              </p14:cNvPr>
              <p14:cNvContentPartPr/>
              <p14:nvPr/>
            </p14:nvContentPartPr>
            <p14:xfrm>
              <a:off x="480340" y="2962009"/>
              <a:ext cx="81360" cy="57924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6EB7857D-71E5-E848-B71A-669DACE0D81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0260" y="2951929"/>
                <a:ext cx="10152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E89EECBC-7366-2445-9446-B979B129E289}"/>
                  </a:ext>
                </a:extLst>
              </p14:cNvPr>
              <p14:cNvContentPartPr/>
              <p14:nvPr/>
            </p14:nvContentPartPr>
            <p14:xfrm>
              <a:off x="1688140" y="2856169"/>
              <a:ext cx="118800" cy="62928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E89EECBC-7366-2445-9446-B979B129E28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680580" y="2848609"/>
                <a:ext cx="13356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4" name="墨迹 117">
                <a:extLst>
                  <a:ext uri="{FF2B5EF4-FFF2-40B4-BE49-F238E27FC236}">
                    <a16:creationId xmlns:a16="http://schemas.microsoft.com/office/drawing/2014/main" id="{5B911FF2-A4D5-4844-A512-D1EB80D3F814}"/>
                  </a:ext>
                </a:extLst>
              </p14:cNvPr>
              <p14:cNvContentPartPr/>
              <p14:nvPr/>
            </p14:nvContentPartPr>
            <p14:xfrm>
              <a:off x="2945620" y="2756449"/>
              <a:ext cx="1220400" cy="946800"/>
            </p14:xfrm>
          </p:contentPart>
        </mc:Choice>
        <mc:Fallback>
          <p:pic>
            <p:nvPicPr>
              <p:cNvPr id="114" name="墨迹 117">
                <a:extLst>
                  <a:ext uri="{FF2B5EF4-FFF2-40B4-BE49-F238E27FC236}">
                    <a16:creationId xmlns:a16="http://schemas.microsoft.com/office/drawing/2014/main" id="{5B911FF2-A4D5-4844-A512-D1EB80D3F81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938060" y="2748889"/>
                <a:ext cx="1235520" cy="9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5" name="墨迹 118">
                <a:extLst>
                  <a:ext uri="{FF2B5EF4-FFF2-40B4-BE49-F238E27FC236}">
                    <a16:creationId xmlns:a16="http://schemas.microsoft.com/office/drawing/2014/main" id="{689593F3-A28D-144E-BF29-CBE0DB657371}"/>
                  </a:ext>
                </a:extLst>
              </p14:cNvPr>
              <p14:cNvContentPartPr/>
              <p14:nvPr/>
            </p14:nvContentPartPr>
            <p14:xfrm>
              <a:off x="2024380" y="2737729"/>
              <a:ext cx="747360" cy="741240"/>
            </p14:xfrm>
          </p:contentPart>
        </mc:Choice>
        <mc:Fallback>
          <p:pic>
            <p:nvPicPr>
              <p:cNvPr id="115" name="墨迹 118">
                <a:extLst>
                  <a:ext uri="{FF2B5EF4-FFF2-40B4-BE49-F238E27FC236}">
                    <a16:creationId xmlns:a16="http://schemas.microsoft.com/office/drawing/2014/main" id="{689593F3-A28D-144E-BF29-CBE0DB65737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016820" y="2730169"/>
                <a:ext cx="76248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6" name="墨迹 119">
                <a:extLst>
                  <a:ext uri="{FF2B5EF4-FFF2-40B4-BE49-F238E27FC236}">
                    <a16:creationId xmlns:a16="http://schemas.microsoft.com/office/drawing/2014/main" id="{631F76AB-4C82-E642-A58F-9BE136F462C3}"/>
                  </a:ext>
                </a:extLst>
              </p14:cNvPr>
              <p14:cNvContentPartPr/>
              <p14:nvPr/>
            </p14:nvContentPartPr>
            <p14:xfrm>
              <a:off x="1345780" y="3173689"/>
              <a:ext cx="149760" cy="186840"/>
            </p14:xfrm>
          </p:contentPart>
        </mc:Choice>
        <mc:Fallback>
          <p:pic>
            <p:nvPicPr>
              <p:cNvPr id="116" name="墨迹 119">
                <a:extLst>
                  <a:ext uri="{FF2B5EF4-FFF2-40B4-BE49-F238E27FC236}">
                    <a16:creationId xmlns:a16="http://schemas.microsoft.com/office/drawing/2014/main" id="{631F76AB-4C82-E642-A58F-9BE136F462C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338220" y="3166144"/>
                <a:ext cx="164880" cy="201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7" name="墨迹 120">
                <a:extLst>
                  <a:ext uri="{FF2B5EF4-FFF2-40B4-BE49-F238E27FC236}">
                    <a16:creationId xmlns:a16="http://schemas.microsoft.com/office/drawing/2014/main" id="{BCEB245C-C169-6149-85EF-44935772E6F0}"/>
                  </a:ext>
                </a:extLst>
              </p14:cNvPr>
              <p14:cNvContentPartPr/>
              <p14:nvPr/>
            </p14:nvContentPartPr>
            <p14:xfrm>
              <a:off x="766900" y="2824849"/>
              <a:ext cx="398520" cy="753480"/>
            </p14:xfrm>
          </p:contentPart>
        </mc:Choice>
        <mc:Fallback>
          <p:pic>
            <p:nvPicPr>
              <p:cNvPr id="117" name="墨迹 120">
                <a:extLst>
                  <a:ext uri="{FF2B5EF4-FFF2-40B4-BE49-F238E27FC236}">
                    <a16:creationId xmlns:a16="http://schemas.microsoft.com/office/drawing/2014/main" id="{BCEB245C-C169-6149-85EF-44935772E6F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59347" y="2817289"/>
                <a:ext cx="416144" cy="77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6" name="墨迹 126">
                <a:extLst>
                  <a:ext uri="{FF2B5EF4-FFF2-40B4-BE49-F238E27FC236}">
                    <a16:creationId xmlns:a16="http://schemas.microsoft.com/office/drawing/2014/main" id="{697EAE51-D91D-EF4F-913D-02E2F483EB7F}"/>
                  </a:ext>
                </a:extLst>
              </p14:cNvPr>
              <p14:cNvContentPartPr/>
              <p14:nvPr/>
            </p14:nvContentPartPr>
            <p14:xfrm>
              <a:off x="6382180" y="2196289"/>
              <a:ext cx="50040" cy="336240"/>
            </p14:xfrm>
          </p:contentPart>
        </mc:Choice>
        <mc:Fallback>
          <p:pic>
            <p:nvPicPr>
              <p:cNvPr id="126" name="墨迹 126">
                <a:extLst>
                  <a:ext uri="{FF2B5EF4-FFF2-40B4-BE49-F238E27FC236}">
                    <a16:creationId xmlns:a16="http://schemas.microsoft.com/office/drawing/2014/main" id="{697EAE51-D91D-EF4F-913D-02E2F483EB7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372100" y="2188737"/>
                <a:ext cx="70200" cy="353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26888C3E-65B1-9447-ABFC-1DA3903C4B43}"/>
                  </a:ext>
                </a:extLst>
              </p14:cNvPr>
              <p14:cNvContentPartPr/>
              <p14:nvPr/>
            </p14:nvContentPartPr>
            <p14:xfrm>
              <a:off x="7228900" y="2831329"/>
              <a:ext cx="37800" cy="35532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26888C3E-65B1-9447-ABFC-1DA3903C4B4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218820" y="2820889"/>
                <a:ext cx="5796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5" name="墨迹 135">
                <a:extLst>
                  <a:ext uri="{FF2B5EF4-FFF2-40B4-BE49-F238E27FC236}">
                    <a16:creationId xmlns:a16="http://schemas.microsoft.com/office/drawing/2014/main" id="{A36E639A-2846-EE4A-AB25-BDF70BE55CA8}"/>
                  </a:ext>
                </a:extLst>
              </p14:cNvPr>
              <p14:cNvContentPartPr/>
              <p14:nvPr/>
            </p14:nvContentPartPr>
            <p14:xfrm>
              <a:off x="6338620" y="2968129"/>
              <a:ext cx="19080" cy="187200"/>
            </p14:xfrm>
          </p:contentPart>
        </mc:Choice>
        <mc:Fallback>
          <p:pic>
            <p:nvPicPr>
              <p:cNvPr id="135" name="墨迹 135">
                <a:extLst>
                  <a:ext uri="{FF2B5EF4-FFF2-40B4-BE49-F238E27FC236}">
                    <a16:creationId xmlns:a16="http://schemas.microsoft.com/office/drawing/2014/main" id="{A36E639A-2846-EE4A-AB25-BDF70BE55CA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331060" y="2960569"/>
                <a:ext cx="342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AB09EA54-9045-BD44-9BAD-6459C5BF8833}"/>
                  </a:ext>
                </a:extLst>
              </p14:cNvPr>
              <p14:cNvContentPartPr/>
              <p14:nvPr/>
            </p14:nvContentPartPr>
            <p14:xfrm>
              <a:off x="6351220" y="2881009"/>
              <a:ext cx="31320" cy="41112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AB09EA54-9045-BD44-9BAD-6459C5BF883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340780" y="2870929"/>
                <a:ext cx="5184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FBEF9E5C-689A-F44E-809F-C89FDC4B48AF}"/>
                  </a:ext>
                </a:extLst>
              </p14:cNvPr>
              <p14:cNvContentPartPr/>
              <p14:nvPr/>
            </p14:nvContentPartPr>
            <p14:xfrm>
              <a:off x="6338620" y="3771289"/>
              <a:ext cx="25200" cy="28044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FBEF9E5C-689A-F44E-809F-C89FDC4B48A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331060" y="3763729"/>
                <a:ext cx="403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9C78A032-A5BF-DD42-80A4-7CA7E6B346A8}"/>
                  </a:ext>
                </a:extLst>
              </p14:cNvPr>
              <p14:cNvContentPartPr/>
              <p14:nvPr/>
            </p14:nvContentPartPr>
            <p14:xfrm>
              <a:off x="8174980" y="3727729"/>
              <a:ext cx="25200" cy="25560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9C78A032-A5BF-DD42-80A4-7CA7E6B346A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167420" y="3720169"/>
                <a:ext cx="403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A84F37BE-75AC-9E4E-ABEA-468062AD2882}"/>
                  </a:ext>
                </a:extLst>
              </p14:cNvPr>
              <p14:cNvContentPartPr/>
              <p14:nvPr/>
            </p14:nvContentPartPr>
            <p14:xfrm>
              <a:off x="8206300" y="3958129"/>
              <a:ext cx="12960" cy="3132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A84F37BE-75AC-9E4E-ABEA-468062AD288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198740" y="3950569"/>
                <a:ext cx="27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6BCA973F-3FB6-284C-AE6E-6EAC1DF41FD0}"/>
                  </a:ext>
                </a:extLst>
              </p14:cNvPr>
              <p14:cNvContentPartPr/>
              <p14:nvPr/>
            </p14:nvContentPartPr>
            <p14:xfrm>
              <a:off x="436780" y="4182049"/>
              <a:ext cx="137160" cy="67896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6BCA973F-3FB6-284C-AE6E-6EAC1DF41FD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29220" y="4174489"/>
                <a:ext cx="15228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5" name="墨迹 145">
                <a:extLst>
                  <a:ext uri="{FF2B5EF4-FFF2-40B4-BE49-F238E27FC236}">
                    <a16:creationId xmlns:a16="http://schemas.microsoft.com/office/drawing/2014/main" id="{13D0A3D5-7247-1941-BB64-90DCFB26ED1A}"/>
                  </a:ext>
                </a:extLst>
              </p14:cNvPr>
              <p14:cNvContentPartPr/>
              <p14:nvPr/>
            </p14:nvContentPartPr>
            <p14:xfrm>
              <a:off x="760420" y="4026529"/>
              <a:ext cx="529560" cy="753480"/>
            </p14:xfrm>
          </p:contentPart>
        </mc:Choice>
        <mc:Fallback>
          <p:pic>
            <p:nvPicPr>
              <p:cNvPr id="145" name="墨迹 145">
                <a:extLst>
                  <a:ext uri="{FF2B5EF4-FFF2-40B4-BE49-F238E27FC236}">
                    <a16:creationId xmlns:a16="http://schemas.microsoft.com/office/drawing/2014/main" id="{13D0A3D5-7247-1941-BB64-90DCFB26ED1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53220" y="4018969"/>
                <a:ext cx="544680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17AE0602-D027-5C4B-A994-ECB81BFAA453}"/>
                  </a:ext>
                </a:extLst>
              </p14:cNvPr>
              <p14:cNvContentPartPr/>
              <p14:nvPr/>
            </p14:nvContentPartPr>
            <p14:xfrm>
              <a:off x="1837540" y="4070089"/>
              <a:ext cx="93600" cy="47340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17AE0602-D027-5C4B-A994-ECB81BFAA45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829980" y="4062529"/>
                <a:ext cx="10872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0" name="墨迹 150">
                <a:extLst>
                  <a:ext uri="{FF2B5EF4-FFF2-40B4-BE49-F238E27FC236}">
                    <a16:creationId xmlns:a16="http://schemas.microsoft.com/office/drawing/2014/main" id="{BF306816-5252-D040-BB1B-953527D902C6}"/>
                  </a:ext>
                </a:extLst>
              </p14:cNvPr>
              <p14:cNvContentPartPr/>
              <p14:nvPr/>
            </p14:nvContentPartPr>
            <p14:xfrm>
              <a:off x="1470340" y="4287889"/>
              <a:ext cx="187200" cy="174960"/>
            </p14:xfrm>
          </p:contentPart>
        </mc:Choice>
        <mc:Fallback>
          <p:pic>
            <p:nvPicPr>
              <p:cNvPr id="150" name="墨迹 150">
                <a:extLst>
                  <a:ext uri="{FF2B5EF4-FFF2-40B4-BE49-F238E27FC236}">
                    <a16:creationId xmlns:a16="http://schemas.microsoft.com/office/drawing/2014/main" id="{BF306816-5252-D040-BB1B-953527D902C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462780" y="4280313"/>
                <a:ext cx="202320" cy="190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41817694-846F-714A-AFB2-9195DDBA4D16}"/>
                  </a:ext>
                </a:extLst>
              </p14:cNvPr>
              <p14:cNvContentPartPr/>
              <p14:nvPr/>
            </p14:nvContentPartPr>
            <p14:xfrm>
              <a:off x="2229940" y="3982969"/>
              <a:ext cx="19080" cy="15588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41817694-846F-714A-AFB2-9195DDBA4D1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222380" y="3975409"/>
                <a:ext cx="342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622833D0-72A1-DB40-AA30-C1FEE554A8D7}"/>
                  </a:ext>
                </a:extLst>
              </p14:cNvPr>
              <p14:cNvContentPartPr/>
              <p14:nvPr/>
            </p14:nvContentPartPr>
            <p14:xfrm>
              <a:off x="2229940" y="4387609"/>
              <a:ext cx="19080" cy="17460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622833D0-72A1-DB40-AA30-C1FEE554A8D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222380" y="4380049"/>
                <a:ext cx="342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2BAEEBDF-ADFA-2746-B326-8FB4E2BAB2BC}"/>
                  </a:ext>
                </a:extLst>
              </p14:cNvPr>
              <p14:cNvContentPartPr/>
              <p14:nvPr/>
            </p14:nvContentPartPr>
            <p14:xfrm>
              <a:off x="2422900" y="3989089"/>
              <a:ext cx="75240" cy="59796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2BAEEBDF-ADFA-2746-B326-8FB4E2BAB2B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415340" y="3981529"/>
                <a:ext cx="9000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771912BB-5725-2448-B29D-A6D24CE904ED}"/>
                  </a:ext>
                </a:extLst>
              </p14:cNvPr>
              <p14:cNvContentPartPr/>
              <p14:nvPr/>
            </p14:nvContentPartPr>
            <p14:xfrm>
              <a:off x="3138580" y="4038769"/>
              <a:ext cx="93600" cy="41112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771912BB-5725-2448-B29D-A6D24CE904E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131020" y="4031209"/>
                <a:ext cx="1087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61" name="墨迹 162">
                <a:extLst>
                  <a:ext uri="{FF2B5EF4-FFF2-40B4-BE49-F238E27FC236}">
                    <a16:creationId xmlns:a16="http://schemas.microsoft.com/office/drawing/2014/main" id="{542D0E1D-E32A-3548-A361-1180A6541107}"/>
                  </a:ext>
                </a:extLst>
              </p14:cNvPr>
              <p14:cNvContentPartPr/>
              <p14:nvPr/>
            </p14:nvContentPartPr>
            <p14:xfrm>
              <a:off x="3493540" y="3945529"/>
              <a:ext cx="329760" cy="693720"/>
            </p14:xfrm>
          </p:contentPart>
        </mc:Choice>
        <mc:Fallback>
          <p:pic>
            <p:nvPicPr>
              <p:cNvPr id="161" name="墨迹 162">
                <a:extLst>
                  <a:ext uri="{FF2B5EF4-FFF2-40B4-BE49-F238E27FC236}">
                    <a16:creationId xmlns:a16="http://schemas.microsoft.com/office/drawing/2014/main" id="{542D0E1D-E32A-3548-A361-1180A654110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485980" y="3937969"/>
                <a:ext cx="344520" cy="70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62" name="墨迹 163">
                <a:extLst>
                  <a:ext uri="{FF2B5EF4-FFF2-40B4-BE49-F238E27FC236}">
                    <a16:creationId xmlns:a16="http://schemas.microsoft.com/office/drawing/2014/main" id="{834EC423-6A60-354D-A5D0-E18C3E58280F}"/>
                  </a:ext>
                </a:extLst>
              </p14:cNvPr>
              <p14:cNvContentPartPr/>
              <p14:nvPr/>
            </p14:nvContentPartPr>
            <p14:xfrm>
              <a:off x="2733940" y="4244329"/>
              <a:ext cx="168480" cy="131040"/>
            </p14:xfrm>
          </p:contentPart>
        </mc:Choice>
        <mc:Fallback>
          <p:pic>
            <p:nvPicPr>
              <p:cNvPr id="162" name="墨迹 163">
                <a:extLst>
                  <a:ext uri="{FF2B5EF4-FFF2-40B4-BE49-F238E27FC236}">
                    <a16:creationId xmlns:a16="http://schemas.microsoft.com/office/drawing/2014/main" id="{834EC423-6A60-354D-A5D0-E18C3E58280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726380" y="4236769"/>
                <a:ext cx="1836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70" name="墨迹 170">
                <a:extLst>
                  <a:ext uri="{FF2B5EF4-FFF2-40B4-BE49-F238E27FC236}">
                    <a16:creationId xmlns:a16="http://schemas.microsoft.com/office/drawing/2014/main" id="{0B3B92FF-4EF0-4840-874A-BA75DC4FAAAF}"/>
                  </a:ext>
                </a:extLst>
              </p14:cNvPr>
              <p14:cNvContentPartPr/>
              <p14:nvPr/>
            </p14:nvContentPartPr>
            <p14:xfrm>
              <a:off x="6475420" y="3347929"/>
              <a:ext cx="984240" cy="367560"/>
            </p14:xfrm>
          </p:contentPart>
        </mc:Choice>
        <mc:Fallback>
          <p:pic>
            <p:nvPicPr>
              <p:cNvPr id="170" name="墨迹 170">
                <a:extLst>
                  <a:ext uri="{FF2B5EF4-FFF2-40B4-BE49-F238E27FC236}">
                    <a16:creationId xmlns:a16="http://schemas.microsoft.com/office/drawing/2014/main" id="{0B3B92FF-4EF0-4840-874A-BA75DC4FAAA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468217" y="3340369"/>
                <a:ext cx="999366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74" name="墨迹 174">
                <a:extLst>
                  <a:ext uri="{FF2B5EF4-FFF2-40B4-BE49-F238E27FC236}">
                    <a16:creationId xmlns:a16="http://schemas.microsoft.com/office/drawing/2014/main" id="{089115D6-1B15-1A4A-9E62-F8732BE29BD5}"/>
                  </a:ext>
                </a:extLst>
              </p14:cNvPr>
              <p14:cNvContentPartPr/>
              <p14:nvPr/>
            </p14:nvContentPartPr>
            <p14:xfrm>
              <a:off x="6643540" y="3498049"/>
              <a:ext cx="305280" cy="230040"/>
            </p14:xfrm>
          </p:contentPart>
        </mc:Choice>
        <mc:Fallback>
          <p:pic>
            <p:nvPicPr>
              <p:cNvPr id="174" name="墨迹 174">
                <a:extLst>
                  <a:ext uri="{FF2B5EF4-FFF2-40B4-BE49-F238E27FC236}">
                    <a16:creationId xmlns:a16="http://schemas.microsoft.com/office/drawing/2014/main" id="{089115D6-1B15-1A4A-9E62-F8732BE29BD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633460" y="3490489"/>
                <a:ext cx="3229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9863A58D-FB99-D546-B35D-81D215948349}"/>
                  </a:ext>
                </a:extLst>
              </p14:cNvPr>
              <p14:cNvContentPartPr/>
              <p14:nvPr/>
            </p14:nvContentPartPr>
            <p14:xfrm>
              <a:off x="7098220" y="3814849"/>
              <a:ext cx="377280" cy="25560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9863A58D-FB99-D546-B35D-81D21594834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090660" y="3807289"/>
                <a:ext cx="3924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BC859985-D1B1-7943-995E-B9707653583F}"/>
                  </a:ext>
                </a:extLst>
              </p14:cNvPr>
              <p14:cNvContentPartPr/>
              <p14:nvPr/>
            </p14:nvContentPartPr>
            <p14:xfrm>
              <a:off x="6307660" y="4561849"/>
              <a:ext cx="37800" cy="36144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BC859985-D1B1-7943-995E-B9707653583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300100" y="4554289"/>
                <a:ext cx="529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FB64112D-44B5-954F-85A0-BE66D69A681D}"/>
                  </a:ext>
                </a:extLst>
              </p14:cNvPr>
              <p14:cNvContentPartPr/>
              <p14:nvPr/>
            </p14:nvContentPartPr>
            <p14:xfrm>
              <a:off x="9164980" y="4474729"/>
              <a:ext cx="37800" cy="41760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FB64112D-44B5-954F-85A0-BE66D69A681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157420" y="4467169"/>
                <a:ext cx="529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A5B8B96E-F443-7248-ADE3-80C5EA7382A3}"/>
                  </a:ext>
                </a:extLst>
              </p14:cNvPr>
              <p14:cNvContentPartPr/>
              <p14:nvPr/>
            </p14:nvContentPartPr>
            <p14:xfrm>
              <a:off x="6313780" y="4567969"/>
              <a:ext cx="12960" cy="4392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A5B8B96E-F443-7248-ADE3-80C5EA7382A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306220" y="4560409"/>
                <a:ext cx="277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354A5E95-87D1-DA4B-B569-4FF301D90CE4}"/>
                  </a:ext>
                </a:extLst>
              </p14:cNvPr>
              <p14:cNvContentPartPr/>
              <p14:nvPr/>
            </p14:nvContentPartPr>
            <p14:xfrm>
              <a:off x="430660" y="5284009"/>
              <a:ext cx="100080" cy="66636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354A5E95-87D1-DA4B-B569-4FF301D90CE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23100" y="5276449"/>
                <a:ext cx="11520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37BEDF97-C822-3242-979F-AB6D2BEB6CAB}"/>
                  </a:ext>
                </a:extLst>
              </p14:cNvPr>
              <p14:cNvContentPartPr/>
              <p14:nvPr/>
            </p14:nvContentPartPr>
            <p14:xfrm>
              <a:off x="2379340" y="5053609"/>
              <a:ext cx="118800" cy="76608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37BEDF97-C822-3242-979F-AB6D2BEB6CA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371780" y="5046049"/>
                <a:ext cx="133560" cy="78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390337AC-814F-9D44-923F-60C6682E7FBA}"/>
                  </a:ext>
                </a:extLst>
              </p14:cNvPr>
              <p14:cNvContentPartPr/>
              <p14:nvPr/>
            </p14:nvContentPartPr>
            <p14:xfrm>
              <a:off x="3213460" y="4985209"/>
              <a:ext cx="118800" cy="65952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390337AC-814F-9D44-923F-60C6682E7FB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205900" y="4977649"/>
                <a:ext cx="13356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96" name="墨迹 199">
                <a:extLst>
                  <a:ext uri="{FF2B5EF4-FFF2-40B4-BE49-F238E27FC236}">
                    <a16:creationId xmlns:a16="http://schemas.microsoft.com/office/drawing/2014/main" id="{61A10254-6DA8-0340-8336-A64A95910123}"/>
                  </a:ext>
                </a:extLst>
              </p14:cNvPr>
              <p14:cNvContentPartPr/>
              <p14:nvPr/>
            </p14:nvContentPartPr>
            <p14:xfrm>
              <a:off x="3568420" y="4841929"/>
              <a:ext cx="411480" cy="1027440"/>
            </p14:xfrm>
          </p:contentPart>
        </mc:Choice>
        <mc:Fallback>
          <p:pic>
            <p:nvPicPr>
              <p:cNvPr id="196" name="墨迹 199">
                <a:extLst>
                  <a:ext uri="{FF2B5EF4-FFF2-40B4-BE49-F238E27FC236}">
                    <a16:creationId xmlns:a16="http://schemas.microsoft.com/office/drawing/2014/main" id="{61A10254-6DA8-0340-8336-A64A9591012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560860" y="4834369"/>
                <a:ext cx="426600" cy="10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97" name="墨迹 200">
                <a:extLst>
                  <a:ext uri="{FF2B5EF4-FFF2-40B4-BE49-F238E27FC236}">
                    <a16:creationId xmlns:a16="http://schemas.microsoft.com/office/drawing/2014/main" id="{71405DED-B34E-6F44-8A2E-7A8F4C0226DF}"/>
                  </a:ext>
                </a:extLst>
              </p14:cNvPr>
              <p14:cNvContentPartPr/>
              <p14:nvPr/>
            </p14:nvContentPartPr>
            <p14:xfrm>
              <a:off x="2771380" y="5302729"/>
              <a:ext cx="236160" cy="268200"/>
            </p14:xfrm>
          </p:contentPart>
        </mc:Choice>
        <mc:Fallback>
          <p:pic>
            <p:nvPicPr>
              <p:cNvPr id="197" name="墨迹 200">
                <a:extLst>
                  <a:ext uri="{FF2B5EF4-FFF2-40B4-BE49-F238E27FC236}">
                    <a16:creationId xmlns:a16="http://schemas.microsoft.com/office/drawing/2014/main" id="{71405DED-B34E-6F44-8A2E-7A8F4C0226D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763820" y="5295169"/>
                <a:ext cx="2512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98" name="墨迹 201">
                <a:extLst>
                  <a:ext uri="{FF2B5EF4-FFF2-40B4-BE49-F238E27FC236}">
                    <a16:creationId xmlns:a16="http://schemas.microsoft.com/office/drawing/2014/main" id="{F9879920-0CF3-F24B-8DB5-FEF29C879DE2}"/>
                  </a:ext>
                </a:extLst>
              </p14:cNvPr>
              <p14:cNvContentPartPr/>
              <p14:nvPr/>
            </p14:nvContentPartPr>
            <p14:xfrm>
              <a:off x="1395460" y="5003929"/>
              <a:ext cx="778680" cy="909360"/>
            </p14:xfrm>
          </p:contentPart>
        </mc:Choice>
        <mc:Fallback>
          <p:pic>
            <p:nvPicPr>
              <p:cNvPr id="198" name="墨迹 201">
                <a:extLst>
                  <a:ext uri="{FF2B5EF4-FFF2-40B4-BE49-F238E27FC236}">
                    <a16:creationId xmlns:a16="http://schemas.microsoft.com/office/drawing/2014/main" id="{F9879920-0CF3-F24B-8DB5-FEF29C879DE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387900" y="4996369"/>
                <a:ext cx="793440" cy="9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99" name="墨迹 202">
                <a:extLst>
                  <a:ext uri="{FF2B5EF4-FFF2-40B4-BE49-F238E27FC236}">
                    <a16:creationId xmlns:a16="http://schemas.microsoft.com/office/drawing/2014/main" id="{FE8EAC9B-408D-3843-83B7-2D9763A737D2}"/>
                  </a:ext>
                </a:extLst>
              </p14:cNvPr>
              <p14:cNvContentPartPr/>
              <p14:nvPr/>
            </p14:nvContentPartPr>
            <p14:xfrm>
              <a:off x="766900" y="5122009"/>
              <a:ext cx="405000" cy="784800"/>
            </p14:xfrm>
          </p:contentPart>
        </mc:Choice>
        <mc:Fallback>
          <p:pic>
            <p:nvPicPr>
              <p:cNvPr id="199" name="墨迹 202">
                <a:extLst>
                  <a:ext uri="{FF2B5EF4-FFF2-40B4-BE49-F238E27FC236}">
                    <a16:creationId xmlns:a16="http://schemas.microsoft.com/office/drawing/2014/main" id="{FE8EAC9B-408D-3843-83B7-2D9763A737D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59340" y="5114449"/>
                <a:ext cx="420120" cy="7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06" name="墨迹 206">
                <a:extLst>
                  <a:ext uri="{FF2B5EF4-FFF2-40B4-BE49-F238E27FC236}">
                    <a16:creationId xmlns:a16="http://schemas.microsoft.com/office/drawing/2014/main" id="{6032EE69-0B5B-E24B-9E88-5CDD920B64B8}"/>
                  </a:ext>
                </a:extLst>
              </p14:cNvPr>
              <p14:cNvContentPartPr/>
              <p14:nvPr/>
            </p14:nvContentPartPr>
            <p14:xfrm>
              <a:off x="6400900" y="4213369"/>
              <a:ext cx="492120" cy="510840"/>
            </p14:xfrm>
          </p:contentPart>
        </mc:Choice>
        <mc:Fallback>
          <p:pic>
            <p:nvPicPr>
              <p:cNvPr id="206" name="墨迹 206">
                <a:extLst>
                  <a:ext uri="{FF2B5EF4-FFF2-40B4-BE49-F238E27FC236}">
                    <a16:creationId xmlns:a16="http://schemas.microsoft.com/office/drawing/2014/main" id="{6032EE69-0B5B-E24B-9E88-5CDD920B64B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393340" y="4205809"/>
                <a:ext cx="507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11" name="墨迹 211">
                <a:extLst>
                  <a:ext uri="{FF2B5EF4-FFF2-40B4-BE49-F238E27FC236}">
                    <a16:creationId xmlns:a16="http://schemas.microsoft.com/office/drawing/2014/main" id="{9EA90D26-36D2-0A44-A1F1-125103FF538C}"/>
                  </a:ext>
                </a:extLst>
              </p14:cNvPr>
              <p14:cNvContentPartPr/>
              <p14:nvPr/>
            </p14:nvContentPartPr>
            <p14:xfrm>
              <a:off x="7179220" y="4250449"/>
              <a:ext cx="261720" cy="467280"/>
            </p14:xfrm>
          </p:contentPart>
        </mc:Choice>
        <mc:Fallback>
          <p:pic>
            <p:nvPicPr>
              <p:cNvPr id="211" name="墨迹 211">
                <a:extLst>
                  <a:ext uri="{FF2B5EF4-FFF2-40B4-BE49-F238E27FC236}">
                    <a16:creationId xmlns:a16="http://schemas.microsoft.com/office/drawing/2014/main" id="{9EA90D26-36D2-0A44-A1F1-125103FF538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171660" y="4242889"/>
                <a:ext cx="27684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D418C0CC-B97D-4141-B2BF-9C5C130CF85A}"/>
                  </a:ext>
                </a:extLst>
              </p14:cNvPr>
              <p14:cNvContentPartPr/>
              <p14:nvPr/>
            </p14:nvContentPartPr>
            <p14:xfrm>
              <a:off x="7023340" y="4717369"/>
              <a:ext cx="324000" cy="29916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D418C0CC-B97D-4141-B2BF-9C5C130CF85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015780" y="4709809"/>
                <a:ext cx="3391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20" name="墨迹 221">
                <a:extLst>
                  <a:ext uri="{FF2B5EF4-FFF2-40B4-BE49-F238E27FC236}">
                    <a16:creationId xmlns:a16="http://schemas.microsoft.com/office/drawing/2014/main" id="{1C7A6C7B-3585-3B4A-8F33-A5FB546CDC70}"/>
                  </a:ext>
                </a:extLst>
              </p14:cNvPr>
              <p14:cNvContentPartPr/>
              <p14:nvPr/>
            </p14:nvContentPartPr>
            <p14:xfrm>
              <a:off x="1532620" y="6370849"/>
              <a:ext cx="205920" cy="174600"/>
            </p14:xfrm>
          </p:contentPart>
        </mc:Choice>
        <mc:Fallback>
          <p:pic>
            <p:nvPicPr>
              <p:cNvPr id="220" name="墨迹 221">
                <a:extLst>
                  <a:ext uri="{FF2B5EF4-FFF2-40B4-BE49-F238E27FC236}">
                    <a16:creationId xmlns:a16="http://schemas.microsoft.com/office/drawing/2014/main" id="{1C7A6C7B-3585-3B4A-8F33-A5FB546CDC7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525060" y="6363289"/>
                <a:ext cx="2210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21" name="墨迹 222">
                <a:extLst>
                  <a:ext uri="{FF2B5EF4-FFF2-40B4-BE49-F238E27FC236}">
                    <a16:creationId xmlns:a16="http://schemas.microsoft.com/office/drawing/2014/main" id="{6FEAE624-907C-5747-BD7E-8DAA59113389}"/>
                  </a:ext>
                </a:extLst>
              </p14:cNvPr>
              <p14:cNvContentPartPr/>
              <p14:nvPr/>
            </p14:nvContentPartPr>
            <p14:xfrm>
              <a:off x="461620" y="6068449"/>
              <a:ext cx="785160" cy="934200"/>
            </p14:xfrm>
          </p:contentPart>
        </mc:Choice>
        <mc:Fallback>
          <p:pic>
            <p:nvPicPr>
              <p:cNvPr id="221" name="墨迹 222">
                <a:extLst>
                  <a:ext uri="{FF2B5EF4-FFF2-40B4-BE49-F238E27FC236}">
                    <a16:creationId xmlns:a16="http://schemas.microsoft.com/office/drawing/2014/main" id="{6FEAE624-907C-5747-BD7E-8DAA5911338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54057" y="6060889"/>
                <a:ext cx="800287" cy="9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BAA5E67B-DB29-3D42-9B31-9F21A9D9672A}"/>
                  </a:ext>
                </a:extLst>
              </p14:cNvPr>
              <p14:cNvContentPartPr/>
              <p14:nvPr/>
            </p14:nvContentPartPr>
            <p14:xfrm>
              <a:off x="1943380" y="6109129"/>
              <a:ext cx="56520" cy="57924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BAA5E67B-DB29-3D42-9B31-9F21A9D9672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935820" y="6101569"/>
                <a:ext cx="7128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34" name="墨迹 235">
                <a:extLst>
                  <a:ext uri="{FF2B5EF4-FFF2-40B4-BE49-F238E27FC236}">
                    <a16:creationId xmlns:a16="http://schemas.microsoft.com/office/drawing/2014/main" id="{0DD98A1B-2AD7-DB48-A940-1D8DBD40456D}"/>
                  </a:ext>
                </a:extLst>
              </p14:cNvPr>
              <p14:cNvContentPartPr/>
              <p14:nvPr/>
            </p14:nvContentPartPr>
            <p14:xfrm>
              <a:off x="3480940" y="5916169"/>
              <a:ext cx="791280" cy="902520"/>
            </p14:xfrm>
          </p:contentPart>
        </mc:Choice>
        <mc:Fallback>
          <p:pic>
            <p:nvPicPr>
              <p:cNvPr id="234" name="墨迹 235">
                <a:extLst>
                  <a:ext uri="{FF2B5EF4-FFF2-40B4-BE49-F238E27FC236}">
                    <a16:creationId xmlns:a16="http://schemas.microsoft.com/office/drawing/2014/main" id="{0DD98A1B-2AD7-DB48-A940-1D8DBD40456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473740" y="5908609"/>
                <a:ext cx="806400" cy="9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35" name="墨迹 236">
                <a:extLst>
                  <a:ext uri="{FF2B5EF4-FFF2-40B4-BE49-F238E27FC236}">
                    <a16:creationId xmlns:a16="http://schemas.microsoft.com/office/drawing/2014/main" id="{98590543-123E-0440-A76E-78E912E40483}"/>
                  </a:ext>
                </a:extLst>
              </p14:cNvPr>
              <p14:cNvContentPartPr/>
              <p14:nvPr/>
            </p14:nvContentPartPr>
            <p14:xfrm>
              <a:off x="2279620" y="5997169"/>
              <a:ext cx="971280" cy="784800"/>
            </p14:xfrm>
          </p:contentPart>
        </mc:Choice>
        <mc:Fallback>
          <p:pic>
            <p:nvPicPr>
              <p:cNvPr id="235" name="墨迹 236">
                <a:extLst>
                  <a:ext uri="{FF2B5EF4-FFF2-40B4-BE49-F238E27FC236}">
                    <a16:creationId xmlns:a16="http://schemas.microsoft.com/office/drawing/2014/main" id="{98590543-123E-0440-A76E-78E912E4048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272063" y="5989609"/>
                <a:ext cx="986394" cy="7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42" name="墨迹 242">
                <a:extLst>
                  <a:ext uri="{FF2B5EF4-FFF2-40B4-BE49-F238E27FC236}">
                    <a16:creationId xmlns:a16="http://schemas.microsoft.com/office/drawing/2014/main" id="{DC951B9C-7DBB-1D44-B529-9B84445A7059}"/>
                  </a:ext>
                </a:extLst>
              </p14:cNvPr>
              <p14:cNvContentPartPr/>
              <p14:nvPr/>
            </p14:nvContentPartPr>
            <p14:xfrm>
              <a:off x="7452820" y="4154329"/>
              <a:ext cx="878400" cy="398880"/>
            </p14:xfrm>
          </p:contentPart>
        </mc:Choice>
        <mc:Fallback>
          <p:pic>
            <p:nvPicPr>
              <p:cNvPr id="242" name="墨迹 242">
                <a:extLst>
                  <a:ext uri="{FF2B5EF4-FFF2-40B4-BE49-F238E27FC236}">
                    <a16:creationId xmlns:a16="http://schemas.microsoft.com/office/drawing/2014/main" id="{DC951B9C-7DBB-1D44-B529-9B84445A705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445617" y="4146769"/>
                <a:ext cx="893526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35081E74-AA32-AE4D-AA2C-01C4B0B26DBF}"/>
                  </a:ext>
                </a:extLst>
              </p14:cNvPr>
              <p14:cNvContentPartPr/>
              <p14:nvPr/>
            </p14:nvContentPartPr>
            <p14:xfrm>
              <a:off x="8050780" y="4621249"/>
              <a:ext cx="224640" cy="324000"/>
            </p14:xfrm>
          </p:contentPart>
        </mc:Choice>
        <mc:Fallback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35081E74-AA32-AE4D-AA2C-01C4B0B26DB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043220" y="4613689"/>
                <a:ext cx="2394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45" name="墨迹 244">
                <a:extLst>
                  <a:ext uri="{FF2B5EF4-FFF2-40B4-BE49-F238E27FC236}">
                    <a16:creationId xmlns:a16="http://schemas.microsoft.com/office/drawing/2014/main" id="{B9A33CE4-3140-B744-9D20-ACCA06F50C14}"/>
                  </a:ext>
                </a:extLst>
              </p14:cNvPr>
              <p14:cNvContentPartPr/>
              <p14:nvPr/>
            </p14:nvContentPartPr>
            <p14:xfrm>
              <a:off x="6270220" y="5299849"/>
              <a:ext cx="31320" cy="261720"/>
            </p14:xfrm>
          </p:contentPart>
        </mc:Choice>
        <mc:Fallback>
          <p:pic>
            <p:nvPicPr>
              <p:cNvPr id="245" name="墨迹 244">
                <a:extLst>
                  <a:ext uri="{FF2B5EF4-FFF2-40B4-BE49-F238E27FC236}">
                    <a16:creationId xmlns:a16="http://schemas.microsoft.com/office/drawing/2014/main" id="{B9A33CE4-3140-B744-9D20-ACCA06F50C1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262660" y="5292289"/>
                <a:ext cx="464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46" name="墨迹 245">
                <a:extLst>
                  <a:ext uri="{FF2B5EF4-FFF2-40B4-BE49-F238E27FC236}">
                    <a16:creationId xmlns:a16="http://schemas.microsoft.com/office/drawing/2014/main" id="{3008E733-4185-2241-9F11-10CE62A9E2FA}"/>
                  </a:ext>
                </a:extLst>
              </p14:cNvPr>
              <p14:cNvContentPartPr/>
              <p14:nvPr/>
            </p14:nvContentPartPr>
            <p14:xfrm>
              <a:off x="10167220" y="5187889"/>
              <a:ext cx="56520" cy="342720"/>
            </p14:xfrm>
          </p:contentPart>
        </mc:Choice>
        <mc:Fallback>
          <p:pic>
            <p:nvPicPr>
              <p:cNvPr id="246" name="墨迹 245">
                <a:extLst>
                  <a:ext uri="{FF2B5EF4-FFF2-40B4-BE49-F238E27FC236}">
                    <a16:creationId xmlns:a16="http://schemas.microsoft.com/office/drawing/2014/main" id="{3008E733-4185-2241-9F11-10CE62A9E2F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157140" y="5177809"/>
                <a:ext cx="7668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47" name="墨迹 246">
                <a:extLst>
                  <a:ext uri="{FF2B5EF4-FFF2-40B4-BE49-F238E27FC236}">
                    <a16:creationId xmlns:a16="http://schemas.microsoft.com/office/drawing/2014/main" id="{3A3F8B5D-22BE-8741-A5F8-881335BEE1BA}"/>
                  </a:ext>
                </a:extLst>
              </p14:cNvPr>
              <p14:cNvContentPartPr/>
              <p14:nvPr/>
            </p14:nvContentPartPr>
            <p14:xfrm>
              <a:off x="6245380" y="6072049"/>
              <a:ext cx="124920" cy="286560"/>
            </p14:xfrm>
          </p:contentPart>
        </mc:Choice>
        <mc:Fallback>
          <p:pic>
            <p:nvPicPr>
              <p:cNvPr id="247" name="墨迹 246">
                <a:extLst>
                  <a:ext uri="{FF2B5EF4-FFF2-40B4-BE49-F238E27FC236}">
                    <a16:creationId xmlns:a16="http://schemas.microsoft.com/office/drawing/2014/main" id="{3A3F8B5D-22BE-8741-A5F8-881335BEE1B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237820" y="6064489"/>
                <a:ext cx="1400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48" name="墨迹 247">
                <a:extLst>
                  <a:ext uri="{FF2B5EF4-FFF2-40B4-BE49-F238E27FC236}">
                    <a16:creationId xmlns:a16="http://schemas.microsoft.com/office/drawing/2014/main" id="{ECD61016-7E71-5F4C-95BD-38CCEE8CBE18}"/>
                  </a:ext>
                </a:extLst>
              </p14:cNvPr>
              <p14:cNvContentPartPr/>
              <p14:nvPr/>
            </p14:nvContentPartPr>
            <p14:xfrm>
              <a:off x="10964260" y="6072049"/>
              <a:ext cx="25200" cy="293040"/>
            </p14:xfrm>
          </p:contentPart>
        </mc:Choice>
        <mc:Fallback>
          <p:pic>
            <p:nvPicPr>
              <p:cNvPr id="248" name="墨迹 247">
                <a:extLst>
                  <a:ext uri="{FF2B5EF4-FFF2-40B4-BE49-F238E27FC236}">
                    <a16:creationId xmlns:a16="http://schemas.microsoft.com/office/drawing/2014/main" id="{ECD61016-7E71-5F4C-95BD-38CCEE8CBE1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954180" y="6061969"/>
                <a:ext cx="4536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55" name="墨迹 255">
                <a:extLst>
                  <a:ext uri="{FF2B5EF4-FFF2-40B4-BE49-F238E27FC236}">
                    <a16:creationId xmlns:a16="http://schemas.microsoft.com/office/drawing/2014/main" id="{C7ACE7BD-BA61-6B48-A36A-5C9D983D931D}"/>
                  </a:ext>
                </a:extLst>
              </p14:cNvPr>
              <p14:cNvContentPartPr/>
              <p14:nvPr/>
            </p14:nvContentPartPr>
            <p14:xfrm>
              <a:off x="6575140" y="5044609"/>
              <a:ext cx="691200" cy="274320"/>
            </p14:xfrm>
          </p:contentPart>
        </mc:Choice>
        <mc:Fallback>
          <p:pic>
            <p:nvPicPr>
              <p:cNvPr id="255" name="墨迹 255">
                <a:extLst>
                  <a:ext uri="{FF2B5EF4-FFF2-40B4-BE49-F238E27FC236}">
                    <a16:creationId xmlns:a16="http://schemas.microsoft.com/office/drawing/2014/main" id="{C7ACE7BD-BA61-6B48-A36A-5C9D983D931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567584" y="5037049"/>
                <a:ext cx="705952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64" name="墨迹 264">
                <a:extLst>
                  <a:ext uri="{FF2B5EF4-FFF2-40B4-BE49-F238E27FC236}">
                    <a16:creationId xmlns:a16="http://schemas.microsoft.com/office/drawing/2014/main" id="{5A1AC1DD-F998-794F-A245-8819D02C20BA}"/>
                  </a:ext>
                </a:extLst>
              </p14:cNvPr>
              <p14:cNvContentPartPr/>
              <p14:nvPr/>
            </p14:nvContentPartPr>
            <p14:xfrm>
              <a:off x="7054660" y="5430529"/>
              <a:ext cx="286560" cy="293040"/>
            </p14:xfrm>
          </p:contentPart>
        </mc:Choice>
        <mc:Fallback>
          <p:pic>
            <p:nvPicPr>
              <p:cNvPr id="264" name="墨迹 264">
                <a:extLst>
                  <a:ext uri="{FF2B5EF4-FFF2-40B4-BE49-F238E27FC236}">
                    <a16:creationId xmlns:a16="http://schemas.microsoft.com/office/drawing/2014/main" id="{5A1AC1DD-F998-794F-A245-8819D02C20B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047100" y="5423329"/>
                <a:ext cx="30168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66" name="墨迹 265">
                <a:extLst>
                  <a:ext uri="{FF2B5EF4-FFF2-40B4-BE49-F238E27FC236}">
                    <a16:creationId xmlns:a16="http://schemas.microsoft.com/office/drawing/2014/main" id="{AAC9C2B4-DE01-EE45-BBF4-90B1C8ED9C4F}"/>
                  </a:ext>
                </a:extLst>
              </p14:cNvPr>
              <p14:cNvContentPartPr/>
              <p14:nvPr/>
            </p14:nvContentPartPr>
            <p14:xfrm>
              <a:off x="8187580" y="5244049"/>
              <a:ext cx="124200" cy="367560"/>
            </p14:xfrm>
          </p:contentPart>
        </mc:Choice>
        <mc:Fallback>
          <p:pic>
            <p:nvPicPr>
              <p:cNvPr id="266" name="墨迹 265">
                <a:extLst>
                  <a:ext uri="{FF2B5EF4-FFF2-40B4-BE49-F238E27FC236}">
                    <a16:creationId xmlns:a16="http://schemas.microsoft.com/office/drawing/2014/main" id="{AAC9C2B4-DE01-EE45-BBF4-90B1C8ED9C4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180020" y="5236489"/>
                <a:ext cx="1393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69" name="墨迹 269">
                <a:extLst>
                  <a:ext uri="{FF2B5EF4-FFF2-40B4-BE49-F238E27FC236}">
                    <a16:creationId xmlns:a16="http://schemas.microsoft.com/office/drawing/2014/main" id="{CE7B8FB9-674E-A14B-B854-5E6157A66EDF}"/>
                  </a:ext>
                </a:extLst>
              </p14:cNvPr>
              <p14:cNvContentPartPr/>
              <p14:nvPr/>
            </p14:nvContentPartPr>
            <p14:xfrm>
              <a:off x="9083980" y="5299849"/>
              <a:ext cx="255600" cy="436320"/>
            </p14:xfrm>
          </p:contentPart>
        </mc:Choice>
        <mc:Fallback>
          <p:pic>
            <p:nvPicPr>
              <p:cNvPr id="269" name="墨迹 269">
                <a:extLst>
                  <a:ext uri="{FF2B5EF4-FFF2-40B4-BE49-F238E27FC236}">
                    <a16:creationId xmlns:a16="http://schemas.microsoft.com/office/drawing/2014/main" id="{CE7B8FB9-674E-A14B-B854-5E6157A66ED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076420" y="5292289"/>
                <a:ext cx="27072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73" name="墨迹 273">
                <a:extLst>
                  <a:ext uri="{FF2B5EF4-FFF2-40B4-BE49-F238E27FC236}">
                    <a16:creationId xmlns:a16="http://schemas.microsoft.com/office/drawing/2014/main" id="{FF181A23-8BAF-994E-9922-8E4B9F2EAF98}"/>
                  </a:ext>
                </a:extLst>
              </p14:cNvPr>
              <p14:cNvContentPartPr/>
              <p14:nvPr/>
            </p14:nvContentPartPr>
            <p14:xfrm>
              <a:off x="7191460" y="6059449"/>
              <a:ext cx="355320" cy="324000"/>
            </p14:xfrm>
          </p:contentPart>
        </mc:Choice>
        <mc:Fallback>
          <p:pic>
            <p:nvPicPr>
              <p:cNvPr id="273" name="墨迹 273">
                <a:extLst>
                  <a:ext uri="{FF2B5EF4-FFF2-40B4-BE49-F238E27FC236}">
                    <a16:creationId xmlns:a16="http://schemas.microsoft.com/office/drawing/2014/main" id="{FF181A23-8BAF-994E-9922-8E4B9F2EAF9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183900" y="6051889"/>
                <a:ext cx="37044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75" name="墨迹 274">
                <a:extLst>
                  <a:ext uri="{FF2B5EF4-FFF2-40B4-BE49-F238E27FC236}">
                    <a16:creationId xmlns:a16="http://schemas.microsoft.com/office/drawing/2014/main" id="{A16AF5F2-B514-A64E-9AA7-29123C27BEA3}"/>
                  </a:ext>
                </a:extLst>
              </p14:cNvPr>
              <p14:cNvContentPartPr/>
              <p14:nvPr/>
            </p14:nvContentPartPr>
            <p14:xfrm>
              <a:off x="8280820" y="6177889"/>
              <a:ext cx="31320" cy="168480"/>
            </p14:xfrm>
          </p:contentPart>
        </mc:Choice>
        <mc:Fallback>
          <p:pic>
            <p:nvPicPr>
              <p:cNvPr id="275" name="墨迹 274">
                <a:extLst>
                  <a:ext uri="{FF2B5EF4-FFF2-40B4-BE49-F238E27FC236}">
                    <a16:creationId xmlns:a16="http://schemas.microsoft.com/office/drawing/2014/main" id="{A16AF5F2-B514-A64E-9AA7-29123C27BEA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273260" y="6170329"/>
                <a:ext cx="464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76" name="墨迹 275">
                <a:extLst>
                  <a:ext uri="{FF2B5EF4-FFF2-40B4-BE49-F238E27FC236}">
                    <a16:creationId xmlns:a16="http://schemas.microsoft.com/office/drawing/2014/main" id="{647C174B-1E68-FD48-A74B-923676729F1E}"/>
                  </a:ext>
                </a:extLst>
              </p14:cNvPr>
              <p14:cNvContentPartPr/>
              <p14:nvPr/>
            </p14:nvContentPartPr>
            <p14:xfrm>
              <a:off x="8480260" y="6184009"/>
              <a:ext cx="87480" cy="112320"/>
            </p14:xfrm>
          </p:contentPart>
        </mc:Choice>
        <mc:Fallback>
          <p:pic>
            <p:nvPicPr>
              <p:cNvPr id="276" name="墨迹 275">
                <a:extLst>
                  <a:ext uri="{FF2B5EF4-FFF2-40B4-BE49-F238E27FC236}">
                    <a16:creationId xmlns:a16="http://schemas.microsoft.com/office/drawing/2014/main" id="{647C174B-1E68-FD48-A74B-923676729F1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472700" y="6176449"/>
                <a:ext cx="1026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81" name="墨迹 282">
                <a:extLst>
                  <a:ext uri="{FF2B5EF4-FFF2-40B4-BE49-F238E27FC236}">
                    <a16:creationId xmlns:a16="http://schemas.microsoft.com/office/drawing/2014/main" id="{BDB2A877-0796-ED4D-B27D-0F9E2ED302CE}"/>
                  </a:ext>
                </a:extLst>
              </p14:cNvPr>
              <p14:cNvContentPartPr/>
              <p14:nvPr/>
            </p14:nvContentPartPr>
            <p14:xfrm>
              <a:off x="10061380" y="6028489"/>
              <a:ext cx="193320" cy="268200"/>
            </p14:xfrm>
          </p:contentPart>
        </mc:Choice>
        <mc:Fallback>
          <p:pic>
            <p:nvPicPr>
              <p:cNvPr id="281" name="墨迹 282">
                <a:extLst>
                  <a:ext uri="{FF2B5EF4-FFF2-40B4-BE49-F238E27FC236}">
                    <a16:creationId xmlns:a16="http://schemas.microsoft.com/office/drawing/2014/main" id="{BDB2A877-0796-ED4D-B27D-0F9E2ED302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053820" y="6020929"/>
                <a:ext cx="2084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82" name="墨迹 283">
                <a:extLst>
                  <a:ext uri="{FF2B5EF4-FFF2-40B4-BE49-F238E27FC236}">
                    <a16:creationId xmlns:a16="http://schemas.microsoft.com/office/drawing/2014/main" id="{FCCAA9EA-263C-D848-A970-D9DC1048D9D6}"/>
                  </a:ext>
                </a:extLst>
              </p14:cNvPr>
              <p14:cNvContentPartPr/>
              <p14:nvPr/>
            </p14:nvContentPartPr>
            <p14:xfrm>
              <a:off x="9308260" y="6078889"/>
              <a:ext cx="261720" cy="192600"/>
            </p14:xfrm>
          </p:contentPart>
        </mc:Choice>
        <mc:Fallback>
          <p:pic>
            <p:nvPicPr>
              <p:cNvPr id="282" name="墨迹 283">
                <a:extLst>
                  <a:ext uri="{FF2B5EF4-FFF2-40B4-BE49-F238E27FC236}">
                    <a16:creationId xmlns:a16="http://schemas.microsoft.com/office/drawing/2014/main" id="{FCCAA9EA-263C-D848-A970-D9DC1048D9D6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300700" y="6071329"/>
                <a:ext cx="2768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15" name="墨迹 321">
                <a:extLst>
                  <a:ext uri="{FF2B5EF4-FFF2-40B4-BE49-F238E27FC236}">
                    <a16:creationId xmlns:a16="http://schemas.microsoft.com/office/drawing/2014/main" id="{6ECC2F51-4235-A044-B14B-71C1B8B9FDFD}"/>
                  </a:ext>
                </a:extLst>
              </p14:cNvPr>
              <p14:cNvContentPartPr/>
              <p14:nvPr/>
            </p14:nvContentPartPr>
            <p14:xfrm>
              <a:off x="10036540" y="5605129"/>
              <a:ext cx="293040" cy="267120"/>
            </p14:xfrm>
          </p:contentPart>
        </mc:Choice>
        <mc:Fallback>
          <p:pic>
            <p:nvPicPr>
              <p:cNvPr id="315" name="墨迹 321">
                <a:extLst>
                  <a:ext uri="{FF2B5EF4-FFF2-40B4-BE49-F238E27FC236}">
                    <a16:creationId xmlns:a16="http://schemas.microsoft.com/office/drawing/2014/main" id="{6ECC2F51-4235-A044-B14B-71C1B8B9FDF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028980" y="5597579"/>
                <a:ext cx="308160" cy="282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16" name="墨迹 322">
                <a:extLst>
                  <a:ext uri="{FF2B5EF4-FFF2-40B4-BE49-F238E27FC236}">
                    <a16:creationId xmlns:a16="http://schemas.microsoft.com/office/drawing/2014/main" id="{389EA20D-4381-7D49-A9B5-0026A788DDA5}"/>
                  </a:ext>
                </a:extLst>
              </p14:cNvPr>
              <p14:cNvContentPartPr/>
              <p14:nvPr/>
            </p14:nvContentPartPr>
            <p14:xfrm>
              <a:off x="9613180" y="5779369"/>
              <a:ext cx="230760" cy="211680"/>
            </p14:xfrm>
          </p:contentPart>
        </mc:Choice>
        <mc:Fallback>
          <p:pic>
            <p:nvPicPr>
              <p:cNvPr id="316" name="墨迹 322">
                <a:extLst>
                  <a:ext uri="{FF2B5EF4-FFF2-40B4-BE49-F238E27FC236}">
                    <a16:creationId xmlns:a16="http://schemas.microsoft.com/office/drawing/2014/main" id="{389EA20D-4381-7D49-A9B5-0026A788DDA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605620" y="5771822"/>
                <a:ext cx="245880" cy="226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17" name="墨迹 323">
                <a:extLst>
                  <a:ext uri="{FF2B5EF4-FFF2-40B4-BE49-F238E27FC236}">
                    <a16:creationId xmlns:a16="http://schemas.microsoft.com/office/drawing/2014/main" id="{E8B2FC4E-F1EE-B242-9643-DDED83542B31}"/>
                  </a:ext>
                </a:extLst>
              </p14:cNvPr>
              <p14:cNvContentPartPr/>
              <p14:nvPr/>
            </p14:nvContentPartPr>
            <p14:xfrm>
              <a:off x="9221140" y="5679649"/>
              <a:ext cx="112320" cy="255600"/>
            </p14:xfrm>
          </p:contentPart>
        </mc:Choice>
        <mc:Fallback>
          <p:pic>
            <p:nvPicPr>
              <p:cNvPr id="317" name="墨迹 323">
                <a:extLst>
                  <a:ext uri="{FF2B5EF4-FFF2-40B4-BE49-F238E27FC236}">
                    <a16:creationId xmlns:a16="http://schemas.microsoft.com/office/drawing/2014/main" id="{E8B2FC4E-F1EE-B242-9643-DDED83542B3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213580" y="5672089"/>
                <a:ext cx="1274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18" name="墨迹 324">
                <a:extLst>
                  <a:ext uri="{FF2B5EF4-FFF2-40B4-BE49-F238E27FC236}">
                    <a16:creationId xmlns:a16="http://schemas.microsoft.com/office/drawing/2014/main" id="{FD81AFBD-41A7-6C4E-862D-BFB402CF0AEC}"/>
                  </a:ext>
                </a:extLst>
              </p14:cNvPr>
              <p14:cNvContentPartPr/>
              <p14:nvPr/>
            </p14:nvContentPartPr>
            <p14:xfrm>
              <a:off x="8654500" y="5804209"/>
              <a:ext cx="317880" cy="224640"/>
            </p14:xfrm>
          </p:contentPart>
        </mc:Choice>
        <mc:Fallback>
          <p:pic>
            <p:nvPicPr>
              <p:cNvPr id="318" name="墨迹 324">
                <a:extLst>
                  <a:ext uri="{FF2B5EF4-FFF2-40B4-BE49-F238E27FC236}">
                    <a16:creationId xmlns:a16="http://schemas.microsoft.com/office/drawing/2014/main" id="{FD81AFBD-41A7-6C4E-862D-BFB402CF0AE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46940" y="5796649"/>
                <a:ext cx="3330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19" name="墨迹 325">
                <a:extLst>
                  <a:ext uri="{FF2B5EF4-FFF2-40B4-BE49-F238E27FC236}">
                    <a16:creationId xmlns:a16="http://schemas.microsoft.com/office/drawing/2014/main" id="{0C2F9285-D8AB-604C-AE5A-361E12756CC7}"/>
                  </a:ext>
                </a:extLst>
              </p14:cNvPr>
              <p14:cNvContentPartPr/>
              <p14:nvPr/>
            </p14:nvContentPartPr>
            <p14:xfrm>
              <a:off x="8181460" y="5686489"/>
              <a:ext cx="131040" cy="310320"/>
            </p14:xfrm>
          </p:contentPart>
        </mc:Choice>
        <mc:Fallback>
          <p:pic>
            <p:nvPicPr>
              <p:cNvPr id="319" name="墨迹 325">
                <a:extLst>
                  <a:ext uri="{FF2B5EF4-FFF2-40B4-BE49-F238E27FC236}">
                    <a16:creationId xmlns:a16="http://schemas.microsoft.com/office/drawing/2014/main" id="{0C2F9285-D8AB-604C-AE5A-361E12756CC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173900" y="5678929"/>
                <a:ext cx="1461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20" name="墨迹 326">
                <a:extLst>
                  <a:ext uri="{FF2B5EF4-FFF2-40B4-BE49-F238E27FC236}">
                    <a16:creationId xmlns:a16="http://schemas.microsoft.com/office/drawing/2014/main" id="{FA1DE393-6B19-E545-9692-5E9853E66097}"/>
                  </a:ext>
                </a:extLst>
              </p14:cNvPr>
              <p14:cNvContentPartPr/>
              <p14:nvPr/>
            </p14:nvContentPartPr>
            <p14:xfrm>
              <a:off x="7574140" y="5741929"/>
              <a:ext cx="402120" cy="299160"/>
            </p14:xfrm>
          </p:contentPart>
        </mc:Choice>
        <mc:Fallback>
          <p:pic>
            <p:nvPicPr>
              <p:cNvPr id="320" name="墨迹 326">
                <a:extLst>
                  <a:ext uri="{FF2B5EF4-FFF2-40B4-BE49-F238E27FC236}">
                    <a16:creationId xmlns:a16="http://schemas.microsoft.com/office/drawing/2014/main" id="{FA1DE393-6B19-E545-9692-5E9853E6609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566580" y="5734369"/>
                <a:ext cx="4172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21" name="墨迹 327">
                <a:extLst>
                  <a:ext uri="{FF2B5EF4-FFF2-40B4-BE49-F238E27FC236}">
                    <a16:creationId xmlns:a16="http://schemas.microsoft.com/office/drawing/2014/main" id="{0E6AF499-B25C-8044-BDDC-D16887C32DC1}"/>
                  </a:ext>
                </a:extLst>
              </p14:cNvPr>
              <p14:cNvContentPartPr/>
              <p14:nvPr/>
            </p14:nvContentPartPr>
            <p14:xfrm>
              <a:off x="6656140" y="5754529"/>
              <a:ext cx="678960" cy="305280"/>
            </p14:xfrm>
          </p:contentPart>
        </mc:Choice>
        <mc:Fallback>
          <p:pic>
            <p:nvPicPr>
              <p:cNvPr id="321" name="墨迹 327">
                <a:extLst>
                  <a:ext uri="{FF2B5EF4-FFF2-40B4-BE49-F238E27FC236}">
                    <a16:creationId xmlns:a16="http://schemas.microsoft.com/office/drawing/2014/main" id="{0E6AF499-B25C-8044-BDDC-D16887C32DC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648580" y="5746969"/>
                <a:ext cx="6940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40" name="墨迹 344">
                <a:extLst>
                  <a:ext uri="{FF2B5EF4-FFF2-40B4-BE49-F238E27FC236}">
                    <a16:creationId xmlns:a16="http://schemas.microsoft.com/office/drawing/2014/main" id="{7078F408-1AFD-2D49-8FFA-B968CCACF427}"/>
                  </a:ext>
                </a:extLst>
              </p14:cNvPr>
              <p14:cNvContentPartPr/>
              <p14:nvPr/>
            </p14:nvContentPartPr>
            <p14:xfrm>
              <a:off x="10609300" y="5642209"/>
              <a:ext cx="143280" cy="205920"/>
            </p14:xfrm>
          </p:contentPart>
        </mc:Choice>
        <mc:Fallback>
          <p:pic>
            <p:nvPicPr>
              <p:cNvPr id="340" name="墨迹 344">
                <a:extLst>
                  <a:ext uri="{FF2B5EF4-FFF2-40B4-BE49-F238E27FC236}">
                    <a16:creationId xmlns:a16="http://schemas.microsoft.com/office/drawing/2014/main" id="{7078F408-1AFD-2D49-8FFA-B968CCACF42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601759" y="5634649"/>
                <a:ext cx="158362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41" name="墨迹 345">
                <a:extLst>
                  <a:ext uri="{FF2B5EF4-FFF2-40B4-BE49-F238E27FC236}">
                    <a16:creationId xmlns:a16="http://schemas.microsoft.com/office/drawing/2014/main" id="{39B6E91E-3D86-3A41-A3A9-45AFC5A2BAB8}"/>
                  </a:ext>
                </a:extLst>
              </p14:cNvPr>
              <p14:cNvContentPartPr/>
              <p14:nvPr/>
            </p14:nvContentPartPr>
            <p14:xfrm>
              <a:off x="9594460" y="4795849"/>
              <a:ext cx="230760" cy="286560"/>
            </p14:xfrm>
          </p:contentPart>
        </mc:Choice>
        <mc:Fallback>
          <p:pic>
            <p:nvPicPr>
              <p:cNvPr id="341" name="墨迹 345">
                <a:extLst>
                  <a:ext uri="{FF2B5EF4-FFF2-40B4-BE49-F238E27FC236}">
                    <a16:creationId xmlns:a16="http://schemas.microsoft.com/office/drawing/2014/main" id="{39B6E91E-3D86-3A41-A3A9-45AFC5A2BAB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586900" y="4788289"/>
                <a:ext cx="2458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42" name="墨迹 346">
                <a:extLst>
                  <a:ext uri="{FF2B5EF4-FFF2-40B4-BE49-F238E27FC236}">
                    <a16:creationId xmlns:a16="http://schemas.microsoft.com/office/drawing/2014/main" id="{8022E0E4-C518-904F-9849-85E5DB7E1DF4}"/>
                  </a:ext>
                </a:extLst>
              </p14:cNvPr>
              <p14:cNvContentPartPr/>
              <p14:nvPr/>
            </p14:nvContentPartPr>
            <p14:xfrm>
              <a:off x="8834860" y="4204369"/>
              <a:ext cx="149760" cy="211680"/>
            </p14:xfrm>
          </p:contentPart>
        </mc:Choice>
        <mc:Fallback>
          <p:pic>
            <p:nvPicPr>
              <p:cNvPr id="342" name="墨迹 346">
                <a:extLst>
                  <a:ext uri="{FF2B5EF4-FFF2-40B4-BE49-F238E27FC236}">
                    <a16:creationId xmlns:a16="http://schemas.microsoft.com/office/drawing/2014/main" id="{8022E0E4-C518-904F-9849-85E5DB7E1DF4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827660" y="4196822"/>
                <a:ext cx="164880" cy="226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343" name="墨迹 347">
                <a:extLst>
                  <a:ext uri="{FF2B5EF4-FFF2-40B4-BE49-F238E27FC236}">
                    <a16:creationId xmlns:a16="http://schemas.microsoft.com/office/drawing/2014/main" id="{18A7435D-F6DD-1D4A-92E1-2C5F4F5BE1C1}"/>
                  </a:ext>
                </a:extLst>
              </p14:cNvPr>
              <p14:cNvContentPartPr/>
              <p14:nvPr/>
            </p14:nvContentPartPr>
            <p14:xfrm>
              <a:off x="7758100" y="3376369"/>
              <a:ext cx="218160" cy="267120"/>
            </p14:xfrm>
          </p:contentPart>
        </mc:Choice>
        <mc:Fallback>
          <p:pic>
            <p:nvPicPr>
              <p:cNvPr id="343" name="墨迹 347">
                <a:extLst>
                  <a:ext uri="{FF2B5EF4-FFF2-40B4-BE49-F238E27FC236}">
                    <a16:creationId xmlns:a16="http://schemas.microsoft.com/office/drawing/2014/main" id="{18A7435D-F6DD-1D4A-92E1-2C5F4F5BE1C1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750540" y="3368819"/>
                <a:ext cx="233280" cy="282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44" name="墨迹 348">
                <a:extLst>
                  <a:ext uri="{FF2B5EF4-FFF2-40B4-BE49-F238E27FC236}">
                    <a16:creationId xmlns:a16="http://schemas.microsoft.com/office/drawing/2014/main" id="{8643924A-4DF3-E843-A8B0-90E195409D5C}"/>
                  </a:ext>
                </a:extLst>
              </p14:cNvPr>
              <p14:cNvContentPartPr/>
              <p14:nvPr/>
            </p14:nvContentPartPr>
            <p14:xfrm>
              <a:off x="6624820" y="2461249"/>
              <a:ext cx="299160" cy="345960"/>
            </p14:xfrm>
          </p:contentPart>
        </mc:Choice>
        <mc:Fallback>
          <p:pic>
            <p:nvPicPr>
              <p:cNvPr id="344" name="墨迹 348">
                <a:extLst>
                  <a:ext uri="{FF2B5EF4-FFF2-40B4-BE49-F238E27FC236}">
                    <a16:creationId xmlns:a16="http://schemas.microsoft.com/office/drawing/2014/main" id="{8643924A-4DF3-E843-A8B0-90E195409D5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617620" y="2453697"/>
                <a:ext cx="314280" cy="361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352" name="墨迹 352">
                <a:extLst>
                  <a:ext uri="{FF2B5EF4-FFF2-40B4-BE49-F238E27FC236}">
                    <a16:creationId xmlns:a16="http://schemas.microsoft.com/office/drawing/2014/main" id="{5AE455C1-CDAA-E340-BA80-1F5C8D9815CC}"/>
                  </a:ext>
                </a:extLst>
              </p14:cNvPr>
              <p14:cNvContentPartPr/>
              <p14:nvPr/>
            </p14:nvContentPartPr>
            <p14:xfrm>
              <a:off x="6176620" y="2616769"/>
              <a:ext cx="149760" cy="453960"/>
            </p14:xfrm>
          </p:contentPart>
        </mc:Choice>
        <mc:Fallback>
          <p:pic>
            <p:nvPicPr>
              <p:cNvPr id="352" name="墨迹 352">
                <a:extLst>
                  <a:ext uri="{FF2B5EF4-FFF2-40B4-BE49-F238E27FC236}">
                    <a16:creationId xmlns:a16="http://schemas.microsoft.com/office/drawing/2014/main" id="{5AE455C1-CDAA-E340-BA80-1F5C8D9815C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169060" y="2609209"/>
                <a:ext cx="16488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356" name="墨迹 355">
                <a:extLst>
                  <a:ext uri="{FF2B5EF4-FFF2-40B4-BE49-F238E27FC236}">
                    <a16:creationId xmlns:a16="http://schemas.microsoft.com/office/drawing/2014/main" id="{66F4F268-2B7C-CA45-8772-E916EF0DC0EA}"/>
                  </a:ext>
                </a:extLst>
              </p14:cNvPr>
              <p14:cNvContentPartPr/>
              <p14:nvPr/>
            </p14:nvContentPartPr>
            <p14:xfrm>
              <a:off x="7913620" y="3575449"/>
              <a:ext cx="516960" cy="405000"/>
            </p14:xfrm>
          </p:contentPart>
        </mc:Choice>
        <mc:Fallback>
          <p:pic>
            <p:nvPicPr>
              <p:cNvPr id="356" name="墨迹 355">
                <a:extLst>
                  <a:ext uri="{FF2B5EF4-FFF2-40B4-BE49-F238E27FC236}">
                    <a16:creationId xmlns:a16="http://schemas.microsoft.com/office/drawing/2014/main" id="{66F4F268-2B7C-CA45-8772-E916EF0DC0E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906060" y="3567889"/>
                <a:ext cx="5320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357" name="墨迹 357">
                <a:extLst>
                  <a:ext uri="{FF2B5EF4-FFF2-40B4-BE49-F238E27FC236}">
                    <a16:creationId xmlns:a16="http://schemas.microsoft.com/office/drawing/2014/main" id="{13696247-0F3F-9A49-8365-B8EBDC914E65}"/>
                  </a:ext>
                </a:extLst>
              </p14:cNvPr>
              <p14:cNvContentPartPr/>
              <p14:nvPr/>
            </p14:nvContentPartPr>
            <p14:xfrm>
              <a:off x="7042060" y="3730969"/>
              <a:ext cx="454680" cy="398880"/>
            </p14:xfrm>
          </p:contentPart>
        </mc:Choice>
        <mc:Fallback>
          <p:pic>
            <p:nvPicPr>
              <p:cNvPr id="357" name="墨迹 357">
                <a:extLst>
                  <a:ext uri="{FF2B5EF4-FFF2-40B4-BE49-F238E27FC236}">
                    <a16:creationId xmlns:a16="http://schemas.microsoft.com/office/drawing/2014/main" id="{13696247-0F3F-9A49-8365-B8EBDC914E6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034500" y="3723769"/>
                <a:ext cx="46980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360" name="墨迹 360">
                <a:extLst>
                  <a:ext uri="{FF2B5EF4-FFF2-40B4-BE49-F238E27FC236}">
                    <a16:creationId xmlns:a16="http://schemas.microsoft.com/office/drawing/2014/main" id="{72CE416D-FA4F-F241-8FDD-853057D72F9B}"/>
                  </a:ext>
                </a:extLst>
              </p14:cNvPr>
              <p14:cNvContentPartPr/>
              <p14:nvPr/>
            </p14:nvContentPartPr>
            <p14:xfrm>
              <a:off x="7496380" y="4621249"/>
              <a:ext cx="1787040" cy="803520"/>
            </p14:xfrm>
          </p:contentPart>
        </mc:Choice>
        <mc:Fallback>
          <p:pic>
            <p:nvPicPr>
              <p:cNvPr id="360" name="墨迹 360">
                <a:extLst>
                  <a:ext uri="{FF2B5EF4-FFF2-40B4-BE49-F238E27FC236}">
                    <a16:creationId xmlns:a16="http://schemas.microsoft.com/office/drawing/2014/main" id="{72CE416D-FA4F-F241-8FDD-853057D72F9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489180" y="4613689"/>
                <a:ext cx="1802160" cy="8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366" name="墨迹 366">
                <a:extLst>
                  <a:ext uri="{FF2B5EF4-FFF2-40B4-BE49-F238E27FC236}">
                    <a16:creationId xmlns:a16="http://schemas.microsoft.com/office/drawing/2014/main" id="{93E77AFB-4E09-7B46-8D36-A86D427ECFF9}"/>
                  </a:ext>
                </a:extLst>
              </p14:cNvPr>
              <p14:cNvContentPartPr/>
              <p14:nvPr/>
            </p14:nvContentPartPr>
            <p14:xfrm>
              <a:off x="8803900" y="2006569"/>
              <a:ext cx="2353320" cy="355320"/>
            </p14:xfrm>
          </p:contentPart>
        </mc:Choice>
        <mc:Fallback>
          <p:pic>
            <p:nvPicPr>
              <p:cNvPr id="366" name="墨迹 366">
                <a:extLst>
                  <a:ext uri="{FF2B5EF4-FFF2-40B4-BE49-F238E27FC236}">
                    <a16:creationId xmlns:a16="http://schemas.microsoft.com/office/drawing/2014/main" id="{93E77AFB-4E09-7B46-8D36-A86D427ECFF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796341" y="1999009"/>
                <a:ext cx="2368438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373" name="墨迹 373">
                <a:extLst>
                  <a:ext uri="{FF2B5EF4-FFF2-40B4-BE49-F238E27FC236}">
                    <a16:creationId xmlns:a16="http://schemas.microsoft.com/office/drawing/2014/main" id="{519668FD-043D-D54D-B31A-EAE59A9B87CC}"/>
                  </a:ext>
                </a:extLst>
              </p14:cNvPr>
              <p14:cNvContentPartPr/>
              <p14:nvPr/>
            </p14:nvContentPartPr>
            <p14:xfrm>
              <a:off x="11468260" y="1978849"/>
              <a:ext cx="735120" cy="395640"/>
            </p14:xfrm>
          </p:contentPart>
        </mc:Choice>
        <mc:Fallback>
          <p:pic>
            <p:nvPicPr>
              <p:cNvPr id="373" name="墨迹 373">
                <a:extLst>
                  <a:ext uri="{FF2B5EF4-FFF2-40B4-BE49-F238E27FC236}">
                    <a16:creationId xmlns:a16="http://schemas.microsoft.com/office/drawing/2014/main" id="{519668FD-043D-D54D-B31A-EAE59A9B87C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1458180" y="1971282"/>
                <a:ext cx="752760" cy="410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384" name="墨迹 384">
                <a:extLst>
                  <a:ext uri="{FF2B5EF4-FFF2-40B4-BE49-F238E27FC236}">
                    <a16:creationId xmlns:a16="http://schemas.microsoft.com/office/drawing/2014/main" id="{08764683-C860-2341-AA4C-DAE0624ED27E}"/>
                  </a:ext>
                </a:extLst>
              </p14:cNvPr>
              <p14:cNvContentPartPr/>
              <p14:nvPr/>
            </p14:nvContentPartPr>
            <p14:xfrm>
              <a:off x="8835940" y="2706769"/>
              <a:ext cx="3156840" cy="457920"/>
            </p14:xfrm>
          </p:contentPart>
        </mc:Choice>
        <mc:Fallback>
          <p:pic>
            <p:nvPicPr>
              <p:cNvPr id="384" name="墨迹 384">
                <a:extLst>
                  <a:ext uri="{FF2B5EF4-FFF2-40B4-BE49-F238E27FC236}">
                    <a16:creationId xmlns:a16="http://schemas.microsoft.com/office/drawing/2014/main" id="{08764683-C860-2341-AA4C-DAE0624ED27E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828380" y="2699215"/>
                <a:ext cx="3171600" cy="473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386" name="墨迹 385">
                <a:extLst>
                  <a:ext uri="{FF2B5EF4-FFF2-40B4-BE49-F238E27FC236}">
                    <a16:creationId xmlns:a16="http://schemas.microsoft.com/office/drawing/2014/main" id="{41E172D3-088A-1649-AAF1-5A45D5972AE9}"/>
                  </a:ext>
                </a:extLst>
              </p14:cNvPr>
              <p14:cNvContentPartPr/>
              <p14:nvPr/>
            </p14:nvContentPartPr>
            <p14:xfrm>
              <a:off x="9209620" y="3774529"/>
              <a:ext cx="778680" cy="81360"/>
            </p14:xfrm>
          </p:contentPart>
        </mc:Choice>
        <mc:Fallback>
          <p:pic>
            <p:nvPicPr>
              <p:cNvPr id="386" name="墨迹 385">
                <a:extLst>
                  <a:ext uri="{FF2B5EF4-FFF2-40B4-BE49-F238E27FC236}">
                    <a16:creationId xmlns:a16="http://schemas.microsoft.com/office/drawing/2014/main" id="{41E172D3-088A-1649-AAF1-5A45D5972AE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202060" y="3767329"/>
                <a:ext cx="7934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387" name="墨迹 386">
                <a:extLst>
                  <a:ext uri="{FF2B5EF4-FFF2-40B4-BE49-F238E27FC236}">
                    <a16:creationId xmlns:a16="http://schemas.microsoft.com/office/drawing/2014/main" id="{531F8E51-D429-E34B-A30F-9125C1E0C39D}"/>
                  </a:ext>
                </a:extLst>
              </p14:cNvPr>
              <p14:cNvContentPartPr/>
              <p14:nvPr/>
            </p14:nvContentPartPr>
            <p14:xfrm>
              <a:off x="10728460" y="3631609"/>
              <a:ext cx="230760" cy="255600"/>
            </p14:xfrm>
          </p:contentPart>
        </mc:Choice>
        <mc:Fallback>
          <p:pic>
            <p:nvPicPr>
              <p:cNvPr id="387" name="墨迹 386">
                <a:extLst>
                  <a:ext uri="{FF2B5EF4-FFF2-40B4-BE49-F238E27FC236}">
                    <a16:creationId xmlns:a16="http://schemas.microsoft.com/office/drawing/2014/main" id="{531F8E51-D429-E34B-A30F-9125C1E0C39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718380" y="3621529"/>
                <a:ext cx="25092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394" name="墨迹 394">
                <a:extLst>
                  <a:ext uri="{FF2B5EF4-FFF2-40B4-BE49-F238E27FC236}">
                    <a16:creationId xmlns:a16="http://schemas.microsoft.com/office/drawing/2014/main" id="{84478F75-E99B-404B-961C-A74B36649808}"/>
                  </a:ext>
                </a:extLst>
              </p14:cNvPr>
              <p14:cNvContentPartPr/>
              <p14:nvPr/>
            </p14:nvContentPartPr>
            <p14:xfrm>
              <a:off x="10784620" y="3401209"/>
              <a:ext cx="1264320" cy="641520"/>
            </p14:xfrm>
          </p:contentPart>
        </mc:Choice>
        <mc:Fallback>
          <p:pic>
            <p:nvPicPr>
              <p:cNvPr id="394" name="墨迹 394">
                <a:extLst>
                  <a:ext uri="{FF2B5EF4-FFF2-40B4-BE49-F238E27FC236}">
                    <a16:creationId xmlns:a16="http://schemas.microsoft.com/office/drawing/2014/main" id="{84478F75-E99B-404B-961C-A74B36649808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777058" y="3393649"/>
                <a:ext cx="1279444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408" name="墨迹 410">
                <a:extLst>
                  <a:ext uri="{FF2B5EF4-FFF2-40B4-BE49-F238E27FC236}">
                    <a16:creationId xmlns:a16="http://schemas.microsoft.com/office/drawing/2014/main" id="{A658D3A2-5BDE-B942-9374-900B3D371361}"/>
                  </a:ext>
                </a:extLst>
              </p14:cNvPr>
              <p14:cNvContentPartPr/>
              <p14:nvPr/>
            </p14:nvContentPartPr>
            <p14:xfrm>
              <a:off x="11565460" y="5804209"/>
              <a:ext cx="495720" cy="361440"/>
            </p14:xfrm>
          </p:contentPart>
        </mc:Choice>
        <mc:Fallback>
          <p:pic>
            <p:nvPicPr>
              <p:cNvPr id="408" name="墨迹 410">
                <a:extLst>
                  <a:ext uri="{FF2B5EF4-FFF2-40B4-BE49-F238E27FC236}">
                    <a16:creationId xmlns:a16="http://schemas.microsoft.com/office/drawing/2014/main" id="{A658D3A2-5BDE-B942-9374-900B3D371361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1557900" y="5796649"/>
                <a:ext cx="5108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409" name="墨迹 411">
                <a:extLst>
                  <a:ext uri="{FF2B5EF4-FFF2-40B4-BE49-F238E27FC236}">
                    <a16:creationId xmlns:a16="http://schemas.microsoft.com/office/drawing/2014/main" id="{96C97DED-8366-AA42-B268-92F345828500}"/>
                  </a:ext>
                </a:extLst>
              </p14:cNvPr>
              <p14:cNvContentPartPr/>
              <p14:nvPr/>
            </p14:nvContentPartPr>
            <p14:xfrm>
              <a:off x="11357380" y="5044609"/>
              <a:ext cx="510840" cy="423720"/>
            </p14:xfrm>
          </p:contentPart>
        </mc:Choice>
        <mc:Fallback>
          <p:pic>
            <p:nvPicPr>
              <p:cNvPr id="409" name="墨迹 411">
                <a:extLst>
                  <a:ext uri="{FF2B5EF4-FFF2-40B4-BE49-F238E27FC236}">
                    <a16:creationId xmlns:a16="http://schemas.microsoft.com/office/drawing/2014/main" id="{96C97DED-8366-AA42-B268-92F345828500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1349820" y="5034529"/>
                <a:ext cx="5284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410" name="墨迹 412">
                <a:extLst>
                  <a:ext uri="{FF2B5EF4-FFF2-40B4-BE49-F238E27FC236}">
                    <a16:creationId xmlns:a16="http://schemas.microsoft.com/office/drawing/2014/main" id="{82B6BA10-9FE0-0442-BD1E-A66D4DF543C9}"/>
                  </a:ext>
                </a:extLst>
              </p14:cNvPr>
              <p14:cNvContentPartPr/>
              <p14:nvPr/>
            </p14:nvContentPartPr>
            <p14:xfrm>
              <a:off x="11370340" y="4191769"/>
              <a:ext cx="491760" cy="492120"/>
            </p14:xfrm>
          </p:contentPart>
        </mc:Choice>
        <mc:Fallback>
          <p:pic>
            <p:nvPicPr>
              <p:cNvPr id="410" name="墨迹 412">
                <a:extLst>
                  <a:ext uri="{FF2B5EF4-FFF2-40B4-BE49-F238E27FC236}">
                    <a16:creationId xmlns:a16="http://schemas.microsoft.com/office/drawing/2014/main" id="{82B6BA10-9FE0-0442-BD1E-A66D4DF543C9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1363135" y="4184209"/>
                <a:ext cx="506891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420" name="墨迹 420">
                <a:extLst>
                  <a:ext uri="{FF2B5EF4-FFF2-40B4-BE49-F238E27FC236}">
                    <a16:creationId xmlns:a16="http://schemas.microsoft.com/office/drawing/2014/main" id="{D1AC4AE9-FD43-2C4D-91EC-9C38E110B99E}"/>
                  </a:ext>
                </a:extLst>
              </p14:cNvPr>
              <p14:cNvContentPartPr/>
              <p14:nvPr/>
            </p14:nvContentPartPr>
            <p14:xfrm>
              <a:off x="6028300" y="132769"/>
              <a:ext cx="4151880" cy="2440800"/>
            </p14:xfrm>
          </p:contentPart>
        </mc:Choice>
        <mc:Fallback>
          <p:pic>
            <p:nvPicPr>
              <p:cNvPr id="420" name="墨迹 420">
                <a:extLst>
                  <a:ext uri="{FF2B5EF4-FFF2-40B4-BE49-F238E27FC236}">
                    <a16:creationId xmlns:a16="http://schemas.microsoft.com/office/drawing/2014/main" id="{D1AC4AE9-FD43-2C4D-91EC-9C38E110B99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020740" y="125209"/>
                <a:ext cx="4167000" cy="245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6819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5D7E744-D0F5-2644-B1FD-25FCEC3FDAC4}"/>
                  </a:ext>
                </a:extLst>
              </p14:cNvPr>
              <p14:cNvContentPartPr/>
              <p14:nvPr/>
            </p14:nvContentPartPr>
            <p14:xfrm>
              <a:off x="1495180" y="434449"/>
              <a:ext cx="317880" cy="2246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5D7E744-D0F5-2644-B1FD-25FCEC3FDA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7620" y="426889"/>
                <a:ext cx="3330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D33944F-164D-0244-9EF3-BD04D1711B3F}"/>
                  </a:ext>
                </a:extLst>
              </p14:cNvPr>
              <p14:cNvContentPartPr/>
              <p14:nvPr/>
            </p14:nvContentPartPr>
            <p14:xfrm>
              <a:off x="2036980" y="496729"/>
              <a:ext cx="124920" cy="252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D33944F-164D-0244-9EF3-BD04D1711B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9420" y="489169"/>
                <a:ext cx="140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88736BF4-FA26-5549-ADDE-46D1DA210A7C}"/>
                  </a:ext>
                </a:extLst>
              </p14:cNvPr>
              <p14:cNvContentPartPr/>
              <p14:nvPr/>
            </p14:nvContentPartPr>
            <p14:xfrm>
              <a:off x="2101780" y="614809"/>
              <a:ext cx="184320" cy="252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88736BF4-FA26-5549-ADDE-46D1DA210A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94220" y="607249"/>
                <a:ext cx="199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3E94161A-D039-1B40-A7B3-8407914FC491}"/>
                  </a:ext>
                </a:extLst>
              </p14:cNvPr>
              <p14:cNvContentPartPr/>
              <p14:nvPr/>
            </p14:nvContentPartPr>
            <p14:xfrm>
              <a:off x="2572300" y="384409"/>
              <a:ext cx="149760" cy="24948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3E94161A-D039-1B40-A7B3-8407914FC4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64740" y="376849"/>
                <a:ext cx="1648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5BCB5FEA-E75C-1F4C-9077-E8D87084D400}"/>
                  </a:ext>
                </a:extLst>
              </p14:cNvPr>
              <p14:cNvContentPartPr/>
              <p14:nvPr/>
            </p14:nvContentPartPr>
            <p14:xfrm>
              <a:off x="4022740" y="390889"/>
              <a:ext cx="50040" cy="23688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5BCB5FEA-E75C-1F4C-9077-E8D87084D40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15180" y="383329"/>
                <a:ext cx="651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AAD01CE9-58DA-EF40-95AA-7FDB26F754FD}"/>
                  </a:ext>
                </a:extLst>
              </p14:cNvPr>
              <p14:cNvContentPartPr/>
              <p14:nvPr/>
            </p14:nvContentPartPr>
            <p14:xfrm>
              <a:off x="5498020" y="372169"/>
              <a:ext cx="317880" cy="2556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AAD01CE9-58DA-EF40-95AA-7FDB26F754F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90460" y="364609"/>
                <a:ext cx="3330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B4F6E74F-C60C-4348-A469-A957E5AAC4D8}"/>
                  </a:ext>
                </a:extLst>
              </p14:cNvPr>
              <p14:cNvContentPartPr/>
              <p14:nvPr/>
            </p14:nvContentPartPr>
            <p14:xfrm>
              <a:off x="6973660" y="297289"/>
              <a:ext cx="205920" cy="36144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B4F6E74F-C60C-4348-A469-A957E5AAC4D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66100" y="289729"/>
                <a:ext cx="2210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" name="墨迹 19">
                <a:extLst>
                  <a:ext uri="{FF2B5EF4-FFF2-40B4-BE49-F238E27FC236}">
                    <a16:creationId xmlns:a16="http://schemas.microsoft.com/office/drawing/2014/main" id="{F76467AD-0640-004C-A793-92334553C7BF}"/>
                  </a:ext>
                </a:extLst>
              </p14:cNvPr>
              <p14:cNvContentPartPr/>
              <p14:nvPr/>
            </p14:nvContentPartPr>
            <p14:xfrm>
              <a:off x="8430220" y="316009"/>
              <a:ext cx="358560" cy="355320"/>
            </p14:xfrm>
          </p:contentPart>
        </mc:Choice>
        <mc:Fallback>
          <p:pic>
            <p:nvPicPr>
              <p:cNvPr id="18" name="墨迹 19">
                <a:extLst>
                  <a:ext uri="{FF2B5EF4-FFF2-40B4-BE49-F238E27FC236}">
                    <a16:creationId xmlns:a16="http://schemas.microsoft.com/office/drawing/2014/main" id="{F76467AD-0640-004C-A793-92334553C7B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23020" y="308449"/>
                <a:ext cx="3736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E8897713-617E-6549-93B3-F329400FC3D5}"/>
                  </a:ext>
                </a:extLst>
              </p14:cNvPr>
              <p14:cNvContentPartPr/>
              <p14:nvPr/>
            </p14:nvContentPartPr>
            <p14:xfrm>
              <a:off x="11213020" y="235009"/>
              <a:ext cx="243000" cy="38016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E8897713-617E-6549-93B3-F329400FC3D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205460" y="227449"/>
                <a:ext cx="2581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4" name="墨迹 24">
                <a:extLst>
                  <a:ext uri="{FF2B5EF4-FFF2-40B4-BE49-F238E27FC236}">
                    <a16:creationId xmlns:a16="http://schemas.microsoft.com/office/drawing/2014/main" id="{EF8C4A3B-80AD-D14F-860F-37F0BD23E266}"/>
                  </a:ext>
                </a:extLst>
              </p14:cNvPr>
              <p14:cNvContentPartPr/>
              <p14:nvPr/>
            </p14:nvContentPartPr>
            <p14:xfrm>
              <a:off x="9899740" y="285049"/>
              <a:ext cx="224280" cy="348840"/>
            </p14:xfrm>
          </p:contentPart>
        </mc:Choice>
        <mc:Fallback>
          <p:pic>
            <p:nvPicPr>
              <p:cNvPr id="24" name="墨迹 24">
                <a:extLst>
                  <a:ext uri="{FF2B5EF4-FFF2-40B4-BE49-F238E27FC236}">
                    <a16:creationId xmlns:a16="http://schemas.microsoft.com/office/drawing/2014/main" id="{EF8C4A3B-80AD-D14F-860F-37F0BD23E26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92192" y="277489"/>
                <a:ext cx="239016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0" name="墨迹 30">
                <a:extLst>
                  <a:ext uri="{FF2B5EF4-FFF2-40B4-BE49-F238E27FC236}">
                    <a16:creationId xmlns:a16="http://schemas.microsoft.com/office/drawing/2014/main" id="{09FD035C-7D3E-B248-9FCB-6A156E7C154C}"/>
                  </a:ext>
                </a:extLst>
              </p14:cNvPr>
              <p14:cNvContentPartPr/>
              <p14:nvPr/>
            </p14:nvContentPartPr>
            <p14:xfrm>
              <a:off x="486820" y="135649"/>
              <a:ext cx="1114560" cy="6593040"/>
            </p14:xfrm>
          </p:contentPart>
        </mc:Choice>
        <mc:Fallback>
          <p:pic>
            <p:nvPicPr>
              <p:cNvPr id="30" name="墨迹 30">
                <a:extLst>
                  <a:ext uri="{FF2B5EF4-FFF2-40B4-BE49-F238E27FC236}">
                    <a16:creationId xmlns:a16="http://schemas.microsoft.com/office/drawing/2014/main" id="{09FD035C-7D3E-B248-9FCB-6A156E7C154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9260" y="128089"/>
                <a:ext cx="1129680" cy="66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1" name="墨迹 41">
                <a:extLst>
                  <a:ext uri="{FF2B5EF4-FFF2-40B4-BE49-F238E27FC236}">
                    <a16:creationId xmlns:a16="http://schemas.microsoft.com/office/drawing/2014/main" id="{3CE5CC8E-5C27-4F4B-A42F-82156F5453D5}"/>
                  </a:ext>
                </a:extLst>
              </p14:cNvPr>
              <p14:cNvContentPartPr/>
              <p14:nvPr/>
            </p14:nvContentPartPr>
            <p14:xfrm>
              <a:off x="225100" y="770689"/>
              <a:ext cx="11891160" cy="797040"/>
            </p14:xfrm>
          </p:contentPart>
        </mc:Choice>
        <mc:Fallback>
          <p:pic>
            <p:nvPicPr>
              <p:cNvPr id="41" name="墨迹 41">
                <a:extLst>
                  <a:ext uri="{FF2B5EF4-FFF2-40B4-BE49-F238E27FC236}">
                    <a16:creationId xmlns:a16="http://schemas.microsoft.com/office/drawing/2014/main" id="{3CE5CC8E-5C27-4F4B-A42F-82156F5453D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7540" y="763132"/>
                <a:ext cx="11906280" cy="811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7" name="墨迹 47">
                <a:extLst>
                  <a:ext uri="{FF2B5EF4-FFF2-40B4-BE49-F238E27FC236}">
                    <a16:creationId xmlns:a16="http://schemas.microsoft.com/office/drawing/2014/main" id="{5869679B-54B3-394A-9705-1956CBBC8A0F}"/>
                  </a:ext>
                </a:extLst>
              </p14:cNvPr>
              <p14:cNvContentPartPr/>
              <p14:nvPr/>
            </p14:nvContentPartPr>
            <p14:xfrm>
              <a:off x="530380" y="1947169"/>
              <a:ext cx="840600" cy="473400"/>
            </p14:xfrm>
          </p:contentPart>
        </mc:Choice>
        <mc:Fallback>
          <p:pic>
            <p:nvPicPr>
              <p:cNvPr id="47" name="墨迹 47">
                <a:extLst>
                  <a:ext uri="{FF2B5EF4-FFF2-40B4-BE49-F238E27FC236}">
                    <a16:creationId xmlns:a16="http://schemas.microsoft.com/office/drawing/2014/main" id="{5869679B-54B3-394A-9705-1956CBBC8A0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2823" y="1939609"/>
                <a:ext cx="855354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2" name="墨迹 52">
                <a:extLst>
                  <a:ext uri="{FF2B5EF4-FFF2-40B4-BE49-F238E27FC236}">
                    <a16:creationId xmlns:a16="http://schemas.microsoft.com/office/drawing/2014/main" id="{5455E7A4-5657-C049-B41A-09777672CC5F}"/>
                  </a:ext>
                </a:extLst>
              </p14:cNvPr>
              <p14:cNvContentPartPr/>
              <p14:nvPr/>
            </p14:nvContentPartPr>
            <p14:xfrm>
              <a:off x="2783980" y="2024569"/>
              <a:ext cx="267840" cy="203040"/>
            </p14:xfrm>
          </p:contentPart>
        </mc:Choice>
        <mc:Fallback>
          <p:pic>
            <p:nvPicPr>
              <p:cNvPr id="52" name="墨迹 52">
                <a:extLst>
                  <a:ext uri="{FF2B5EF4-FFF2-40B4-BE49-F238E27FC236}">
                    <a16:creationId xmlns:a16="http://schemas.microsoft.com/office/drawing/2014/main" id="{5455E7A4-5657-C049-B41A-09777672CC5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76430" y="2017009"/>
                <a:ext cx="28258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D3016CF8-2083-8844-8E2C-5F587E76DF6D}"/>
                  </a:ext>
                </a:extLst>
              </p14:cNvPr>
              <p14:cNvContentPartPr/>
              <p14:nvPr/>
            </p14:nvContentPartPr>
            <p14:xfrm>
              <a:off x="4215700" y="2065609"/>
              <a:ext cx="43920" cy="32400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D3016CF8-2083-8844-8E2C-5F587E76DF6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08140" y="2058049"/>
                <a:ext cx="5904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18997C88-6004-494D-B1C0-C2125442FB9A}"/>
                  </a:ext>
                </a:extLst>
              </p14:cNvPr>
              <p14:cNvContentPartPr/>
              <p14:nvPr/>
            </p14:nvContentPartPr>
            <p14:xfrm>
              <a:off x="5747140" y="1978129"/>
              <a:ext cx="305280" cy="22464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18997C88-6004-494D-B1C0-C2125442FB9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739580" y="1970569"/>
                <a:ext cx="3204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1E6B771F-3FDE-6845-A129-1DF91192D32F}"/>
                  </a:ext>
                </a:extLst>
              </p14:cNvPr>
              <p14:cNvContentPartPr/>
              <p14:nvPr/>
            </p14:nvContentPartPr>
            <p14:xfrm>
              <a:off x="7365700" y="1847449"/>
              <a:ext cx="173880" cy="49824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1E6B771F-3FDE-6845-A129-1DF91192D32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58140" y="1839889"/>
                <a:ext cx="18900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F7351D94-DD5C-DF4D-83B6-96FE995D16F0}"/>
                  </a:ext>
                </a:extLst>
              </p14:cNvPr>
              <p14:cNvContentPartPr/>
              <p14:nvPr/>
            </p14:nvContentPartPr>
            <p14:xfrm>
              <a:off x="11275300" y="1847449"/>
              <a:ext cx="292320" cy="47340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F7351D94-DD5C-DF4D-83B6-96FE995D16F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267740" y="1839889"/>
                <a:ext cx="30744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2" name="墨迹 63">
                <a:extLst>
                  <a:ext uri="{FF2B5EF4-FFF2-40B4-BE49-F238E27FC236}">
                    <a16:creationId xmlns:a16="http://schemas.microsoft.com/office/drawing/2014/main" id="{DF4C3A58-83F5-6949-A803-31A4B003102F}"/>
                  </a:ext>
                </a:extLst>
              </p14:cNvPr>
              <p14:cNvContentPartPr/>
              <p14:nvPr/>
            </p14:nvContentPartPr>
            <p14:xfrm>
              <a:off x="10323100" y="1884889"/>
              <a:ext cx="354960" cy="380160"/>
            </p14:xfrm>
          </p:contentPart>
        </mc:Choice>
        <mc:Fallback>
          <p:pic>
            <p:nvPicPr>
              <p:cNvPr id="62" name="墨迹 63">
                <a:extLst>
                  <a:ext uri="{FF2B5EF4-FFF2-40B4-BE49-F238E27FC236}">
                    <a16:creationId xmlns:a16="http://schemas.microsoft.com/office/drawing/2014/main" id="{DF4C3A58-83F5-6949-A803-31A4B003102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315548" y="1877329"/>
                <a:ext cx="370065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3" name="墨迹 64">
                <a:extLst>
                  <a:ext uri="{FF2B5EF4-FFF2-40B4-BE49-F238E27FC236}">
                    <a16:creationId xmlns:a16="http://schemas.microsoft.com/office/drawing/2014/main" id="{6B70D9B5-3CD2-7148-BB19-68159CD2344C}"/>
                  </a:ext>
                </a:extLst>
              </p14:cNvPr>
              <p14:cNvContentPartPr/>
              <p14:nvPr/>
            </p14:nvContentPartPr>
            <p14:xfrm>
              <a:off x="9040420" y="1928449"/>
              <a:ext cx="336600" cy="380160"/>
            </p14:xfrm>
          </p:contentPart>
        </mc:Choice>
        <mc:Fallback>
          <p:pic>
            <p:nvPicPr>
              <p:cNvPr id="63" name="墨迹 64">
                <a:extLst>
                  <a:ext uri="{FF2B5EF4-FFF2-40B4-BE49-F238E27FC236}">
                    <a16:creationId xmlns:a16="http://schemas.microsoft.com/office/drawing/2014/main" id="{6B70D9B5-3CD2-7148-BB19-68159CD2344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032860" y="1920889"/>
                <a:ext cx="3517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20C1C563-F209-E94E-B360-C81F24F0AF45}"/>
                  </a:ext>
                </a:extLst>
              </p14:cNvPr>
              <p14:cNvContentPartPr/>
              <p14:nvPr/>
            </p14:nvContentPartPr>
            <p14:xfrm>
              <a:off x="4134700" y="2345689"/>
              <a:ext cx="31320" cy="36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20C1C563-F209-E94E-B360-C81F24F0AF4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27140" y="2338129"/>
                <a:ext cx="464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9" name="墨迹 69">
                <a:extLst>
                  <a:ext uri="{FF2B5EF4-FFF2-40B4-BE49-F238E27FC236}">
                    <a16:creationId xmlns:a16="http://schemas.microsoft.com/office/drawing/2014/main" id="{5E7389C2-F8E4-C14D-B083-961DF4EFB810}"/>
                  </a:ext>
                </a:extLst>
              </p14:cNvPr>
              <p14:cNvContentPartPr/>
              <p14:nvPr/>
            </p14:nvContentPartPr>
            <p14:xfrm>
              <a:off x="2242180" y="1056889"/>
              <a:ext cx="1425960" cy="747360"/>
            </p14:xfrm>
          </p:contentPart>
        </mc:Choice>
        <mc:Fallback>
          <p:pic>
            <p:nvPicPr>
              <p:cNvPr id="69" name="墨迹 69">
                <a:extLst>
                  <a:ext uri="{FF2B5EF4-FFF2-40B4-BE49-F238E27FC236}">
                    <a16:creationId xmlns:a16="http://schemas.microsoft.com/office/drawing/2014/main" id="{5E7389C2-F8E4-C14D-B083-961DF4EFB81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34620" y="1049329"/>
                <a:ext cx="1441080" cy="7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3" name="墨迹 73">
                <a:extLst>
                  <a:ext uri="{FF2B5EF4-FFF2-40B4-BE49-F238E27FC236}">
                    <a16:creationId xmlns:a16="http://schemas.microsoft.com/office/drawing/2014/main" id="{03FCF320-91F8-FC45-AA59-8169B7903817}"/>
                  </a:ext>
                </a:extLst>
              </p14:cNvPr>
              <p14:cNvContentPartPr/>
              <p14:nvPr/>
            </p14:nvContentPartPr>
            <p14:xfrm>
              <a:off x="2528740" y="957169"/>
              <a:ext cx="2540520" cy="1065240"/>
            </p14:xfrm>
          </p:contentPart>
        </mc:Choice>
        <mc:Fallback>
          <p:pic>
            <p:nvPicPr>
              <p:cNvPr id="73" name="墨迹 73">
                <a:extLst>
                  <a:ext uri="{FF2B5EF4-FFF2-40B4-BE49-F238E27FC236}">
                    <a16:creationId xmlns:a16="http://schemas.microsoft.com/office/drawing/2014/main" id="{03FCF320-91F8-FC45-AA59-8169B790381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21180" y="949606"/>
                <a:ext cx="2555280" cy="1080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7" name="墨迹 77">
                <a:extLst>
                  <a:ext uri="{FF2B5EF4-FFF2-40B4-BE49-F238E27FC236}">
                    <a16:creationId xmlns:a16="http://schemas.microsoft.com/office/drawing/2014/main" id="{A10C5E32-F6B4-0E45-A48F-F295FBD772DE}"/>
                  </a:ext>
                </a:extLst>
              </p14:cNvPr>
              <p14:cNvContentPartPr/>
              <p14:nvPr/>
            </p14:nvContentPartPr>
            <p14:xfrm>
              <a:off x="2565820" y="957169"/>
              <a:ext cx="4046760" cy="1189440"/>
            </p14:xfrm>
          </p:contentPart>
        </mc:Choice>
        <mc:Fallback>
          <p:pic>
            <p:nvPicPr>
              <p:cNvPr id="77" name="墨迹 77">
                <a:extLst>
                  <a:ext uri="{FF2B5EF4-FFF2-40B4-BE49-F238E27FC236}">
                    <a16:creationId xmlns:a16="http://schemas.microsoft.com/office/drawing/2014/main" id="{A10C5E32-F6B4-0E45-A48F-F295FBD772D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558260" y="949609"/>
                <a:ext cx="4061880" cy="12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1" name="墨迹 81">
                <a:extLst>
                  <a:ext uri="{FF2B5EF4-FFF2-40B4-BE49-F238E27FC236}">
                    <a16:creationId xmlns:a16="http://schemas.microsoft.com/office/drawing/2014/main" id="{FB272AE4-4D69-DB41-A9F3-1C55BA4B265E}"/>
                  </a:ext>
                </a:extLst>
              </p14:cNvPr>
              <p14:cNvContentPartPr/>
              <p14:nvPr/>
            </p14:nvContentPartPr>
            <p14:xfrm>
              <a:off x="2871100" y="733249"/>
              <a:ext cx="5130360" cy="1644120"/>
            </p14:xfrm>
          </p:contentPart>
        </mc:Choice>
        <mc:Fallback>
          <p:pic>
            <p:nvPicPr>
              <p:cNvPr id="81" name="墨迹 81">
                <a:extLst>
                  <a:ext uri="{FF2B5EF4-FFF2-40B4-BE49-F238E27FC236}">
                    <a16:creationId xmlns:a16="http://schemas.microsoft.com/office/drawing/2014/main" id="{FB272AE4-4D69-DB41-A9F3-1C55BA4B265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63539" y="725687"/>
                <a:ext cx="5145481" cy="1659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5" name="墨迹 85">
                <a:extLst>
                  <a:ext uri="{FF2B5EF4-FFF2-40B4-BE49-F238E27FC236}">
                    <a16:creationId xmlns:a16="http://schemas.microsoft.com/office/drawing/2014/main" id="{C9F3D1BB-1CB8-5846-81E2-50069351D369}"/>
                  </a:ext>
                </a:extLst>
              </p14:cNvPr>
              <p14:cNvContentPartPr/>
              <p14:nvPr/>
            </p14:nvContentPartPr>
            <p14:xfrm>
              <a:off x="511660" y="2706769"/>
              <a:ext cx="317880" cy="678960"/>
            </p14:xfrm>
          </p:contentPart>
        </mc:Choice>
        <mc:Fallback>
          <p:pic>
            <p:nvPicPr>
              <p:cNvPr id="85" name="墨迹 85">
                <a:extLst>
                  <a:ext uri="{FF2B5EF4-FFF2-40B4-BE49-F238E27FC236}">
                    <a16:creationId xmlns:a16="http://schemas.microsoft.com/office/drawing/2014/main" id="{C9F3D1BB-1CB8-5846-81E2-50069351D36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4100" y="2699209"/>
                <a:ext cx="33300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0" name="墨迹 90">
                <a:extLst>
                  <a:ext uri="{FF2B5EF4-FFF2-40B4-BE49-F238E27FC236}">
                    <a16:creationId xmlns:a16="http://schemas.microsoft.com/office/drawing/2014/main" id="{2D3AB4F6-F383-F748-9377-ADCB3E32E2EA}"/>
                  </a:ext>
                </a:extLst>
              </p14:cNvPr>
              <p14:cNvContentPartPr/>
              <p14:nvPr/>
            </p14:nvContentPartPr>
            <p14:xfrm>
              <a:off x="847900" y="2874889"/>
              <a:ext cx="722520" cy="336600"/>
            </p14:xfrm>
          </p:contentPart>
        </mc:Choice>
        <mc:Fallback>
          <p:pic>
            <p:nvPicPr>
              <p:cNvPr id="90" name="墨迹 90">
                <a:extLst>
                  <a:ext uri="{FF2B5EF4-FFF2-40B4-BE49-F238E27FC236}">
                    <a16:creationId xmlns:a16="http://schemas.microsoft.com/office/drawing/2014/main" id="{2D3AB4F6-F383-F748-9377-ADCB3E32E2E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0340" y="2867329"/>
                <a:ext cx="7376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8" name="墨迹 99">
                <a:extLst>
                  <a:ext uri="{FF2B5EF4-FFF2-40B4-BE49-F238E27FC236}">
                    <a16:creationId xmlns:a16="http://schemas.microsoft.com/office/drawing/2014/main" id="{BB9A6D81-BFD2-DC46-A5C7-B682C1223846}"/>
                  </a:ext>
                </a:extLst>
              </p14:cNvPr>
              <p14:cNvContentPartPr/>
              <p14:nvPr/>
            </p14:nvContentPartPr>
            <p14:xfrm>
              <a:off x="4028860" y="2818729"/>
              <a:ext cx="243360" cy="168480"/>
            </p14:xfrm>
          </p:contentPart>
        </mc:Choice>
        <mc:Fallback>
          <p:pic>
            <p:nvPicPr>
              <p:cNvPr id="98" name="墨迹 99">
                <a:extLst>
                  <a:ext uri="{FF2B5EF4-FFF2-40B4-BE49-F238E27FC236}">
                    <a16:creationId xmlns:a16="http://schemas.microsoft.com/office/drawing/2014/main" id="{BB9A6D81-BFD2-DC46-A5C7-B682C122384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018765" y="2811169"/>
                <a:ext cx="261026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9" name="墨迹 100">
                <a:extLst>
                  <a:ext uri="{FF2B5EF4-FFF2-40B4-BE49-F238E27FC236}">
                    <a16:creationId xmlns:a16="http://schemas.microsoft.com/office/drawing/2014/main" id="{14A8ED6E-FABA-C24A-B1D1-359D85DF4886}"/>
                  </a:ext>
                </a:extLst>
              </p14:cNvPr>
              <p14:cNvContentPartPr/>
              <p14:nvPr/>
            </p14:nvContentPartPr>
            <p14:xfrm>
              <a:off x="2908540" y="2874889"/>
              <a:ext cx="280440" cy="224640"/>
            </p14:xfrm>
          </p:contentPart>
        </mc:Choice>
        <mc:Fallback>
          <p:pic>
            <p:nvPicPr>
              <p:cNvPr id="99" name="墨迹 100">
                <a:extLst>
                  <a:ext uri="{FF2B5EF4-FFF2-40B4-BE49-F238E27FC236}">
                    <a16:creationId xmlns:a16="http://schemas.microsoft.com/office/drawing/2014/main" id="{14A8ED6E-FABA-C24A-B1D1-359D85DF488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00980" y="2864809"/>
                <a:ext cx="2955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FEC1FE54-B5FC-E346-903F-F48C0D7869CD}"/>
                  </a:ext>
                </a:extLst>
              </p14:cNvPr>
              <p14:cNvContentPartPr/>
              <p14:nvPr/>
            </p14:nvContentPartPr>
            <p14:xfrm>
              <a:off x="5896540" y="2731609"/>
              <a:ext cx="25200" cy="31176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FEC1FE54-B5FC-E346-903F-F48C0D7869C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886460" y="2721529"/>
                <a:ext cx="4536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0FAD1AC1-6CE4-E846-BCAF-99BE7D7C7576}"/>
                  </a:ext>
                </a:extLst>
              </p14:cNvPr>
              <p14:cNvContentPartPr/>
              <p14:nvPr/>
            </p14:nvContentPartPr>
            <p14:xfrm>
              <a:off x="7384420" y="2681929"/>
              <a:ext cx="243000" cy="40500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0FAD1AC1-6CE4-E846-BCAF-99BE7D7C757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374340" y="2671489"/>
                <a:ext cx="26352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0" name="墨迹 110">
                <a:extLst>
                  <a:ext uri="{FF2B5EF4-FFF2-40B4-BE49-F238E27FC236}">
                    <a16:creationId xmlns:a16="http://schemas.microsoft.com/office/drawing/2014/main" id="{BAA40CA6-EBEE-FA49-9D30-9405568CFE25}"/>
                  </a:ext>
                </a:extLst>
              </p14:cNvPr>
              <p14:cNvContentPartPr/>
              <p14:nvPr/>
            </p14:nvContentPartPr>
            <p14:xfrm>
              <a:off x="10254340" y="2856169"/>
              <a:ext cx="361440" cy="205560"/>
            </p14:xfrm>
          </p:contentPart>
        </mc:Choice>
        <mc:Fallback>
          <p:pic>
            <p:nvPicPr>
              <p:cNvPr id="110" name="墨迹 110">
                <a:extLst>
                  <a:ext uri="{FF2B5EF4-FFF2-40B4-BE49-F238E27FC236}">
                    <a16:creationId xmlns:a16="http://schemas.microsoft.com/office/drawing/2014/main" id="{BAA40CA6-EBEE-FA49-9D30-9405568CFE2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246780" y="2848622"/>
                <a:ext cx="376560" cy="220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5" name="墨迹 115">
                <a:extLst>
                  <a:ext uri="{FF2B5EF4-FFF2-40B4-BE49-F238E27FC236}">
                    <a16:creationId xmlns:a16="http://schemas.microsoft.com/office/drawing/2014/main" id="{FE4490F8-D056-1349-A9CC-3CCFD098E689}"/>
                  </a:ext>
                </a:extLst>
              </p14:cNvPr>
              <p14:cNvContentPartPr/>
              <p14:nvPr/>
            </p14:nvContentPartPr>
            <p14:xfrm>
              <a:off x="11169460" y="2700289"/>
              <a:ext cx="473760" cy="335880"/>
            </p14:xfrm>
          </p:contentPart>
        </mc:Choice>
        <mc:Fallback>
          <p:pic>
            <p:nvPicPr>
              <p:cNvPr id="115" name="墨迹 115">
                <a:extLst>
                  <a:ext uri="{FF2B5EF4-FFF2-40B4-BE49-F238E27FC236}">
                    <a16:creationId xmlns:a16="http://schemas.microsoft.com/office/drawing/2014/main" id="{FE4490F8-D056-1349-A9CC-3CCFD098E68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159372" y="2690209"/>
                <a:ext cx="491413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1" name="墨迹 121">
                <a:extLst>
                  <a:ext uri="{FF2B5EF4-FFF2-40B4-BE49-F238E27FC236}">
                    <a16:creationId xmlns:a16="http://schemas.microsoft.com/office/drawing/2014/main" id="{6C749A62-B23E-4741-87AA-64018FEFEB05}"/>
                  </a:ext>
                </a:extLst>
              </p14:cNvPr>
              <p14:cNvContentPartPr/>
              <p14:nvPr/>
            </p14:nvContentPartPr>
            <p14:xfrm>
              <a:off x="3699100" y="2034289"/>
              <a:ext cx="1631520" cy="436320"/>
            </p14:xfrm>
          </p:contentPart>
        </mc:Choice>
        <mc:Fallback>
          <p:pic>
            <p:nvPicPr>
              <p:cNvPr id="121" name="墨迹 121">
                <a:extLst>
                  <a:ext uri="{FF2B5EF4-FFF2-40B4-BE49-F238E27FC236}">
                    <a16:creationId xmlns:a16="http://schemas.microsoft.com/office/drawing/2014/main" id="{6C749A62-B23E-4741-87AA-64018FEFEB0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691540" y="2026729"/>
                <a:ext cx="16466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5" name="墨迹 125">
                <a:extLst>
                  <a:ext uri="{FF2B5EF4-FFF2-40B4-BE49-F238E27FC236}">
                    <a16:creationId xmlns:a16="http://schemas.microsoft.com/office/drawing/2014/main" id="{8C35BDA2-F462-0A4A-97C5-358219AFADD4}"/>
                  </a:ext>
                </a:extLst>
              </p14:cNvPr>
              <p14:cNvContentPartPr/>
              <p14:nvPr/>
            </p14:nvContentPartPr>
            <p14:xfrm>
              <a:off x="6469300" y="1891009"/>
              <a:ext cx="106200" cy="504720"/>
            </p14:xfrm>
          </p:contentPart>
        </mc:Choice>
        <mc:Fallback>
          <p:pic>
            <p:nvPicPr>
              <p:cNvPr id="125" name="墨迹 125">
                <a:extLst>
                  <a:ext uri="{FF2B5EF4-FFF2-40B4-BE49-F238E27FC236}">
                    <a16:creationId xmlns:a16="http://schemas.microsoft.com/office/drawing/2014/main" id="{8C35BDA2-F462-0A4A-97C5-358219AFADD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461740" y="1883449"/>
                <a:ext cx="1213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9" name="墨迹 129">
                <a:extLst>
                  <a:ext uri="{FF2B5EF4-FFF2-40B4-BE49-F238E27FC236}">
                    <a16:creationId xmlns:a16="http://schemas.microsoft.com/office/drawing/2014/main" id="{C4185980-5391-D14F-9D1C-7D3195163D88}"/>
                  </a:ext>
                </a:extLst>
              </p14:cNvPr>
              <p14:cNvContentPartPr/>
              <p14:nvPr/>
            </p14:nvContentPartPr>
            <p14:xfrm>
              <a:off x="3804940" y="2314369"/>
              <a:ext cx="2795760" cy="361440"/>
            </p14:xfrm>
          </p:contentPart>
        </mc:Choice>
        <mc:Fallback>
          <p:pic>
            <p:nvPicPr>
              <p:cNvPr id="129" name="墨迹 129">
                <a:extLst>
                  <a:ext uri="{FF2B5EF4-FFF2-40B4-BE49-F238E27FC236}">
                    <a16:creationId xmlns:a16="http://schemas.microsoft.com/office/drawing/2014/main" id="{C4185980-5391-D14F-9D1C-7D3195163D8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797380" y="2306809"/>
                <a:ext cx="28105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3" name="墨迹 133">
                <a:extLst>
                  <a:ext uri="{FF2B5EF4-FFF2-40B4-BE49-F238E27FC236}">
                    <a16:creationId xmlns:a16="http://schemas.microsoft.com/office/drawing/2014/main" id="{E7A2D69E-BB99-B141-8B2B-9690950063D4}"/>
                  </a:ext>
                </a:extLst>
              </p14:cNvPr>
              <p14:cNvContentPartPr/>
              <p14:nvPr/>
            </p14:nvContentPartPr>
            <p14:xfrm>
              <a:off x="8075620" y="1878769"/>
              <a:ext cx="25200" cy="31320"/>
            </p14:xfrm>
          </p:contentPart>
        </mc:Choice>
        <mc:Fallback>
          <p:pic>
            <p:nvPicPr>
              <p:cNvPr id="133" name="墨迹 133">
                <a:extLst>
                  <a:ext uri="{FF2B5EF4-FFF2-40B4-BE49-F238E27FC236}">
                    <a16:creationId xmlns:a16="http://schemas.microsoft.com/office/drawing/2014/main" id="{E7A2D69E-BB99-B141-8B2B-9690950063D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068060" y="1871209"/>
                <a:ext cx="40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7" name="墨迹 137">
                <a:extLst>
                  <a:ext uri="{FF2B5EF4-FFF2-40B4-BE49-F238E27FC236}">
                    <a16:creationId xmlns:a16="http://schemas.microsoft.com/office/drawing/2014/main" id="{57B8DA2D-B5FF-5D40-B2B1-E1FAE0289C7E}"/>
                  </a:ext>
                </a:extLst>
              </p14:cNvPr>
              <p14:cNvContentPartPr/>
              <p14:nvPr/>
            </p14:nvContentPartPr>
            <p14:xfrm>
              <a:off x="8075620" y="1797769"/>
              <a:ext cx="68760" cy="610560"/>
            </p14:xfrm>
          </p:contentPart>
        </mc:Choice>
        <mc:Fallback>
          <p:pic>
            <p:nvPicPr>
              <p:cNvPr id="137" name="墨迹 137">
                <a:extLst>
                  <a:ext uri="{FF2B5EF4-FFF2-40B4-BE49-F238E27FC236}">
                    <a16:creationId xmlns:a16="http://schemas.microsoft.com/office/drawing/2014/main" id="{57B8DA2D-B5FF-5D40-B2B1-E1FAE0289C7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068060" y="1790209"/>
                <a:ext cx="8388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1" name="墨迹 141">
                <a:extLst>
                  <a:ext uri="{FF2B5EF4-FFF2-40B4-BE49-F238E27FC236}">
                    <a16:creationId xmlns:a16="http://schemas.microsoft.com/office/drawing/2014/main" id="{B49232EB-7051-4F45-9B0B-C0D78B0583DB}"/>
                  </a:ext>
                </a:extLst>
              </p14:cNvPr>
              <p14:cNvContentPartPr/>
              <p14:nvPr/>
            </p14:nvContentPartPr>
            <p14:xfrm>
              <a:off x="3250900" y="2370529"/>
              <a:ext cx="4887360" cy="454680"/>
            </p14:xfrm>
          </p:contentPart>
        </mc:Choice>
        <mc:Fallback>
          <p:pic>
            <p:nvPicPr>
              <p:cNvPr id="141" name="墨迹 141">
                <a:extLst>
                  <a:ext uri="{FF2B5EF4-FFF2-40B4-BE49-F238E27FC236}">
                    <a16:creationId xmlns:a16="http://schemas.microsoft.com/office/drawing/2014/main" id="{B49232EB-7051-4F45-9B0B-C0D78B0583D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243340" y="2362969"/>
                <a:ext cx="490248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3350DF8A-B59F-7849-BE02-F17FB1FE753A}"/>
                  </a:ext>
                </a:extLst>
              </p14:cNvPr>
              <p14:cNvContentPartPr/>
              <p14:nvPr/>
            </p14:nvContentPartPr>
            <p14:xfrm>
              <a:off x="9009460" y="2613169"/>
              <a:ext cx="311760" cy="54144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3350DF8A-B59F-7849-BE02-F17FB1FE753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001900" y="2605609"/>
                <a:ext cx="32688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6" name="墨迹 146">
                <a:extLst>
                  <a:ext uri="{FF2B5EF4-FFF2-40B4-BE49-F238E27FC236}">
                    <a16:creationId xmlns:a16="http://schemas.microsoft.com/office/drawing/2014/main" id="{3EF7B734-5FEF-6748-A2A8-9F721F6BB3EF}"/>
                  </a:ext>
                </a:extLst>
              </p14:cNvPr>
              <p14:cNvContentPartPr/>
              <p14:nvPr/>
            </p14:nvContentPartPr>
            <p14:xfrm>
              <a:off x="9725140" y="1891009"/>
              <a:ext cx="62640" cy="629280"/>
            </p14:xfrm>
          </p:contentPart>
        </mc:Choice>
        <mc:Fallback>
          <p:pic>
            <p:nvPicPr>
              <p:cNvPr id="146" name="墨迹 146">
                <a:extLst>
                  <a:ext uri="{FF2B5EF4-FFF2-40B4-BE49-F238E27FC236}">
                    <a16:creationId xmlns:a16="http://schemas.microsoft.com/office/drawing/2014/main" id="{3EF7B734-5FEF-6748-A2A8-9F721F6BB3E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717580" y="1883449"/>
                <a:ext cx="7776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1E1E7ACF-C335-A349-8C36-898B7DB3768C}"/>
                  </a:ext>
                </a:extLst>
              </p14:cNvPr>
              <p14:cNvContentPartPr/>
              <p14:nvPr/>
            </p14:nvContentPartPr>
            <p14:xfrm>
              <a:off x="3362860" y="2401489"/>
              <a:ext cx="6462360" cy="59796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1E1E7ACF-C335-A349-8C36-898B7DB3768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355300" y="2393929"/>
                <a:ext cx="647748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62" name="墨迹 165">
                <a:extLst>
                  <a:ext uri="{FF2B5EF4-FFF2-40B4-BE49-F238E27FC236}">
                    <a16:creationId xmlns:a16="http://schemas.microsoft.com/office/drawing/2014/main" id="{FF3FC4E6-A09D-434F-A125-CBFDB9884413}"/>
                  </a:ext>
                </a:extLst>
              </p14:cNvPr>
              <p14:cNvContentPartPr/>
              <p14:nvPr/>
            </p14:nvContentPartPr>
            <p14:xfrm>
              <a:off x="5890420" y="3472489"/>
              <a:ext cx="293040" cy="268200"/>
            </p14:xfrm>
          </p:contentPart>
        </mc:Choice>
        <mc:Fallback>
          <p:pic>
            <p:nvPicPr>
              <p:cNvPr id="162" name="墨迹 165">
                <a:extLst>
                  <a:ext uri="{FF2B5EF4-FFF2-40B4-BE49-F238E27FC236}">
                    <a16:creationId xmlns:a16="http://schemas.microsoft.com/office/drawing/2014/main" id="{FF3FC4E6-A09D-434F-A125-CBFDB988441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882860" y="3464929"/>
                <a:ext cx="3081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3" name="墨迹 166">
                <a:extLst>
                  <a:ext uri="{FF2B5EF4-FFF2-40B4-BE49-F238E27FC236}">
                    <a16:creationId xmlns:a16="http://schemas.microsoft.com/office/drawing/2014/main" id="{A8DE18FC-AC75-3345-A0C4-376C63AB9616}"/>
                  </a:ext>
                </a:extLst>
              </p14:cNvPr>
              <p14:cNvContentPartPr/>
              <p14:nvPr/>
            </p14:nvContentPartPr>
            <p14:xfrm>
              <a:off x="4340260" y="3554569"/>
              <a:ext cx="268200" cy="223200"/>
            </p14:xfrm>
          </p:contentPart>
        </mc:Choice>
        <mc:Fallback>
          <p:pic>
            <p:nvPicPr>
              <p:cNvPr id="163" name="墨迹 166">
                <a:extLst>
                  <a:ext uri="{FF2B5EF4-FFF2-40B4-BE49-F238E27FC236}">
                    <a16:creationId xmlns:a16="http://schemas.microsoft.com/office/drawing/2014/main" id="{A8DE18FC-AC75-3345-A0C4-376C63AB961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332700" y="3547009"/>
                <a:ext cx="28296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4" name="墨迹 167">
                <a:extLst>
                  <a:ext uri="{FF2B5EF4-FFF2-40B4-BE49-F238E27FC236}">
                    <a16:creationId xmlns:a16="http://schemas.microsoft.com/office/drawing/2014/main" id="{FA19CF49-9CDF-EB42-97EE-E82D075C4DF9}"/>
                  </a:ext>
                </a:extLst>
              </p14:cNvPr>
              <p14:cNvContentPartPr/>
              <p14:nvPr/>
            </p14:nvContentPartPr>
            <p14:xfrm>
              <a:off x="3169900" y="3758689"/>
              <a:ext cx="392400" cy="236880"/>
            </p14:xfrm>
          </p:contentPart>
        </mc:Choice>
        <mc:Fallback>
          <p:pic>
            <p:nvPicPr>
              <p:cNvPr id="164" name="墨迹 167">
                <a:extLst>
                  <a:ext uri="{FF2B5EF4-FFF2-40B4-BE49-F238E27FC236}">
                    <a16:creationId xmlns:a16="http://schemas.microsoft.com/office/drawing/2014/main" id="{FA19CF49-9CDF-EB42-97EE-E82D075C4DF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159820" y="3748609"/>
                <a:ext cx="4100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65" name="墨迹 168">
                <a:extLst>
                  <a:ext uri="{FF2B5EF4-FFF2-40B4-BE49-F238E27FC236}">
                    <a16:creationId xmlns:a16="http://schemas.microsoft.com/office/drawing/2014/main" id="{569E91C4-F26E-884C-B224-884C92A095B7}"/>
                  </a:ext>
                </a:extLst>
              </p14:cNvPr>
              <p14:cNvContentPartPr/>
              <p14:nvPr/>
            </p14:nvContentPartPr>
            <p14:xfrm>
              <a:off x="573940" y="3497329"/>
              <a:ext cx="839880" cy="585720"/>
            </p14:xfrm>
          </p:contentPart>
        </mc:Choice>
        <mc:Fallback>
          <p:pic>
            <p:nvPicPr>
              <p:cNvPr id="165" name="墨迹 168">
                <a:extLst>
                  <a:ext uri="{FF2B5EF4-FFF2-40B4-BE49-F238E27FC236}">
                    <a16:creationId xmlns:a16="http://schemas.microsoft.com/office/drawing/2014/main" id="{569E91C4-F26E-884C-B224-884C92A095B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63864" y="3487249"/>
                <a:ext cx="857512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72" name="墨迹 172">
                <a:extLst>
                  <a:ext uri="{FF2B5EF4-FFF2-40B4-BE49-F238E27FC236}">
                    <a16:creationId xmlns:a16="http://schemas.microsoft.com/office/drawing/2014/main" id="{8E49EF66-8D26-1240-B2C8-6650B0FB2198}"/>
                  </a:ext>
                </a:extLst>
              </p14:cNvPr>
              <p14:cNvContentPartPr/>
              <p14:nvPr/>
            </p14:nvContentPartPr>
            <p14:xfrm>
              <a:off x="7434460" y="3422449"/>
              <a:ext cx="299160" cy="342720"/>
            </p14:xfrm>
          </p:contentPart>
        </mc:Choice>
        <mc:Fallback>
          <p:pic>
            <p:nvPicPr>
              <p:cNvPr id="172" name="墨迹 172">
                <a:extLst>
                  <a:ext uri="{FF2B5EF4-FFF2-40B4-BE49-F238E27FC236}">
                    <a16:creationId xmlns:a16="http://schemas.microsoft.com/office/drawing/2014/main" id="{8E49EF66-8D26-1240-B2C8-6650B0FB219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424020" y="3412369"/>
                <a:ext cx="31932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76" name="墨迹 176">
                <a:extLst>
                  <a:ext uri="{FF2B5EF4-FFF2-40B4-BE49-F238E27FC236}">
                    <a16:creationId xmlns:a16="http://schemas.microsoft.com/office/drawing/2014/main" id="{61FBE631-6FDE-AF47-BCC6-AE84627AF6C8}"/>
                  </a:ext>
                </a:extLst>
              </p14:cNvPr>
              <p14:cNvContentPartPr/>
              <p14:nvPr/>
            </p14:nvContentPartPr>
            <p14:xfrm>
              <a:off x="9252100" y="3478609"/>
              <a:ext cx="492120" cy="267840"/>
            </p14:xfrm>
          </p:contentPart>
        </mc:Choice>
        <mc:Fallback>
          <p:pic>
            <p:nvPicPr>
              <p:cNvPr id="176" name="墨迹 176">
                <a:extLst>
                  <a:ext uri="{FF2B5EF4-FFF2-40B4-BE49-F238E27FC236}">
                    <a16:creationId xmlns:a16="http://schemas.microsoft.com/office/drawing/2014/main" id="{61FBE631-6FDE-AF47-BCC6-AE84627AF6C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242020" y="3471059"/>
                <a:ext cx="509760" cy="285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83" name="墨迹 184">
                <a:extLst>
                  <a:ext uri="{FF2B5EF4-FFF2-40B4-BE49-F238E27FC236}">
                    <a16:creationId xmlns:a16="http://schemas.microsoft.com/office/drawing/2014/main" id="{C1A5B7CA-F639-DC4E-B473-7701E8E8B5D8}"/>
                  </a:ext>
                </a:extLst>
              </p14:cNvPr>
              <p14:cNvContentPartPr/>
              <p14:nvPr/>
            </p14:nvContentPartPr>
            <p14:xfrm>
              <a:off x="11213020" y="3316609"/>
              <a:ext cx="629280" cy="427320"/>
            </p14:xfrm>
          </p:contentPart>
        </mc:Choice>
        <mc:Fallback>
          <p:pic>
            <p:nvPicPr>
              <p:cNvPr id="183" name="墨迹 184">
                <a:extLst>
                  <a:ext uri="{FF2B5EF4-FFF2-40B4-BE49-F238E27FC236}">
                    <a16:creationId xmlns:a16="http://schemas.microsoft.com/office/drawing/2014/main" id="{C1A5B7CA-F639-DC4E-B473-7701E8E8B5D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1202940" y="3306529"/>
                <a:ext cx="64944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84" name="墨迹 185">
                <a:extLst>
                  <a:ext uri="{FF2B5EF4-FFF2-40B4-BE49-F238E27FC236}">
                    <a16:creationId xmlns:a16="http://schemas.microsoft.com/office/drawing/2014/main" id="{7F11587B-A9FA-E64E-9CD6-75E35BCCD127}"/>
                  </a:ext>
                </a:extLst>
              </p14:cNvPr>
              <p14:cNvContentPartPr/>
              <p14:nvPr/>
            </p14:nvContentPartPr>
            <p14:xfrm>
              <a:off x="10279180" y="3491209"/>
              <a:ext cx="563760" cy="224640"/>
            </p14:xfrm>
          </p:contentPart>
        </mc:Choice>
        <mc:Fallback>
          <p:pic>
            <p:nvPicPr>
              <p:cNvPr id="184" name="墨迹 185">
                <a:extLst>
                  <a:ext uri="{FF2B5EF4-FFF2-40B4-BE49-F238E27FC236}">
                    <a16:creationId xmlns:a16="http://schemas.microsoft.com/office/drawing/2014/main" id="{7F11587B-A9FA-E64E-9CD6-75E35BCCD12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271975" y="3483649"/>
                <a:ext cx="57889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8461CD01-4246-2844-9D06-124DE47ABA38}"/>
                  </a:ext>
                </a:extLst>
              </p14:cNvPr>
              <p14:cNvContentPartPr/>
              <p14:nvPr/>
            </p14:nvContentPartPr>
            <p14:xfrm>
              <a:off x="2372860" y="4742569"/>
              <a:ext cx="280440" cy="47988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8461CD01-4246-2844-9D06-124DE47ABA3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365300" y="4735009"/>
                <a:ext cx="29556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93" name="墨迹 194">
                <a:extLst>
                  <a:ext uri="{FF2B5EF4-FFF2-40B4-BE49-F238E27FC236}">
                    <a16:creationId xmlns:a16="http://schemas.microsoft.com/office/drawing/2014/main" id="{B50A1765-D02C-0C4B-B881-77E6FC30CFFA}"/>
                  </a:ext>
                </a:extLst>
              </p14:cNvPr>
              <p14:cNvContentPartPr/>
              <p14:nvPr/>
            </p14:nvContentPartPr>
            <p14:xfrm>
              <a:off x="3605500" y="5047489"/>
              <a:ext cx="75240" cy="74880"/>
            </p14:xfrm>
          </p:contentPart>
        </mc:Choice>
        <mc:Fallback>
          <p:pic>
            <p:nvPicPr>
              <p:cNvPr id="193" name="墨迹 194">
                <a:extLst>
                  <a:ext uri="{FF2B5EF4-FFF2-40B4-BE49-F238E27FC236}">
                    <a16:creationId xmlns:a16="http://schemas.microsoft.com/office/drawing/2014/main" id="{B50A1765-D02C-0C4B-B881-77E6FC30CFF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597940" y="5039965"/>
                <a:ext cx="90000" cy="89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94" name="墨迹 195">
                <a:extLst>
                  <a:ext uri="{FF2B5EF4-FFF2-40B4-BE49-F238E27FC236}">
                    <a16:creationId xmlns:a16="http://schemas.microsoft.com/office/drawing/2014/main" id="{62D4B8C9-F3E3-7D4E-8EA6-5717B92BD4B2}"/>
                  </a:ext>
                </a:extLst>
              </p14:cNvPr>
              <p14:cNvContentPartPr/>
              <p14:nvPr/>
            </p14:nvContentPartPr>
            <p14:xfrm>
              <a:off x="2914660" y="4941649"/>
              <a:ext cx="454680" cy="180720"/>
            </p14:xfrm>
          </p:contentPart>
        </mc:Choice>
        <mc:Fallback>
          <p:pic>
            <p:nvPicPr>
              <p:cNvPr id="194" name="墨迹 195">
                <a:extLst>
                  <a:ext uri="{FF2B5EF4-FFF2-40B4-BE49-F238E27FC236}">
                    <a16:creationId xmlns:a16="http://schemas.microsoft.com/office/drawing/2014/main" id="{62D4B8C9-F3E3-7D4E-8EA6-5717B92BD4B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907100" y="4934089"/>
                <a:ext cx="4698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73C398AA-0547-4C4B-AD4D-851624283332}"/>
                  </a:ext>
                </a:extLst>
              </p14:cNvPr>
              <p14:cNvContentPartPr/>
              <p14:nvPr/>
            </p14:nvContentPartPr>
            <p14:xfrm>
              <a:off x="4744900" y="4910329"/>
              <a:ext cx="124920" cy="11232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73C398AA-0547-4C4B-AD4D-85162428333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737340" y="4903129"/>
                <a:ext cx="140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34CC4359-AFCC-2C49-BAF2-BCBF037F84C9}"/>
                  </a:ext>
                </a:extLst>
              </p14:cNvPr>
              <p14:cNvContentPartPr/>
              <p14:nvPr/>
            </p14:nvContentPartPr>
            <p14:xfrm>
              <a:off x="6002380" y="4873249"/>
              <a:ext cx="112320" cy="11880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34CC4359-AFCC-2C49-BAF2-BCBF037F84C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994820" y="4865689"/>
                <a:ext cx="1274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B7DE42D9-2926-CD4D-9081-B85D09DBD37A}"/>
                  </a:ext>
                </a:extLst>
              </p14:cNvPr>
              <p14:cNvContentPartPr/>
              <p14:nvPr/>
            </p14:nvContentPartPr>
            <p14:xfrm>
              <a:off x="7253740" y="4854529"/>
              <a:ext cx="112320" cy="7524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B7DE42D9-2926-CD4D-9081-B85D09DBD37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246180" y="4846969"/>
                <a:ext cx="1274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46A8E5FA-6998-9244-AEC4-3BC58F2D2227}"/>
                  </a:ext>
                </a:extLst>
              </p14:cNvPr>
              <p14:cNvContentPartPr/>
              <p14:nvPr/>
            </p14:nvContentPartPr>
            <p14:xfrm>
              <a:off x="8368300" y="4810969"/>
              <a:ext cx="93600" cy="10620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46A8E5FA-6998-9244-AEC4-3BC58F2D222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360740" y="4803409"/>
                <a:ext cx="1087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324F2D64-F0B2-5142-9148-1E5AF1A3771F}"/>
                  </a:ext>
                </a:extLst>
              </p14:cNvPr>
              <p14:cNvContentPartPr/>
              <p14:nvPr/>
            </p14:nvContentPartPr>
            <p14:xfrm>
              <a:off x="4726180" y="4194649"/>
              <a:ext cx="118800" cy="9360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324F2D64-F0B2-5142-9148-1E5AF1A3771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718620" y="4187089"/>
                <a:ext cx="1335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ABFFDE93-3B09-0B4D-A687-F017B43CA239}"/>
                  </a:ext>
                </a:extLst>
              </p14:cNvPr>
              <p14:cNvContentPartPr/>
              <p14:nvPr/>
            </p14:nvContentPartPr>
            <p14:xfrm>
              <a:off x="7334740" y="4200769"/>
              <a:ext cx="286560" cy="15588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ABFFDE93-3B09-0B4D-A687-F017B43CA23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327180" y="4193209"/>
                <a:ext cx="3016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08" name="墨迹 209">
                <a:extLst>
                  <a:ext uri="{FF2B5EF4-FFF2-40B4-BE49-F238E27FC236}">
                    <a16:creationId xmlns:a16="http://schemas.microsoft.com/office/drawing/2014/main" id="{7DED4839-92AC-C747-9E67-B1CADA77383A}"/>
                  </a:ext>
                </a:extLst>
              </p14:cNvPr>
              <p14:cNvContentPartPr/>
              <p14:nvPr/>
            </p14:nvContentPartPr>
            <p14:xfrm>
              <a:off x="5852980" y="4157209"/>
              <a:ext cx="143640" cy="193320"/>
            </p14:xfrm>
          </p:contentPart>
        </mc:Choice>
        <mc:Fallback>
          <p:pic>
            <p:nvPicPr>
              <p:cNvPr id="208" name="墨迹 209">
                <a:extLst>
                  <a:ext uri="{FF2B5EF4-FFF2-40B4-BE49-F238E27FC236}">
                    <a16:creationId xmlns:a16="http://schemas.microsoft.com/office/drawing/2014/main" id="{7DED4839-92AC-C747-9E67-B1CADA77383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845420" y="4149649"/>
                <a:ext cx="1587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09" name="墨迹 210">
                <a:extLst>
                  <a:ext uri="{FF2B5EF4-FFF2-40B4-BE49-F238E27FC236}">
                    <a16:creationId xmlns:a16="http://schemas.microsoft.com/office/drawing/2014/main" id="{A7FF14A4-8ABD-BF48-893A-2473E3CC164A}"/>
                  </a:ext>
                </a:extLst>
              </p14:cNvPr>
              <p14:cNvContentPartPr/>
              <p14:nvPr/>
            </p14:nvContentPartPr>
            <p14:xfrm>
              <a:off x="4109860" y="4076209"/>
              <a:ext cx="417600" cy="274320"/>
            </p14:xfrm>
          </p:contentPart>
        </mc:Choice>
        <mc:Fallback>
          <p:pic>
            <p:nvPicPr>
              <p:cNvPr id="209" name="墨迹 210">
                <a:extLst>
                  <a:ext uri="{FF2B5EF4-FFF2-40B4-BE49-F238E27FC236}">
                    <a16:creationId xmlns:a16="http://schemas.microsoft.com/office/drawing/2014/main" id="{A7FF14A4-8ABD-BF48-893A-2473E3CC164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102300" y="4068649"/>
                <a:ext cx="43236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5718BDBE-1129-7640-B6A0-A6B8045470FB}"/>
                  </a:ext>
                </a:extLst>
              </p14:cNvPr>
              <p14:cNvContentPartPr/>
              <p14:nvPr/>
            </p14:nvContentPartPr>
            <p14:xfrm>
              <a:off x="8399260" y="4200769"/>
              <a:ext cx="198720" cy="27432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5718BDBE-1129-7640-B6A0-A6B8045470F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391700" y="4193209"/>
                <a:ext cx="2138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8C93AA23-E41C-0F43-B864-08FB0757B8BF}"/>
                  </a:ext>
                </a:extLst>
              </p14:cNvPr>
              <p14:cNvContentPartPr/>
              <p14:nvPr/>
            </p14:nvContentPartPr>
            <p14:xfrm>
              <a:off x="9438940" y="4835809"/>
              <a:ext cx="137160" cy="8136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8C93AA23-E41C-0F43-B864-08FB0757B8B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431380" y="4828249"/>
                <a:ext cx="1522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16" name="墨迹 216">
                <a:extLst>
                  <a:ext uri="{FF2B5EF4-FFF2-40B4-BE49-F238E27FC236}">
                    <a16:creationId xmlns:a16="http://schemas.microsoft.com/office/drawing/2014/main" id="{03928FCF-48BD-FE48-8904-E526860CE94B}"/>
                  </a:ext>
                </a:extLst>
              </p14:cNvPr>
              <p14:cNvContentPartPr/>
              <p14:nvPr/>
            </p14:nvContentPartPr>
            <p14:xfrm>
              <a:off x="9519940" y="4132369"/>
              <a:ext cx="193320" cy="280440"/>
            </p14:xfrm>
          </p:contentPart>
        </mc:Choice>
        <mc:Fallback>
          <p:pic>
            <p:nvPicPr>
              <p:cNvPr id="216" name="墨迹 216">
                <a:extLst>
                  <a:ext uri="{FF2B5EF4-FFF2-40B4-BE49-F238E27FC236}">
                    <a16:creationId xmlns:a16="http://schemas.microsoft.com/office/drawing/2014/main" id="{03928FCF-48BD-FE48-8904-E526860CE94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512380" y="4124809"/>
                <a:ext cx="2084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881543C5-174E-1A45-8012-3C80F5B3ABCE}"/>
                  </a:ext>
                </a:extLst>
              </p14:cNvPr>
              <p14:cNvContentPartPr/>
              <p14:nvPr/>
            </p14:nvContentPartPr>
            <p14:xfrm>
              <a:off x="10397620" y="4817089"/>
              <a:ext cx="87480" cy="7524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881543C5-174E-1A45-8012-3C80F5B3ABC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390060" y="4809529"/>
                <a:ext cx="1026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21" name="墨迹 221">
                <a:extLst>
                  <a:ext uri="{FF2B5EF4-FFF2-40B4-BE49-F238E27FC236}">
                    <a16:creationId xmlns:a16="http://schemas.microsoft.com/office/drawing/2014/main" id="{2F1B7DDE-C4CF-E042-A916-0BD88F3A98BF}"/>
                  </a:ext>
                </a:extLst>
              </p14:cNvPr>
              <p14:cNvContentPartPr/>
              <p14:nvPr/>
            </p14:nvContentPartPr>
            <p14:xfrm>
              <a:off x="10304380" y="4113649"/>
              <a:ext cx="193320" cy="218160"/>
            </p14:xfrm>
          </p:contentPart>
        </mc:Choice>
        <mc:Fallback>
          <p:pic>
            <p:nvPicPr>
              <p:cNvPr id="221" name="墨迹 221">
                <a:extLst>
                  <a:ext uri="{FF2B5EF4-FFF2-40B4-BE49-F238E27FC236}">
                    <a16:creationId xmlns:a16="http://schemas.microsoft.com/office/drawing/2014/main" id="{2F1B7DDE-C4CF-E042-A916-0BD88F3A98B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296820" y="4106089"/>
                <a:ext cx="2084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E18A8470-29D8-5A4E-9D90-5DB790B69F5D}"/>
                  </a:ext>
                </a:extLst>
              </p14:cNvPr>
              <p14:cNvContentPartPr/>
              <p14:nvPr/>
            </p14:nvContentPartPr>
            <p14:xfrm>
              <a:off x="2410300" y="5389849"/>
              <a:ext cx="311760" cy="41040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E18A8470-29D8-5A4E-9D90-5DB790B69F5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402740" y="5382289"/>
                <a:ext cx="32688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6FF20A7A-3DB4-3D43-BD4F-603933999C15}"/>
                  </a:ext>
                </a:extLst>
              </p14:cNvPr>
              <p14:cNvContentPartPr/>
              <p14:nvPr/>
            </p14:nvContentPartPr>
            <p14:xfrm>
              <a:off x="2908540" y="5564089"/>
              <a:ext cx="187200" cy="13104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6FF20A7A-3DB4-3D43-BD4F-603933999C1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900980" y="5556529"/>
                <a:ext cx="2023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7FF1BB9E-3A93-D94B-8426-39848A43A997}"/>
                  </a:ext>
                </a:extLst>
              </p14:cNvPr>
              <p14:cNvContentPartPr/>
              <p14:nvPr/>
            </p14:nvContentPartPr>
            <p14:xfrm>
              <a:off x="3225700" y="5539249"/>
              <a:ext cx="68760" cy="20592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7FF1BB9E-3A93-D94B-8426-39848A43A99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218500" y="5531689"/>
                <a:ext cx="838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3187FA6F-5F2A-5C47-B40B-58CF075DDFB1}"/>
                  </a:ext>
                </a:extLst>
              </p14:cNvPr>
              <p14:cNvContentPartPr/>
              <p14:nvPr/>
            </p14:nvContentPartPr>
            <p14:xfrm>
              <a:off x="6045940" y="5439529"/>
              <a:ext cx="149760" cy="13716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3187FA6F-5F2A-5C47-B40B-58CF075DDFB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038380" y="5431969"/>
                <a:ext cx="1648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A7DB78C5-8581-9C48-A38C-5E5A9B67DB9A}"/>
                  </a:ext>
                </a:extLst>
              </p14:cNvPr>
              <p14:cNvContentPartPr/>
              <p14:nvPr/>
            </p14:nvContentPartPr>
            <p14:xfrm>
              <a:off x="7160500" y="5464729"/>
              <a:ext cx="118800" cy="10620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A7DB78C5-8581-9C48-A38C-5E5A9B67DB9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152940" y="5457169"/>
                <a:ext cx="1335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332D657D-7F4C-8442-9CB6-9CD0C937CBEB}"/>
                  </a:ext>
                </a:extLst>
              </p14:cNvPr>
              <p14:cNvContentPartPr/>
              <p14:nvPr/>
            </p14:nvContentPartPr>
            <p14:xfrm>
              <a:off x="7508980" y="5452129"/>
              <a:ext cx="100080" cy="11880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332D657D-7F4C-8442-9CB6-9CD0C937CBE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501420" y="5444569"/>
                <a:ext cx="115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60306904-C762-F143-BAA6-C56E15E80ABE}"/>
                  </a:ext>
                </a:extLst>
              </p14:cNvPr>
              <p14:cNvContentPartPr/>
              <p14:nvPr/>
            </p14:nvContentPartPr>
            <p14:xfrm>
              <a:off x="8249860" y="5458249"/>
              <a:ext cx="112320" cy="8136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60306904-C762-F143-BAA6-C56E15E80AB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42300" y="5450689"/>
                <a:ext cx="1274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45" name="墨迹 246">
                <a:extLst>
                  <a:ext uri="{FF2B5EF4-FFF2-40B4-BE49-F238E27FC236}">
                    <a16:creationId xmlns:a16="http://schemas.microsoft.com/office/drawing/2014/main" id="{BB264F58-AB7A-B94D-A9CF-2528F3829321}"/>
                  </a:ext>
                </a:extLst>
              </p14:cNvPr>
              <p14:cNvContentPartPr/>
              <p14:nvPr/>
            </p14:nvContentPartPr>
            <p14:xfrm>
              <a:off x="9526060" y="5358889"/>
              <a:ext cx="822240" cy="137160"/>
            </p14:xfrm>
          </p:contentPart>
        </mc:Choice>
        <mc:Fallback>
          <p:pic>
            <p:nvPicPr>
              <p:cNvPr id="245" name="墨迹 246">
                <a:extLst>
                  <a:ext uri="{FF2B5EF4-FFF2-40B4-BE49-F238E27FC236}">
                    <a16:creationId xmlns:a16="http://schemas.microsoft.com/office/drawing/2014/main" id="{BB264F58-AB7A-B94D-A9CF-2528F382932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518500" y="5351329"/>
                <a:ext cx="8373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46" name="墨迹 247">
                <a:extLst>
                  <a:ext uri="{FF2B5EF4-FFF2-40B4-BE49-F238E27FC236}">
                    <a16:creationId xmlns:a16="http://schemas.microsoft.com/office/drawing/2014/main" id="{8488282D-E101-8D41-995C-AD11CDBDAD37}"/>
                  </a:ext>
                </a:extLst>
              </p14:cNvPr>
              <p14:cNvContentPartPr/>
              <p14:nvPr/>
            </p14:nvContentPartPr>
            <p14:xfrm>
              <a:off x="8567380" y="5439529"/>
              <a:ext cx="336600" cy="106200"/>
            </p14:xfrm>
          </p:contentPart>
        </mc:Choice>
        <mc:Fallback>
          <p:pic>
            <p:nvPicPr>
              <p:cNvPr id="246" name="墨迹 247">
                <a:extLst>
                  <a:ext uri="{FF2B5EF4-FFF2-40B4-BE49-F238E27FC236}">
                    <a16:creationId xmlns:a16="http://schemas.microsoft.com/office/drawing/2014/main" id="{8488282D-E101-8D41-995C-AD11CDBDAD3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59820" y="5431969"/>
                <a:ext cx="3517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F06CCE06-598D-3448-ACDB-EADC6B5E4435}"/>
                  </a:ext>
                </a:extLst>
              </p14:cNvPr>
              <p14:cNvContentPartPr/>
              <p14:nvPr/>
            </p14:nvContentPartPr>
            <p14:xfrm>
              <a:off x="10073980" y="5358889"/>
              <a:ext cx="6480" cy="12960"/>
            </p14:xfrm>
          </p:contentPart>
        </mc:Choice>
        <mc:Fallback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F06CCE06-598D-3448-ACDB-EADC6B5E443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066420" y="5351329"/>
                <a:ext cx="21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53" name="墨迹 252">
                <a:extLst>
                  <a:ext uri="{FF2B5EF4-FFF2-40B4-BE49-F238E27FC236}">
                    <a16:creationId xmlns:a16="http://schemas.microsoft.com/office/drawing/2014/main" id="{94688304-C43A-EE4F-996C-2C85DDC52398}"/>
                  </a:ext>
                </a:extLst>
              </p14:cNvPr>
              <p14:cNvContentPartPr/>
              <p14:nvPr/>
            </p14:nvContentPartPr>
            <p14:xfrm>
              <a:off x="3219580" y="6055849"/>
              <a:ext cx="249480" cy="137160"/>
            </p14:xfrm>
          </p:contentPart>
        </mc:Choice>
        <mc:Fallback>
          <p:pic>
            <p:nvPicPr>
              <p:cNvPr id="253" name="墨迹 252">
                <a:extLst>
                  <a:ext uri="{FF2B5EF4-FFF2-40B4-BE49-F238E27FC236}">
                    <a16:creationId xmlns:a16="http://schemas.microsoft.com/office/drawing/2014/main" id="{94688304-C43A-EE4F-996C-2C85DDC5239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212020" y="6048289"/>
                <a:ext cx="2646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54" name="墨迹 254">
                <a:extLst>
                  <a:ext uri="{FF2B5EF4-FFF2-40B4-BE49-F238E27FC236}">
                    <a16:creationId xmlns:a16="http://schemas.microsoft.com/office/drawing/2014/main" id="{50F5385A-E152-F34F-8BE9-15CCD21BEC23}"/>
                  </a:ext>
                </a:extLst>
              </p14:cNvPr>
              <p14:cNvContentPartPr/>
              <p14:nvPr/>
            </p14:nvContentPartPr>
            <p14:xfrm>
              <a:off x="2422900" y="5931289"/>
              <a:ext cx="579240" cy="386280"/>
            </p14:xfrm>
          </p:contentPart>
        </mc:Choice>
        <mc:Fallback>
          <p:pic>
            <p:nvPicPr>
              <p:cNvPr id="254" name="墨迹 254">
                <a:extLst>
                  <a:ext uri="{FF2B5EF4-FFF2-40B4-BE49-F238E27FC236}">
                    <a16:creationId xmlns:a16="http://schemas.microsoft.com/office/drawing/2014/main" id="{50F5385A-E152-F34F-8BE9-15CCD21BEC2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415340" y="5924089"/>
                <a:ext cx="59436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56" name="墨迹 255">
                <a:extLst>
                  <a:ext uri="{FF2B5EF4-FFF2-40B4-BE49-F238E27FC236}">
                    <a16:creationId xmlns:a16="http://schemas.microsoft.com/office/drawing/2014/main" id="{B51BC38B-31FC-FB49-B4F3-4024E747817D}"/>
                  </a:ext>
                </a:extLst>
              </p14:cNvPr>
              <p14:cNvContentPartPr/>
              <p14:nvPr/>
            </p14:nvContentPartPr>
            <p14:xfrm>
              <a:off x="6014980" y="6006169"/>
              <a:ext cx="155880" cy="155880"/>
            </p14:xfrm>
          </p:contentPart>
        </mc:Choice>
        <mc:Fallback>
          <p:pic>
            <p:nvPicPr>
              <p:cNvPr id="256" name="墨迹 255">
                <a:extLst>
                  <a:ext uri="{FF2B5EF4-FFF2-40B4-BE49-F238E27FC236}">
                    <a16:creationId xmlns:a16="http://schemas.microsoft.com/office/drawing/2014/main" id="{B51BC38B-31FC-FB49-B4F3-4024E747817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007420" y="5998609"/>
                <a:ext cx="1710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57" name="墨迹 256">
                <a:extLst>
                  <a:ext uri="{FF2B5EF4-FFF2-40B4-BE49-F238E27FC236}">
                    <a16:creationId xmlns:a16="http://schemas.microsoft.com/office/drawing/2014/main" id="{DCA42704-B578-9A4D-B48C-70887D6EC1C7}"/>
                  </a:ext>
                </a:extLst>
              </p14:cNvPr>
              <p14:cNvContentPartPr/>
              <p14:nvPr/>
            </p14:nvContentPartPr>
            <p14:xfrm>
              <a:off x="7353460" y="5950009"/>
              <a:ext cx="75240" cy="87480"/>
            </p14:xfrm>
          </p:contentPart>
        </mc:Choice>
        <mc:Fallback>
          <p:pic>
            <p:nvPicPr>
              <p:cNvPr id="257" name="墨迹 256">
                <a:extLst>
                  <a:ext uri="{FF2B5EF4-FFF2-40B4-BE49-F238E27FC236}">
                    <a16:creationId xmlns:a16="http://schemas.microsoft.com/office/drawing/2014/main" id="{DCA42704-B578-9A4D-B48C-70887D6EC1C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345900" y="5942449"/>
                <a:ext cx="900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58" name="墨迹 257">
                <a:extLst>
                  <a:ext uri="{FF2B5EF4-FFF2-40B4-BE49-F238E27FC236}">
                    <a16:creationId xmlns:a16="http://schemas.microsoft.com/office/drawing/2014/main" id="{9E5D856C-DECC-8E41-9647-B64350CB8B00}"/>
                  </a:ext>
                </a:extLst>
              </p14:cNvPr>
              <p14:cNvContentPartPr/>
              <p14:nvPr/>
            </p14:nvContentPartPr>
            <p14:xfrm>
              <a:off x="7197580" y="6230449"/>
              <a:ext cx="100080" cy="93600"/>
            </p14:xfrm>
          </p:contentPart>
        </mc:Choice>
        <mc:Fallback>
          <p:pic>
            <p:nvPicPr>
              <p:cNvPr id="258" name="墨迹 257">
                <a:extLst>
                  <a:ext uri="{FF2B5EF4-FFF2-40B4-BE49-F238E27FC236}">
                    <a16:creationId xmlns:a16="http://schemas.microsoft.com/office/drawing/2014/main" id="{9E5D856C-DECC-8E41-9647-B64350CB8B0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190020" y="6222889"/>
                <a:ext cx="1152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59" name="墨迹 258">
                <a:extLst>
                  <a:ext uri="{FF2B5EF4-FFF2-40B4-BE49-F238E27FC236}">
                    <a16:creationId xmlns:a16="http://schemas.microsoft.com/office/drawing/2014/main" id="{4D5A6204-24BE-E94E-9B60-D77929BD3294}"/>
                  </a:ext>
                </a:extLst>
              </p14:cNvPr>
              <p14:cNvContentPartPr/>
              <p14:nvPr/>
            </p14:nvContentPartPr>
            <p14:xfrm>
              <a:off x="7589980" y="6217849"/>
              <a:ext cx="68760" cy="87480"/>
            </p14:xfrm>
          </p:contentPart>
        </mc:Choice>
        <mc:Fallback>
          <p:pic>
            <p:nvPicPr>
              <p:cNvPr id="259" name="墨迹 258">
                <a:extLst>
                  <a:ext uri="{FF2B5EF4-FFF2-40B4-BE49-F238E27FC236}">
                    <a16:creationId xmlns:a16="http://schemas.microsoft.com/office/drawing/2014/main" id="{4D5A6204-24BE-E94E-9B60-D77929BD329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582420" y="6210289"/>
                <a:ext cx="838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60" name="墨迹 259">
                <a:extLst>
                  <a:ext uri="{FF2B5EF4-FFF2-40B4-BE49-F238E27FC236}">
                    <a16:creationId xmlns:a16="http://schemas.microsoft.com/office/drawing/2014/main" id="{CEF24327-9A3E-F04B-AB7D-ED5D5EB3919F}"/>
                  </a:ext>
                </a:extLst>
              </p14:cNvPr>
              <p14:cNvContentPartPr/>
              <p14:nvPr/>
            </p14:nvContentPartPr>
            <p14:xfrm>
              <a:off x="8523820" y="5732929"/>
              <a:ext cx="93600" cy="111600"/>
            </p14:xfrm>
          </p:contentPart>
        </mc:Choice>
        <mc:Fallback>
          <p:pic>
            <p:nvPicPr>
              <p:cNvPr id="260" name="墨迹 259">
                <a:extLst>
                  <a:ext uri="{FF2B5EF4-FFF2-40B4-BE49-F238E27FC236}">
                    <a16:creationId xmlns:a16="http://schemas.microsoft.com/office/drawing/2014/main" id="{CEF24327-9A3E-F04B-AB7D-ED5D5EB3919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516260" y="5725369"/>
                <a:ext cx="1087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61" name="墨迹 260">
                <a:extLst>
                  <a:ext uri="{FF2B5EF4-FFF2-40B4-BE49-F238E27FC236}">
                    <a16:creationId xmlns:a16="http://schemas.microsoft.com/office/drawing/2014/main" id="{D90EF1BC-2D7C-1E43-86B8-C2ECE9DF90E3}"/>
                  </a:ext>
                </a:extLst>
              </p14:cNvPr>
              <p14:cNvContentPartPr/>
              <p14:nvPr/>
            </p14:nvContentPartPr>
            <p14:xfrm>
              <a:off x="8374420" y="6031729"/>
              <a:ext cx="87480" cy="80640"/>
            </p14:xfrm>
          </p:contentPart>
        </mc:Choice>
        <mc:Fallback>
          <p:pic>
            <p:nvPicPr>
              <p:cNvPr id="261" name="墨迹 260">
                <a:extLst>
                  <a:ext uri="{FF2B5EF4-FFF2-40B4-BE49-F238E27FC236}">
                    <a16:creationId xmlns:a16="http://schemas.microsoft.com/office/drawing/2014/main" id="{D90EF1BC-2D7C-1E43-86B8-C2ECE9DF90E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366860" y="6024169"/>
                <a:ext cx="1026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62" name="墨迹 261">
                <a:extLst>
                  <a:ext uri="{FF2B5EF4-FFF2-40B4-BE49-F238E27FC236}">
                    <a16:creationId xmlns:a16="http://schemas.microsoft.com/office/drawing/2014/main" id="{5C3AEE2D-BC37-F640-BAB5-D03D0EF269B2}"/>
                  </a:ext>
                </a:extLst>
              </p14:cNvPr>
              <p14:cNvContentPartPr/>
              <p14:nvPr/>
            </p14:nvContentPartPr>
            <p14:xfrm>
              <a:off x="8729380" y="6000049"/>
              <a:ext cx="100080" cy="100080"/>
            </p14:xfrm>
          </p:contentPart>
        </mc:Choice>
        <mc:Fallback>
          <p:pic>
            <p:nvPicPr>
              <p:cNvPr id="262" name="墨迹 261">
                <a:extLst>
                  <a:ext uri="{FF2B5EF4-FFF2-40B4-BE49-F238E27FC236}">
                    <a16:creationId xmlns:a16="http://schemas.microsoft.com/office/drawing/2014/main" id="{5C3AEE2D-BC37-F640-BAB5-D03D0EF269B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721820" y="5992489"/>
                <a:ext cx="1152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63" name="墨迹 262">
                <a:extLst>
                  <a:ext uri="{FF2B5EF4-FFF2-40B4-BE49-F238E27FC236}">
                    <a16:creationId xmlns:a16="http://schemas.microsoft.com/office/drawing/2014/main" id="{6B47C77F-BE54-B841-8D03-670A05F539A8}"/>
                  </a:ext>
                </a:extLst>
              </p14:cNvPr>
              <p14:cNvContentPartPr/>
              <p14:nvPr/>
            </p14:nvContentPartPr>
            <p14:xfrm>
              <a:off x="8200180" y="6304969"/>
              <a:ext cx="155880" cy="87480"/>
            </p14:xfrm>
          </p:contentPart>
        </mc:Choice>
        <mc:Fallback>
          <p:pic>
            <p:nvPicPr>
              <p:cNvPr id="263" name="墨迹 262">
                <a:extLst>
                  <a:ext uri="{FF2B5EF4-FFF2-40B4-BE49-F238E27FC236}">
                    <a16:creationId xmlns:a16="http://schemas.microsoft.com/office/drawing/2014/main" id="{6B47C77F-BE54-B841-8D03-670A05F539A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92620" y="6297409"/>
                <a:ext cx="1710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64" name="墨迹 263">
                <a:extLst>
                  <a:ext uri="{FF2B5EF4-FFF2-40B4-BE49-F238E27FC236}">
                    <a16:creationId xmlns:a16="http://schemas.microsoft.com/office/drawing/2014/main" id="{04EDD860-C591-DB47-962A-CB8010C40166}"/>
                  </a:ext>
                </a:extLst>
              </p14:cNvPr>
              <p14:cNvContentPartPr/>
              <p14:nvPr/>
            </p14:nvContentPartPr>
            <p14:xfrm>
              <a:off x="8592220" y="6274009"/>
              <a:ext cx="106200" cy="68760"/>
            </p14:xfrm>
          </p:contentPart>
        </mc:Choice>
        <mc:Fallback>
          <p:pic>
            <p:nvPicPr>
              <p:cNvPr id="264" name="墨迹 263">
                <a:extLst>
                  <a:ext uri="{FF2B5EF4-FFF2-40B4-BE49-F238E27FC236}">
                    <a16:creationId xmlns:a16="http://schemas.microsoft.com/office/drawing/2014/main" id="{04EDD860-C591-DB47-962A-CB8010C4016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584660" y="6266449"/>
                <a:ext cx="1213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65" name="墨迹 264">
                <a:extLst>
                  <a:ext uri="{FF2B5EF4-FFF2-40B4-BE49-F238E27FC236}">
                    <a16:creationId xmlns:a16="http://schemas.microsoft.com/office/drawing/2014/main" id="{C511E030-99E5-044F-A682-58EF20F5EBE4}"/>
                  </a:ext>
                </a:extLst>
              </p14:cNvPr>
              <p14:cNvContentPartPr/>
              <p14:nvPr/>
            </p14:nvContentPartPr>
            <p14:xfrm>
              <a:off x="8959420" y="6242689"/>
              <a:ext cx="93600" cy="118800"/>
            </p14:xfrm>
          </p:contentPart>
        </mc:Choice>
        <mc:Fallback>
          <p:pic>
            <p:nvPicPr>
              <p:cNvPr id="265" name="墨迹 264">
                <a:extLst>
                  <a:ext uri="{FF2B5EF4-FFF2-40B4-BE49-F238E27FC236}">
                    <a16:creationId xmlns:a16="http://schemas.microsoft.com/office/drawing/2014/main" id="{C511E030-99E5-044F-A682-58EF20F5EBE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951860" y="6235129"/>
                <a:ext cx="1087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66" name="墨迹 265">
                <a:extLst>
                  <a:ext uri="{FF2B5EF4-FFF2-40B4-BE49-F238E27FC236}">
                    <a16:creationId xmlns:a16="http://schemas.microsoft.com/office/drawing/2014/main" id="{0D74AC6B-4D71-6F47-9AA8-5C15A5071BB6}"/>
                  </a:ext>
                </a:extLst>
              </p14:cNvPr>
              <p14:cNvContentPartPr/>
              <p14:nvPr/>
            </p14:nvContentPartPr>
            <p14:xfrm>
              <a:off x="10310500" y="5651209"/>
              <a:ext cx="100080" cy="87480"/>
            </p14:xfrm>
          </p:contentPart>
        </mc:Choice>
        <mc:Fallback>
          <p:pic>
            <p:nvPicPr>
              <p:cNvPr id="266" name="墨迹 265">
                <a:extLst>
                  <a:ext uri="{FF2B5EF4-FFF2-40B4-BE49-F238E27FC236}">
                    <a16:creationId xmlns:a16="http://schemas.microsoft.com/office/drawing/2014/main" id="{0D74AC6B-4D71-6F47-9AA8-5C15A5071BB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0302940" y="5643649"/>
                <a:ext cx="1152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67" name="墨迹 266">
                <a:extLst>
                  <a:ext uri="{FF2B5EF4-FFF2-40B4-BE49-F238E27FC236}">
                    <a16:creationId xmlns:a16="http://schemas.microsoft.com/office/drawing/2014/main" id="{1582254A-2AEF-7A45-9663-9894A4C7FF1A}"/>
                  </a:ext>
                </a:extLst>
              </p14:cNvPr>
              <p14:cNvContentPartPr/>
              <p14:nvPr/>
            </p14:nvContentPartPr>
            <p14:xfrm>
              <a:off x="10185940" y="5856769"/>
              <a:ext cx="75240" cy="93600"/>
            </p14:xfrm>
          </p:contentPart>
        </mc:Choice>
        <mc:Fallback>
          <p:pic>
            <p:nvPicPr>
              <p:cNvPr id="267" name="墨迹 266">
                <a:extLst>
                  <a:ext uri="{FF2B5EF4-FFF2-40B4-BE49-F238E27FC236}">
                    <a16:creationId xmlns:a16="http://schemas.microsoft.com/office/drawing/2014/main" id="{1582254A-2AEF-7A45-9663-9894A4C7FF1A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178380" y="5849209"/>
                <a:ext cx="900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68" name="墨迹 267">
                <a:extLst>
                  <a:ext uri="{FF2B5EF4-FFF2-40B4-BE49-F238E27FC236}">
                    <a16:creationId xmlns:a16="http://schemas.microsoft.com/office/drawing/2014/main" id="{FE5C1812-5200-CE41-808A-9F18A0E73F6D}"/>
                  </a:ext>
                </a:extLst>
              </p14:cNvPr>
              <p14:cNvContentPartPr/>
              <p14:nvPr/>
            </p14:nvContentPartPr>
            <p14:xfrm>
              <a:off x="10547020" y="5869369"/>
              <a:ext cx="75240" cy="56520"/>
            </p14:xfrm>
          </p:contentPart>
        </mc:Choice>
        <mc:Fallback>
          <p:pic>
            <p:nvPicPr>
              <p:cNvPr id="268" name="墨迹 267">
                <a:extLst>
                  <a:ext uri="{FF2B5EF4-FFF2-40B4-BE49-F238E27FC236}">
                    <a16:creationId xmlns:a16="http://schemas.microsoft.com/office/drawing/2014/main" id="{FE5C1812-5200-CE41-808A-9F18A0E73F6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539460" y="5861809"/>
                <a:ext cx="900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69" name="墨迹 268">
                <a:extLst>
                  <a:ext uri="{FF2B5EF4-FFF2-40B4-BE49-F238E27FC236}">
                    <a16:creationId xmlns:a16="http://schemas.microsoft.com/office/drawing/2014/main" id="{5A000D06-F24C-974E-BEDC-0D138A9D3761}"/>
                  </a:ext>
                </a:extLst>
              </p14:cNvPr>
              <p14:cNvContentPartPr/>
              <p14:nvPr/>
            </p14:nvContentPartPr>
            <p14:xfrm>
              <a:off x="9992980" y="6105889"/>
              <a:ext cx="118800" cy="86760"/>
            </p14:xfrm>
          </p:contentPart>
        </mc:Choice>
        <mc:Fallback>
          <p:pic>
            <p:nvPicPr>
              <p:cNvPr id="269" name="墨迹 268">
                <a:extLst>
                  <a:ext uri="{FF2B5EF4-FFF2-40B4-BE49-F238E27FC236}">
                    <a16:creationId xmlns:a16="http://schemas.microsoft.com/office/drawing/2014/main" id="{5A000D06-F24C-974E-BEDC-0D138A9D376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985420" y="6098329"/>
                <a:ext cx="1335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70" name="墨迹 269">
                <a:extLst>
                  <a:ext uri="{FF2B5EF4-FFF2-40B4-BE49-F238E27FC236}">
                    <a16:creationId xmlns:a16="http://schemas.microsoft.com/office/drawing/2014/main" id="{6C67579A-FF19-0F4F-B366-FD08227BE36B}"/>
                  </a:ext>
                </a:extLst>
              </p14:cNvPr>
              <p14:cNvContentPartPr/>
              <p14:nvPr/>
            </p14:nvContentPartPr>
            <p14:xfrm>
              <a:off x="10329220" y="6118849"/>
              <a:ext cx="62640" cy="49320"/>
            </p14:xfrm>
          </p:contentPart>
        </mc:Choice>
        <mc:Fallback>
          <p:pic>
            <p:nvPicPr>
              <p:cNvPr id="270" name="墨迹 269">
                <a:extLst>
                  <a:ext uri="{FF2B5EF4-FFF2-40B4-BE49-F238E27FC236}">
                    <a16:creationId xmlns:a16="http://schemas.microsoft.com/office/drawing/2014/main" id="{6C67579A-FF19-0F4F-B366-FD08227BE36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321660" y="6111289"/>
                <a:ext cx="7776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71" name="墨迹 270">
                <a:extLst>
                  <a:ext uri="{FF2B5EF4-FFF2-40B4-BE49-F238E27FC236}">
                    <a16:creationId xmlns:a16="http://schemas.microsoft.com/office/drawing/2014/main" id="{711EF85B-2737-3F42-B533-4EBDE70A5AC0}"/>
                  </a:ext>
                </a:extLst>
              </p14:cNvPr>
              <p14:cNvContentPartPr/>
              <p14:nvPr/>
            </p14:nvContentPartPr>
            <p14:xfrm>
              <a:off x="10621900" y="6081409"/>
              <a:ext cx="81360" cy="55800"/>
            </p14:xfrm>
          </p:contentPart>
        </mc:Choice>
        <mc:Fallback>
          <p:pic>
            <p:nvPicPr>
              <p:cNvPr id="271" name="墨迹 270">
                <a:extLst>
                  <a:ext uri="{FF2B5EF4-FFF2-40B4-BE49-F238E27FC236}">
                    <a16:creationId xmlns:a16="http://schemas.microsoft.com/office/drawing/2014/main" id="{711EF85B-2737-3F42-B533-4EBDE70A5AC0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614340" y="6074209"/>
                <a:ext cx="964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72" name="墨迹 271">
                <a:extLst>
                  <a:ext uri="{FF2B5EF4-FFF2-40B4-BE49-F238E27FC236}">
                    <a16:creationId xmlns:a16="http://schemas.microsoft.com/office/drawing/2014/main" id="{E193C241-DD97-6643-B564-9A2E109A115C}"/>
                  </a:ext>
                </a:extLst>
              </p14:cNvPr>
              <p14:cNvContentPartPr/>
              <p14:nvPr/>
            </p14:nvContentPartPr>
            <p14:xfrm>
              <a:off x="9905860" y="6373369"/>
              <a:ext cx="75240" cy="100080"/>
            </p14:xfrm>
          </p:contentPart>
        </mc:Choice>
        <mc:Fallback>
          <p:pic>
            <p:nvPicPr>
              <p:cNvPr id="272" name="墨迹 271">
                <a:extLst>
                  <a:ext uri="{FF2B5EF4-FFF2-40B4-BE49-F238E27FC236}">
                    <a16:creationId xmlns:a16="http://schemas.microsoft.com/office/drawing/2014/main" id="{E193C241-DD97-6643-B564-9A2E109A115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898300" y="6365809"/>
                <a:ext cx="900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73" name="墨迹 272">
                <a:extLst>
                  <a:ext uri="{FF2B5EF4-FFF2-40B4-BE49-F238E27FC236}">
                    <a16:creationId xmlns:a16="http://schemas.microsoft.com/office/drawing/2014/main" id="{4039D7F3-B53C-7B41-B0E8-8E3294653B0E}"/>
                  </a:ext>
                </a:extLst>
              </p14:cNvPr>
              <p14:cNvContentPartPr/>
              <p14:nvPr/>
            </p14:nvContentPartPr>
            <p14:xfrm>
              <a:off x="10179820" y="6398209"/>
              <a:ext cx="61920" cy="56520"/>
            </p14:xfrm>
          </p:contentPart>
        </mc:Choice>
        <mc:Fallback>
          <p:pic>
            <p:nvPicPr>
              <p:cNvPr id="273" name="墨迹 272">
                <a:extLst>
                  <a:ext uri="{FF2B5EF4-FFF2-40B4-BE49-F238E27FC236}">
                    <a16:creationId xmlns:a16="http://schemas.microsoft.com/office/drawing/2014/main" id="{4039D7F3-B53C-7B41-B0E8-8E3294653B0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172260" y="6391009"/>
                <a:ext cx="770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74" name="墨迹 273">
                <a:extLst>
                  <a:ext uri="{FF2B5EF4-FFF2-40B4-BE49-F238E27FC236}">
                    <a16:creationId xmlns:a16="http://schemas.microsoft.com/office/drawing/2014/main" id="{37589363-B2E6-184B-B431-828868D19FE3}"/>
                  </a:ext>
                </a:extLst>
              </p14:cNvPr>
              <p14:cNvContentPartPr/>
              <p14:nvPr/>
            </p14:nvContentPartPr>
            <p14:xfrm>
              <a:off x="10509580" y="6373369"/>
              <a:ext cx="62640" cy="68760"/>
            </p14:xfrm>
          </p:contentPart>
        </mc:Choice>
        <mc:Fallback>
          <p:pic>
            <p:nvPicPr>
              <p:cNvPr id="274" name="墨迹 273">
                <a:extLst>
                  <a:ext uri="{FF2B5EF4-FFF2-40B4-BE49-F238E27FC236}">
                    <a16:creationId xmlns:a16="http://schemas.microsoft.com/office/drawing/2014/main" id="{37589363-B2E6-184B-B431-828868D19FE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0502020" y="6365809"/>
                <a:ext cx="777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75" name="墨迹 274">
                <a:extLst>
                  <a:ext uri="{FF2B5EF4-FFF2-40B4-BE49-F238E27FC236}">
                    <a16:creationId xmlns:a16="http://schemas.microsoft.com/office/drawing/2014/main" id="{40E70E49-BFD9-834C-BDB8-5F802B8688D7}"/>
                  </a:ext>
                </a:extLst>
              </p14:cNvPr>
              <p14:cNvContentPartPr/>
              <p14:nvPr/>
            </p14:nvContentPartPr>
            <p14:xfrm>
              <a:off x="10926820" y="6361129"/>
              <a:ext cx="100080" cy="111600"/>
            </p14:xfrm>
          </p:contentPart>
        </mc:Choice>
        <mc:Fallback>
          <p:pic>
            <p:nvPicPr>
              <p:cNvPr id="275" name="墨迹 274">
                <a:extLst>
                  <a:ext uri="{FF2B5EF4-FFF2-40B4-BE49-F238E27FC236}">
                    <a16:creationId xmlns:a16="http://schemas.microsoft.com/office/drawing/2014/main" id="{40E70E49-BFD9-834C-BDB8-5F802B8688D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0919260" y="6353569"/>
                <a:ext cx="1152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79" name="墨迹 278">
                <a:extLst>
                  <a:ext uri="{FF2B5EF4-FFF2-40B4-BE49-F238E27FC236}">
                    <a16:creationId xmlns:a16="http://schemas.microsoft.com/office/drawing/2014/main" id="{9F9DD81C-50D5-874F-A3ED-69EEAD3F7E95}"/>
                  </a:ext>
                </a:extLst>
              </p14:cNvPr>
              <p14:cNvContentPartPr/>
              <p14:nvPr/>
            </p14:nvContentPartPr>
            <p14:xfrm>
              <a:off x="3375460" y="6416929"/>
              <a:ext cx="149040" cy="348840"/>
            </p14:xfrm>
          </p:contentPart>
        </mc:Choice>
        <mc:Fallback>
          <p:pic>
            <p:nvPicPr>
              <p:cNvPr id="279" name="墨迹 278">
                <a:extLst>
                  <a:ext uri="{FF2B5EF4-FFF2-40B4-BE49-F238E27FC236}">
                    <a16:creationId xmlns:a16="http://schemas.microsoft.com/office/drawing/2014/main" id="{9F9DD81C-50D5-874F-A3ED-69EEAD3F7E9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367900" y="6409369"/>
                <a:ext cx="1641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80" name="墨迹 280">
                <a:extLst>
                  <a:ext uri="{FF2B5EF4-FFF2-40B4-BE49-F238E27FC236}">
                    <a16:creationId xmlns:a16="http://schemas.microsoft.com/office/drawing/2014/main" id="{8F6AD16E-C981-DA4A-8AEA-6C0052C2CE08}"/>
                  </a:ext>
                </a:extLst>
              </p14:cNvPr>
              <p14:cNvContentPartPr/>
              <p14:nvPr/>
            </p14:nvContentPartPr>
            <p14:xfrm>
              <a:off x="2497420" y="6317569"/>
              <a:ext cx="660600" cy="454680"/>
            </p14:xfrm>
          </p:contentPart>
        </mc:Choice>
        <mc:Fallback>
          <p:pic>
            <p:nvPicPr>
              <p:cNvPr id="280" name="墨迹 280">
                <a:extLst>
                  <a:ext uri="{FF2B5EF4-FFF2-40B4-BE49-F238E27FC236}">
                    <a16:creationId xmlns:a16="http://schemas.microsoft.com/office/drawing/2014/main" id="{8F6AD16E-C981-DA4A-8AEA-6C0052C2CE08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489856" y="6310009"/>
                <a:ext cx="675728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82" name="墨迹 281">
                <a:extLst>
                  <a:ext uri="{FF2B5EF4-FFF2-40B4-BE49-F238E27FC236}">
                    <a16:creationId xmlns:a16="http://schemas.microsoft.com/office/drawing/2014/main" id="{B75D27FB-AF87-E349-A6F0-586D6B4335B6}"/>
                  </a:ext>
                </a:extLst>
              </p14:cNvPr>
              <p14:cNvContentPartPr/>
              <p14:nvPr/>
            </p14:nvContentPartPr>
            <p14:xfrm>
              <a:off x="7384420" y="6124609"/>
              <a:ext cx="93600" cy="87480"/>
            </p14:xfrm>
          </p:contentPart>
        </mc:Choice>
        <mc:Fallback>
          <p:pic>
            <p:nvPicPr>
              <p:cNvPr id="282" name="墨迹 281">
                <a:extLst>
                  <a:ext uri="{FF2B5EF4-FFF2-40B4-BE49-F238E27FC236}">
                    <a16:creationId xmlns:a16="http://schemas.microsoft.com/office/drawing/2014/main" id="{B75D27FB-AF87-E349-A6F0-586D6B4335B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376860" y="6117049"/>
                <a:ext cx="1087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89" name="墨迹 289">
                <a:extLst>
                  <a:ext uri="{FF2B5EF4-FFF2-40B4-BE49-F238E27FC236}">
                    <a16:creationId xmlns:a16="http://schemas.microsoft.com/office/drawing/2014/main" id="{4CA4B518-3E72-D844-8110-552BDBB007A3}"/>
                  </a:ext>
                </a:extLst>
              </p14:cNvPr>
              <p14:cNvContentPartPr/>
              <p14:nvPr/>
            </p14:nvContentPartPr>
            <p14:xfrm>
              <a:off x="8330860" y="5943889"/>
              <a:ext cx="541800" cy="311400"/>
            </p14:xfrm>
          </p:contentPart>
        </mc:Choice>
        <mc:Fallback>
          <p:pic>
            <p:nvPicPr>
              <p:cNvPr id="289" name="墨迹 289">
                <a:extLst>
                  <a:ext uri="{FF2B5EF4-FFF2-40B4-BE49-F238E27FC236}">
                    <a16:creationId xmlns:a16="http://schemas.microsoft.com/office/drawing/2014/main" id="{4CA4B518-3E72-D844-8110-552BDBB007A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323300" y="5936338"/>
                <a:ext cx="556920" cy="326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291" name="墨迹 290">
                <a:extLst>
                  <a:ext uri="{FF2B5EF4-FFF2-40B4-BE49-F238E27FC236}">
                    <a16:creationId xmlns:a16="http://schemas.microsoft.com/office/drawing/2014/main" id="{548ED7F2-EC96-AF45-A477-3ECCE7652D7C}"/>
                  </a:ext>
                </a:extLst>
              </p14:cNvPr>
              <p14:cNvContentPartPr/>
              <p14:nvPr/>
            </p14:nvContentPartPr>
            <p14:xfrm>
              <a:off x="6027220" y="453169"/>
              <a:ext cx="143640" cy="560520"/>
            </p14:xfrm>
          </p:contentPart>
        </mc:Choice>
        <mc:Fallback>
          <p:pic>
            <p:nvPicPr>
              <p:cNvPr id="291" name="墨迹 290">
                <a:extLst>
                  <a:ext uri="{FF2B5EF4-FFF2-40B4-BE49-F238E27FC236}">
                    <a16:creationId xmlns:a16="http://schemas.microsoft.com/office/drawing/2014/main" id="{548ED7F2-EC96-AF45-A477-3ECCE7652D7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019660" y="445609"/>
                <a:ext cx="15876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292" name="墨迹 291">
                <a:extLst>
                  <a:ext uri="{FF2B5EF4-FFF2-40B4-BE49-F238E27FC236}">
                    <a16:creationId xmlns:a16="http://schemas.microsoft.com/office/drawing/2014/main" id="{37DF8410-4948-0349-97DF-CFFC70041056}"/>
                  </a:ext>
                </a:extLst>
              </p14:cNvPr>
              <p14:cNvContentPartPr/>
              <p14:nvPr/>
            </p14:nvContentPartPr>
            <p14:xfrm>
              <a:off x="6133060" y="1225009"/>
              <a:ext cx="75240" cy="12960"/>
            </p14:xfrm>
          </p:contentPart>
        </mc:Choice>
        <mc:Fallback>
          <p:pic>
            <p:nvPicPr>
              <p:cNvPr id="292" name="墨迹 291">
                <a:extLst>
                  <a:ext uri="{FF2B5EF4-FFF2-40B4-BE49-F238E27FC236}">
                    <a16:creationId xmlns:a16="http://schemas.microsoft.com/office/drawing/2014/main" id="{37DF8410-4948-0349-97DF-CFFC70041056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125500" y="1217449"/>
                <a:ext cx="90000" cy="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4192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CEDB30E-EAE9-D745-9611-296D96BD69C5}"/>
                  </a:ext>
                </a:extLst>
              </p14:cNvPr>
              <p14:cNvContentPartPr/>
              <p14:nvPr/>
            </p14:nvContentPartPr>
            <p14:xfrm>
              <a:off x="4514500" y="2395369"/>
              <a:ext cx="124920" cy="64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CEDB30E-EAE9-D745-9611-296D96BD69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6940" y="2387809"/>
                <a:ext cx="140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728A63FD-16B7-0F4C-898D-73060C9AA1DD}"/>
                  </a:ext>
                </a:extLst>
              </p14:cNvPr>
              <p14:cNvContentPartPr/>
              <p14:nvPr/>
            </p14:nvContentPartPr>
            <p14:xfrm>
              <a:off x="4894300" y="2376649"/>
              <a:ext cx="149760" cy="129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728A63FD-16B7-0F4C-898D-73060C9AA1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6740" y="2369089"/>
                <a:ext cx="1648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69A37F1F-6076-6D45-804F-E7139A39D101}"/>
                  </a:ext>
                </a:extLst>
              </p14:cNvPr>
              <p14:cNvContentPartPr/>
              <p14:nvPr/>
            </p14:nvContentPartPr>
            <p14:xfrm>
              <a:off x="5367340" y="2364409"/>
              <a:ext cx="168480" cy="3132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69A37F1F-6076-6D45-804F-E7139A39D1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9780" y="2356849"/>
                <a:ext cx="183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墨迹 14">
                <a:extLst>
                  <a:ext uri="{FF2B5EF4-FFF2-40B4-BE49-F238E27FC236}">
                    <a16:creationId xmlns:a16="http://schemas.microsoft.com/office/drawing/2014/main" id="{6B09B6F1-FE76-A44D-A3E0-1C5DB7C7DFF8}"/>
                  </a:ext>
                </a:extLst>
              </p14:cNvPr>
              <p14:cNvContentPartPr/>
              <p14:nvPr/>
            </p14:nvContentPartPr>
            <p14:xfrm>
              <a:off x="6126940" y="2077849"/>
              <a:ext cx="386280" cy="398880"/>
            </p14:xfrm>
          </p:contentPart>
        </mc:Choice>
        <mc:Fallback>
          <p:pic>
            <p:nvPicPr>
              <p:cNvPr id="13" name="墨迹 14">
                <a:extLst>
                  <a:ext uri="{FF2B5EF4-FFF2-40B4-BE49-F238E27FC236}">
                    <a16:creationId xmlns:a16="http://schemas.microsoft.com/office/drawing/2014/main" id="{6B09B6F1-FE76-A44D-A3E0-1C5DB7C7DF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19380" y="2070289"/>
                <a:ext cx="40140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墨迹 15">
                <a:extLst>
                  <a:ext uri="{FF2B5EF4-FFF2-40B4-BE49-F238E27FC236}">
                    <a16:creationId xmlns:a16="http://schemas.microsoft.com/office/drawing/2014/main" id="{3A932FB1-0D7F-4F43-A226-36B18635E46F}"/>
                  </a:ext>
                </a:extLst>
              </p14:cNvPr>
              <p14:cNvContentPartPr/>
              <p14:nvPr/>
            </p14:nvContentPartPr>
            <p14:xfrm>
              <a:off x="2597140" y="2021689"/>
              <a:ext cx="1127160" cy="802800"/>
            </p14:xfrm>
          </p:contentPart>
        </mc:Choice>
        <mc:Fallback>
          <p:pic>
            <p:nvPicPr>
              <p:cNvPr id="14" name="墨迹 15">
                <a:extLst>
                  <a:ext uri="{FF2B5EF4-FFF2-40B4-BE49-F238E27FC236}">
                    <a16:creationId xmlns:a16="http://schemas.microsoft.com/office/drawing/2014/main" id="{3A932FB1-0D7F-4F43-A226-36B18635E46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89580" y="2014489"/>
                <a:ext cx="1142280" cy="8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843B213A-D487-B94F-8D35-9A9BCDE2CA62}"/>
                  </a:ext>
                </a:extLst>
              </p14:cNvPr>
              <p14:cNvContentPartPr/>
              <p14:nvPr/>
            </p14:nvContentPartPr>
            <p14:xfrm>
              <a:off x="6612580" y="2295649"/>
              <a:ext cx="205920" cy="41760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843B213A-D487-B94F-8D35-9A9BCDE2CA6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05020" y="2288089"/>
                <a:ext cx="22104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0A673F93-4505-BF41-AC82-4470FA1E7D20}"/>
                  </a:ext>
                </a:extLst>
              </p14:cNvPr>
              <p14:cNvContentPartPr/>
              <p14:nvPr/>
            </p14:nvContentPartPr>
            <p14:xfrm>
              <a:off x="6898780" y="2681929"/>
              <a:ext cx="81360" cy="27360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0A673F93-4505-BF41-AC82-4470FA1E7D2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91220" y="2674369"/>
                <a:ext cx="964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2E6FE6DC-B16C-7047-A06F-22C1B1012E6C}"/>
                  </a:ext>
                </a:extLst>
              </p14:cNvPr>
              <p14:cNvContentPartPr/>
              <p14:nvPr/>
            </p14:nvContentPartPr>
            <p14:xfrm>
              <a:off x="6961060" y="2569609"/>
              <a:ext cx="81360" cy="5004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2E6FE6DC-B16C-7047-A06F-22C1B1012E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53500" y="2562049"/>
                <a:ext cx="964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DD885C34-7F74-434E-92BD-FB29DD49C8F0}"/>
                  </a:ext>
                </a:extLst>
              </p14:cNvPr>
              <p14:cNvContentPartPr/>
              <p14:nvPr/>
            </p14:nvContentPartPr>
            <p14:xfrm>
              <a:off x="7166620" y="2756449"/>
              <a:ext cx="168480" cy="3132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DD885C34-7F74-434E-92BD-FB29DD49C8F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59060" y="2748889"/>
                <a:ext cx="183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CF36C4FC-B397-184E-B5D4-0AABC1461E65}"/>
                  </a:ext>
                </a:extLst>
              </p14:cNvPr>
              <p14:cNvContentPartPr/>
              <p14:nvPr/>
            </p14:nvContentPartPr>
            <p14:xfrm>
              <a:off x="7266340" y="2719009"/>
              <a:ext cx="31320" cy="10620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CF36C4FC-B397-184E-B5D4-0AABC1461E6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58780" y="2711449"/>
                <a:ext cx="464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94848AC3-8B53-6345-A442-136E0D372895}"/>
                  </a:ext>
                </a:extLst>
              </p14:cNvPr>
              <p14:cNvContentPartPr/>
              <p14:nvPr/>
            </p14:nvContentPartPr>
            <p14:xfrm>
              <a:off x="7502860" y="2644489"/>
              <a:ext cx="75240" cy="24948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94848AC3-8B53-6345-A442-136E0D37289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95300" y="2636929"/>
                <a:ext cx="900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95B9A818-D015-E544-9ED1-EF068E210C1A}"/>
                  </a:ext>
                </a:extLst>
              </p14:cNvPr>
              <p14:cNvContentPartPr/>
              <p14:nvPr/>
            </p14:nvContentPartPr>
            <p14:xfrm>
              <a:off x="4477060" y="2245969"/>
              <a:ext cx="504720" cy="26820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95B9A818-D015-E544-9ED1-EF068E210C1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69500" y="2238409"/>
                <a:ext cx="5198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3" name="墨迹 33">
                <a:extLst>
                  <a:ext uri="{FF2B5EF4-FFF2-40B4-BE49-F238E27FC236}">
                    <a16:creationId xmlns:a16="http://schemas.microsoft.com/office/drawing/2014/main" id="{3AE592E9-CFCF-6E4D-833B-8852C7F758C1}"/>
                  </a:ext>
                </a:extLst>
              </p14:cNvPr>
              <p14:cNvContentPartPr/>
              <p14:nvPr/>
            </p14:nvContentPartPr>
            <p14:xfrm>
              <a:off x="6095980" y="1044289"/>
              <a:ext cx="2838960" cy="2204280"/>
            </p14:xfrm>
          </p:contentPart>
        </mc:Choice>
        <mc:Fallback>
          <p:pic>
            <p:nvPicPr>
              <p:cNvPr id="33" name="墨迹 33">
                <a:extLst>
                  <a:ext uri="{FF2B5EF4-FFF2-40B4-BE49-F238E27FC236}">
                    <a16:creationId xmlns:a16="http://schemas.microsoft.com/office/drawing/2014/main" id="{3AE592E9-CFCF-6E4D-833B-8852C7F758C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88421" y="1037089"/>
                <a:ext cx="2853718" cy="22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FC8761DE-AC05-6B4F-8AAB-E76B5AF49659}"/>
                  </a:ext>
                </a:extLst>
              </p14:cNvPr>
              <p14:cNvContentPartPr/>
              <p14:nvPr/>
            </p14:nvContentPartPr>
            <p14:xfrm>
              <a:off x="9152380" y="870049"/>
              <a:ext cx="75240" cy="10008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FC8761DE-AC05-6B4F-8AAB-E76B5AF4965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45180" y="862489"/>
                <a:ext cx="900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6857F1F9-A601-BF45-8848-A240B0DD5E40}"/>
                  </a:ext>
                </a:extLst>
              </p14:cNvPr>
              <p14:cNvContentPartPr/>
              <p14:nvPr/>
            </p14:nvContentPartPr>
            <p14:xfrm>
              <a:off x="9320500" y="857809"/>
              <a:ext cx="12960" cy="1908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6857F1F9-A601-BF45-8848-A240B0DD5E4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312940" y="850249"/>
                <a:ext cx="27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4B861296-C0D7-3B46-879B-48F5B02B607B}"/>
                  </a:ext>
                </a:extLst>
              </p14:cNvPr>
              <p14:cNvContentPartPr/>
              <p14:nvPr/>
            </p14:nvContentPartPr>
            <p14:xfrm>
              <a:off x="9320500" y="882649"/>
              <a:ext cx="25200" cy="4392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4B861296-C0D7-3B46-879B-48F5B02B607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312940" y="875089"/>
                <a:ext cx="403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0E340A69-3082-6E41-A5CF-2A27B7ECC0B4}"/>
                  </a:ext>
                </a:extLst>
              </p14:cNvPr>
              <p14:cNvContentPartPr/>
              <p14:nvPr/>
            </p14:nvContentPartPr>
            <p14:xfrm>
              <a:off x="9432820" y="776809"/>
              <a:ext cx="93600" cy="28656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0E340A69-3082-6E41-A5CF-2A27B7ECC0B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425260" y="769249"/>
                <a:ext cx="1087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FAD20206-C186-9D44-ADD9-BF076B430A4D}"/>
                  </a:ext>
                </a:extLst>
              </p14:cNvPr>
              <p14:cNvContentPartPr/>
              <p14:nvPr/>
            </p14:nvContentPartPr>
            <p14:xfrm>
              <a:off x="9800020" y="689689"/>
              <a:ext cx="280440" cy="26172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FAD20206-C186-9D44-ADD9-BF076B430A4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792460" y="682129"/>
                <a:ext cx="2955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9292D444-5523-0046-BCDD-DFEF438C0431}"/>
                  </a:ext>
                </a:extLst>
              </p14:cNvPr>
              <p14:cNvContentPartPr/>
              <p14:nvPr/>
            </p14:nvContentPartPr>
            <p14:xfrm>
              <a:off x="10192060" y="832969"/>
              <a:ext cx="149760" cy="27432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9292D444-5523-0046-BCDD-DFEF438C043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184500" y="825409"/>
                <a:ext cx="16488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1ED81F99-FEB4-1440-87B3-20F8A7E7846D}"/>
                  </a:ext>
                </a:extLst>
              </p14:cNvPr>
              <p14:cNvContentPartPr/>
              <p14:nvPr/>
            </p14:nvContentPartPr>
            <p14:xfrm>
              <a:off x="10516060" y="1125289"/>
              <a:ext cx="6480" cy="648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1ED81F99-FEB4-1440-87B3-20F8A7E7846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508500" y="1117729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C78B655E-C8DD-CD4E-97D2-604A32BFAF30}"/>
                  </a:ext>
                </a:extLst>
              </p14:cNvPr>
              <p14:cNvContentPartPr/>
              <p14:nvPr/>
            </p14:nvContentPartPr>
            <p14:xfrm>
              <a:off x="10435060" y="1094329"/>
              <a:ext cx="62640" cy="25560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C78B655E-C8DD-CD4E-97D2-604A32BFAF3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427500" y="1086769"/>
                <a:ext cx="777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6A8FD2B0-5B00-1844-BB30-9008A42F699A}"/>
                  </a:ext>
                </a:extLst>
              </p14:cNvPr>
              <p14:cNvContentPartPr/>
              <p14:nvPr/>
            </p14:nvContentPartPr>
            <p14:xfrm>
              <a:off x="10509580" y="1007209"/>
              <a:ext cx="43920" cy="7524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6A8FD2B0-5B00-1844-BB30-9008A42F699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502020" y="999649"/>
                <a:ext cx="590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936397CE-3295-E448-BC91-54F04D481175}"/>
                  </a:ext>
                </a:extLst>
              </p14:cNvPr>
              <p14:cNvContentPartPr/>
              <p14:nvPr/>
            </p14:nvContentPartPr>
            <p14:xfrm>
              <a:off x="10596700" y="1200169"/>
              <a:ext cx="168480" cy="3780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936397CE-3295-E448-BC91-54F04D48117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589140" y="1192609"/>
                <a:ext cx="1836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30E0EDDD-5B97-E044-B47E-A694795CAACA}"/>
                  </a:ext>
                </a:extLst>
              </p14:cNvPr>
              <p14:cNvContentPartPr/>
              <p14:nvPr/>
            </p14:nvContentPartPr>
            <p14:xfrm>
              <a:off x="10677700" y="1137889"/>
              <a:ext cx="43920" cy="16848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30E0EDDD-5B97-E044-B47E-A694795CAAC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670140" y="1130329"/>
                <a:ext cx="590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5160E6F6-5562-AB49-BB50-70F96AD53BEA}"/>
                  </a:ext>
                </a:extLst>
              </p14:cNvPr>
              <p14:cNvContentPartPr/>
              <p14:nvPr/>
            </p14:nvContentPartPr>
            <p14:xfrm>
              <a:off x="10833580" y="1119169"/>
              <a:ext cx="37800" cy="14976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5160E6F6-5562-AB49-BB50-70F96AD53BE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826020" y="1111609"/>
                <a:ext cx="529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22799031-7175-894E-975C-CD69DB01C693}"/>
                  </a:ext>
                </a:extLst>
              </p14:cNvPr>
              <p14:cNvContentPartPr/>
              <p14:nvPr/>
            </p14:nvContentPartPr>
            <p14:xfrm>
              <a:off x="11057500" y="758089"/>
              <a:ext cx="203040" cy="9360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22799031-7175-894E-975C-CD69DB01C69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049940" y="750529"/>
                <a:ext cx="2181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C118724A-82B3-3946-91C9-60AF64A15AB4}"/>
                  </a:ext>
                </a:extLst>
              </p14:cNvPr>
              <p14:cNvContentPartPr/>
              <p14:nvPr/>
            </p14:nvContentPartPr>
            <p14:xfrm>
              <a:off x="11013940" y="957169"/>
              <a:ext cx="205920" cy="21816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C118724A-82B3-3946-91C9-60AF64A15AB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006380" y="949609"/>
                <a:ext cx="2210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57E5C1BC-7ED1-CA4C-BFF0-55E4B68B96F7}"/>
                  </a:ext>
                </a:extLst>
              </p14:cNvPr>
              <p14:cNvContentPartPr/>
              <p14:nvPr/>
            </p14:nvContentPartPr>
            <p14:xfrm>
              <a:off x="11213020" y="975889"/>
              <a:ext cx="43920" cy="27972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57E5C1BC-7ED1-CA4C-BFF0-55E4B68B96F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205460" y="968329"/>
                <a:ext cx="5904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0A424F0A-DAD5-9F41-9C41-8418538C708D}"/>
                  </a:ext>
                </a:extLst>
              </p14:cNvPr>
              <p14:cNvContentPartPr/>
              <p14:nvPr/>
            </p14:nvContentPartPr>
            <p14:xfrm>
              <a:off x="11468260" y="764209"/>
              <a:ext cx="174600" cy="32400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0A424F0A-DAD5-9F41-9C41-8418538C708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461060" y="756649"/>
                <a:ext cx="1897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3F55B086-72CB-7545-81BD-66824D16D5BB}"/>
                  </a:ext>
                </a:extLst>
              </p14:cNvPr>
              <p14:cNvContentPartPr/>
              <p14:nvPr/>
            </p14:nvContentPartPr>
            <p14:xfrm>
              <a:off x="11437300" y="745489"/>
              <a:ext cx="498240" cy="39816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3F55B086-72CB-7545-81BD-66824D16D5B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429740" y="737929"/>
                <a:ext cx="51336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434FFECB-D647-314A-B620-0EA5E6622A36}"/>
                  </a:ext>
                </a:extLst>
              </p14:cNvPr>
              <p14:cNvContentPartPr/>
              <p14:nvPr/>
            </p14:nvContentPartPr>
            <p14:xfrm>
              <a:off x="10104940" y="1554769"/>
              <a:ext cx="386280" cy="58572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434FFECB-D647-314A-B620-0EA5E6622A3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097380" y="1547569"/>
                <a:ext cx="40140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94334449-F6AC-7D4F-BE3A-174BCAE26506}"/>
                  </a:ext>
                </a:extLst>
              </p14:cNvPr>
              <p14:cNvContentPartPr/>
              <p14:nvPr/>
            </p14:nvContentPartPr>
            <p14:xfrm>
              <a:off x="10655740" y="1436689"/>
              <a:ext cx="277920" cy="77796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94334449-F6AC-7D4F-BE3A-174BCAE2650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648180" y="1429129"/>
                <a:ext cx="292680" cy="79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7C19D892-F266-C048-8034-D01350C050E5}"/>
                  </a:ext>
                </a:extLst>
              </p14:cNvPr>
              <p14:cNvContentPartPr/>
              <p14:nvPr/>
            </p14:nvContentPartPr>
            <p14:xfrm>
              <a:off x="10690300" y="1965889"/>
              <a:ext cx="124920" cy="11232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7C19D892-F266-C048-8034-D01350C050E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682740" y="1958329"/>
                <a:ext cx="140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1778DD93-CEDE-E740-8F69-A116A481D267}"/>
                  </a:ext>
                </a:extLst>
              </p14:cNvPr>
              <p14:cNvContentPartPr/>
              <p14:nvPr/>
            </p14:nvContentPartPr>
            <p14:xfrm>
              <a:off x="10516780" y="1947169"/>
              <a:ext cx="366840" cy="18720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1778DD93-CEDE-E740-8F69-A116A481D26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509220" y="1939609"/>
                <a:ext cx="3819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8EFE2E61-9BC5-A144-9FA9-E91993405B58}"/>
                  </a:ext>
                </a:extLst>
              </p14:cNvPr>
              <p14:cNvContentPartPr/>
              <p14:nvPr/>
            </p14:nvContentPartPr>
            <p14:xfrm>
              <a:off x="11133460" y="1736209"/>
              <a:ext cx="198360" cy="23544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8EFE2E61-9BC5-A144-9FA9-E91993405B5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126260" y="1728649"/>
                <a:ext cx="2131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631ACFDA-3704-704D-BED1-28698871339A}"/>
                  </a:ext>
                </a:extLst>
              </p14:cNvPr>
              <p14:cNvContentPartPr/>
              <p14:nvPr/>
            </p14:nvContentPartPr>
            <p14:xfrm>
              <a:off x="11394460" y="1433089"/>
              <a:ext cx="118080" cy="8460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631ACFDA-3704-704D-BED1-28698871339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386900" y="1425529"/>
                <a:ext cx="1332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3D8F2BBF-AD5C-314D-B45B-2101D1131E5F}"/>
                  </a:ext>
                </a:extLst>
              </p14:cNvPr>
              <p14:cNvContentPartPr/>
              <p14:nvPr/>
            </p14:nvContentPartPr>
            <p14:xfrm>
              <a:off x="11505700" y="1399249"/>
              <a:ext cx="180720" cy="19332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3D8F2BBF-AD5C-314D-B45B-2101D1131E5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498140" y="1391689"/>
                <a:ext cx="1958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C3325D68-8E9D-7747-BB2C-399736D5D80F}"/>
                  </a:ext>
                </a:extLst>
              </p14:cNvPr>
              <p14:cNvContentPartPr/>
              <p14:nvPr/>
            </p14:nvContentPartPr>
            <p14:xfrm>
              <a:off x="11412460" y="1605529"/>
              <a:ext cx="386280" cy="56340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C3325D68-8E9D-7747-BB2C-399736D5D80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404900" y="1597969"/>
                <a:ext cx="40140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251281F2-24F1-C841-A22C-E49F1DFD2276}"/>
                  </a:ext>
                </a:extLst>
              </p14:cNvPr>
              <p14:cNvContentPartPr/>
              <p14:nvPr/>
            </p14:nvContentPartPr>
            <p14:xfrm>
              <a:off x="11076220" y="3090529"/>
              <a:ext cx="68760" cy="6480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251281F2-24F1-C841-A22C-E49F1DFD227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068660" y="3082969"/>
                <a:ext cx="8388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94C9E7BC-A254-3540-B41B-B2CE6A6380EE}"/>
                  </a:ext>
                </a:extLst>
              </p14:cNvPr>
              <p14:cNvContentPartPr/>
              <p14:nvPr/>
            </p14:nvContentPartPr>
            <p14:xfrm>
              <a:off x="8280820" y="3559609"/>
              <a:ext cx="168480" cy="46116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94C9E7BC-A254-3540-B41B-B2CE6A6380E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273260" y="3552049"/>
                <a:ext cx="1836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94" name="墨迹 97">
                <a:extLst>
                  <a:ext uri="{FF2B5EF4-FFF2-40B4-BE49-F238E27FC236}">
                    <a16:creationId xmlns:a16="http://schemas.microsoft.com/office/drawing/2014/main" id="{4B1DC379-288A-3640-A9DE-B8D8473FACE1}"/>
                  </a:ext>
                </a:extLst>
              </p14:cNvPr>
              <p14:cNvContentPartPr/>
              <p14:nvPr/>
            </p14:nvContentPartPr>
            <p14:xfrm>
              <a:off x="10851940" y="3397609"/>
              <a:ext cx="915480" cy="790920"/>
            </p14:xfrm>
          </p:contentPart>
        </mc:Choice>
        <mc:Fallback>
          <p:pic>
            <p:nvPicPr>
              <p:cNvPr id="94" name="墨迹 97">
                <a:extLst>
                  <a:ext uri="{FF2B5EF4-FFF2-40B4-BE49-F238E27FC236}">
                    <a16:creationId xmlns:a16="http://schemas.microsoft.com/office/drawing/2014/main" id="{4B1DC379-288A-3640-A9DE-B8D8473FACE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844740" y="3390049"/>
                <a:ext cx="93060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95" name="墨迹 98">
                <a:extLst>
                  <a:ext uri="{FF2B5EF4-FFF2-40B4-BE49-F238E27FC236}">
                    <a16:creationId xmlns:a16="http://schemas.microsoft.com/office/drawing/2014/main" id="{52880DB2-8CCB-3646-88C5-8B151FE19ACE}"/>
                  </a:ext>
                </a:extLst>
              </p14:cNvPr>
              <p14:cNvContentPartPr/>
              <p14:nvPr/>
            </p14:nvContentPartPr>
            <p14:xfrm>
              <a:off x="9905860" y="3796129"/>
              <a:ext cx="678960" cy="37800"/>
            </p14:xfrm>
          </p:contentPart>
        </mc:Choice>
        <mc:Fallback>
          <p:pic>
            <p:nvPicPr>
              <p:cNvPr id="95" name="墨迹 98">
                <a:extLst>
                  <a:ext uri="{FF2B5EF4-FFF2-40B4-BE49-F238E27FC236}">
                    <a16:creationId xmlns:a16="http://schemas.microsoft.com/office/drawing/2014/main" id="{52880DB2-8CCB-3646-88C5-8B151FE19AC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898300" y="3788569"/>
                <a:ext cx="6940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96" name="墨迹 99">
                <a:extLst>
                  <a:ext uri="{FF2B5EF4-FFF2-40B4-BE49-F238E27FC236}">
                    <a16:creationId xmlns:a16="http://schemas.microsoft.com/office/drawing/2014/main" id="{EDE144D4-A73A-9744-99DA-B2698FD1130F}"/>
                  </a:ext>
                </a:extLst>
              </p14:cNvPr>
              <p14:cNvContentPartPr/>
              <p14:nvPr/>
            </p14:nvContentPartPr>
            <p14:xfrm>
              <a:off x="9345700" y="3597049"/>
              <a:ext cx="299160" cy="286560"/>
            </p14:xfrm>
          </p:contentPart>
        </mc:Choice>
        <mc:Fallback>
          <p:pic>
            <p:nvPicPr>
              <p:cNvPr id="96" name="墨迹 99">
                <a:extLst>
                  <a:ext uri="{FF2B5EF4-FFF2-40B4-BE49-F238E27FC236}">
                    <a16:creationId xmlns:a16="http://schemas.microsoft.com/office/drawing/2014/main" id="{EDE144D4-A73A-9744-99DA-B2698FD1130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338140" y="3589489"/>
                <a:ext cx="3142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97" name="墨迹 100">
                <a:extLst>
                  <a:ext uri="{FF2B5EF4-FFF2-40B4-BE49-F238E27FC236}">
                    <a16:creationId xmlns:a16="http://schemas.microsoft.com/office/drawing/2014/main" id="{69DCCF03-F211-5E44-A171-C36E905A849E}"/>
                  </a:ext>
                </a:extLst>
              </p14:cNvPr>
              <p14:cNvContentPartPr/>
              <p14:nvPr/>
            </p14:nvContentPartPr>
            <p14:xfrm>
              <a:off x="8679340" y="3553489"/>
              <a:ext cx="268200" cy="342720"/>
            </p14:xfrm>
          </p:contentPart>
        </mc:Choice>
        <mc:Fallback>
          <p:pic>
            <p:nvPicPr>
              <p:cNvPr id="97" name="墨迹 100">
                <a:extLst>
                  <a:ext uri="{FF2B5EF4-FFF2-40B4-BE49-F238E27FC236}">
                    <a16:creationId xmlns:a16="http://schemas.microsoft.com/office/drawing/2014/main" id="{69DCCF03-F211-5E44-A171-C36E905A849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671780" y="3545929"/>
                <a:ext cx="2829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08" name="墨迹 109">
                <a:extLst>
                  <a:ext uri="{FF2B5EF4-FFF2-40B4-BE49-F238E27FC236}">
                    <a16:creationId xmlns:a16="http://schemas.microsoft.com/office/drawing/2014/main" id="{891D90F9-53A8-DB4D-BFC8-A28BB5A5CAE3}"/>
                  </a:ext>
                </a:extLst>
              </p14:cNvPr>
              <p14:cNvContentPartPr/>
              <p14:nvPr/>
            </p14:nvContentPartPr>
            <p14:xfrm>
              <a:off x="8694460" y="4938049"/>
              <a:ext cx="1255320" cy="691560"/>
            </p14:xfrm>
          </p:contentPart>
        </mc:Choice>
        <mc:Fallback>
          <p:pic>
            <p:nvPicPr>
              <p:cNvPr id="108" name="墨迹 109">
                <a:extLst>
                  <a:ext uri="{FF2B5EF4-FFF2-40B4-BE49-F238E27FC236}">
                    <a16:creationId xmlns:a16="http://schemas.microsoft.com/office/drawing/2014/main" id="{891D90F9-53A8-DB4D-BFC8-A28BB5A5CAE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687260" y="4930489"/>
                <a:ext cx="127008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09" name="墨迹 110">
                <a:extLst>
                  <a:ext uri="{FF2B5EF4-FFF2-40B4-BE49-F238E27FC236}">
                    <a16:creationId xmlns:a16="http://schemas.microsoft.com/office/drawing/2014/main" id="{3073141B-C77C-B74F-A6F3-43808F0E2227}"/>
                  </a:ext>
                </a:extLst>
              </p14:cNvPr>
              <p14:cNvContentPartPr/>
              <p14:nvPr/>
            </p14:nvContentPartPr>
            <p14:xfrm>
              <a:off x="9463780" y="4200769"/>
              <a:ext cx="299160" cy="504720"/>
            </p14:xfrm>
          </p:contentPart>
        </mc:Choice>
        <mc:Fallback>
          <p:pic>
            <p:nvPicPr>
              <p:cNvPr id="109" name="墨迹 110">
                <a:extLst>
                  <a:ext uri="{FF2B5EF4-FFF2-40B4-BE49-F238E27FC236}">
                    <a16:creationId xmlns:a16="http://schemas.microsoft.com/office/drawing/2014/main" id="{3073141B-C77C-B74F-A6F3-43808F0E222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456220" y="4193209"/>
                <a:ext cx="31428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18" name="墨迹 118">
                <a:extLst>
                  <a:ext uri="{FF2B5EF4-FFF2-40B4-BE49-F238E27FC236}">
                    <a16:creationId xmlns:a16="http://schemas.microsoft.com/office/drawing/2014/main" id="{19C99146-A446-934B-A57D-4C7DD7DDD33E}"/>
                  </a:ext>
                </a:extLst>
              </p14:cNvPr>
              <p14:cNvContentPartPr/>
              <p14:nvPr/>
            </p14:nvContentPartPr>
            <p14:xfrm>
              <a:off x="10098820" y="5109769"/>
              <a:ext cx="386280" cy="504000"/>
            </p14:xfrm>
          </p:contentPart>
        </mc:Choice>
        <mc:Fallback>
          <p:pic>
            <p:nvPicPr>
              <p:cNvPr id="118" name="墨迹 118">
                <a:extLst>
                  <a:ext uri="{FF2B5EF4-FFF2-40B4-BE49-F238E27FC236}">
                    <a16:creationId xmlns:a16="http://schemas.microsoft.com/office/drawing/2014/main" id="{19C99146-A446-934B-A57D-4C7DD7DDD33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091260" y="5102209"/>
                <a:ext cx="40140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23" name="墨迹 123">
                <a:extLst>
                  <a:ext uri="{FF2B5EF4-FFF2-40B4-BE49-F238E27FC236}">
                    <a16:creationId xmlns:a16="http://schemas.microsoft.com/office/drawing/2014/main" id="{F5441CAF-EA2B-1743-9DE5-DA654E58FAC6}"/>
                  </a:ext>
                </a:extLst>
              </p14:cNvPr>
              <p14:cNvContentPartPr/>
              <p14:nvPr/>
            </p14:nvContentPartPr>
            <p14:xfrm>
              <a:off x="10547020" y="5371129"/>
              <a:ext cx="324360" cy="193320"/>
            </p14:xfrm>
          </p:contentPart>
        </mc:Choice>
        <mc:Fallback>
          <p:pic>
            <p:nvPicPr>
              <p:cNvPr id="123" name="墨迹 123">
                <a:extLst>
                  <a:ext uri="{FF2B5EF4-FFF2-40B4-BE49-F238E27FC236}">
                    <a16:creationId xmlns:a16="http://schemas.microsoft.com/office/drawing/2014/main" id="{F5441CAF-EA2B-1743-9DE5-DA654E58FAC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539452" y="5363569"/>
                <a:ext cx="339497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26" name="墨迹 126">
                <a:extLst>
                  <a:ext uri="{FF2B5EF4-FFF2-40B4-BE49-F238E27FC236}">
                    <a16:creationId xmlns:a16="http://schemas.microsoft.com/office/drawing/2014/main" id="{C1EE2145-E2BA-3049-A509-61720F321178}"/>
                  </a:ext>
                </a:extLst>
              </p14:cNvPr>
              <p14:cNvContentPartPr/>
              <p14:nvPr/>
            </p14:nvContentPartPr>
            <p14:xfrm>
              <a:off x="8922340" y="2389249"/>
              <a:ext cx="1880280" cy="934200"/>
            </p14:xfrm>
          </p:contentPart>
        </mc:Choice>
        <mc:Fallback>
          <p:pic>
            <p:nvPicPr>
              <p:cNvPr id="126" name="墨迹 126">
                <a:extLst>
                  <a:ext uri="{FF2B5EF4-FFF2-40B4-BE49-F238E27FC236}">
                    <a16:creationId xmlns:a16="http://schemas.microsoft.com/office/drawing/2014/main" id="{C1EE2145-E2BA-3049-A509-61720F32117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914780" y="2381689"/>
                <a:ext cx="1895400" cy="9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954AAFDC-FDDF-4244-A7AF-4541CC94FB19}"/>
                  </a:ext>
                </a:extLst>
              </p14:cNvPr>
              <p14:cNvContentPartPr/>
              <p14:nvPr/>
            </p14:nvContentPartPr>
            <p14:xfrm>
              <a:off x="4028860" y="1866169"/>
              <a:ext cx="1363680" cy="107100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954AAFDC-FDDF-4244-A7AF-4541CC94FB1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021300" y="1858609"/>
                <a:ext cx="1378800" cy="10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32" name="墨迹 132">
                <a:extLst>
                  <a:ext uri="{FF2B5EF4-FFF2-40B4-BE49-F238E27FC236}">
                    <a16:creationId xmlns:a16="http://schemas.microsoft.com/office/drawing/2014/main" id="{723DD04F-2596-4043-AC26-254F813D1FFB}"/>
                  </a:ext>
                </a:extLst>
              </p14:cNvPr>
              <p14:cNvContentPartPr/>
              <p14:nvPr/>
            </p14:nvContentPartPr>
            <p14:xfrm>
              <a:off x="1887220" y="1499689"/>
              <a:ext cx="7994160" cy="3087360"/>
            </p14:xfrm>
          </p:contentPart>
        </mc:Choice>
        <mc:Fallback>
          <p:pic>
            <p:nvPicPr>
              <p:cNvPr id="132" name="墨迹 132">
                <a:extLst>
                  <a:ext uri="{FF2B5EF4-FFF2-40B4-BE49-F238E27FC236}">
                    <a16:creationId xmlns:a16="http://schemas.microsoft.com/office/drawing/2014/main" id="{723DD04F-2596-4043-AC26-254F813D1FF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880020" y="1492129"/>
                <a:ext cx="8009281" cy="31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56" name="墨迹 157">
                <a:extLst>
                  <a:ext uri="{FF2B5EF4-FFF2-40B4-BE49-F238E27FC236}">
                    <a16:creationId xmlns:a16="http://schemas.microsoft.com/office/drawing/2014/main" id="{D1F40F18-78F8-3246-A427-213073914353}"/>
                  </a:ext>
                </a:extLst>
              </p14:cNvPr>
              <p14:cNvContentPartPr/>
              <p14:nvPr/>
            </p14:nvContentPartPr>
            <p14:xfrm>
              <a:off x="7004620" y="5066209"/>
              <a:ext cx="411120" cy="348840"/>
            </p14:xfrm>
          </p:contentPart>
        </mc:Choice>
        <mc:Fallback>
          <p:pic>
            <p:nvPicPr>
              <p:cNvPr id="156" name="墨迹 157">
                <a:extLst>
                  <a:ext uri="{FF2B5EF4-FFF2-40B4-BE49-F238E27FC236}">
                    <a16:creationId xmlns:a16="http://schemas.microsoft.com/office/drawing/2014/main" id="{D1F40F18-78F8-3246-A427-21307391435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997060" y="5058649"/>
                <a:ext cx="42624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57" name="墨迹 158">
                <a:extLst>
                  <a:ext uri="{FF2B5EF4-FFF2-40B4-BE49-F238E27FC236}">
                    <a16:creationId xmlns:a16="http://schemas.microsoft.com/office/drawing/2014/main" id="{8D9FF71B-9BEB-1746-921C-4E8C0B44538C}"/>
                  </a:ext>
                </a:extLst>
              </p14:cNvPr>
              <p14:cNvContentPartPr/>
              <p14:nvPr/>
            </p14:nvContentPartPr>
            <p14:xfrm>
              <a:off x="4091140" y="4456009"/>
              <a:ext cx="2657880" cy="1213560"/>
            </p14:xfrm>
          </p:contentPart>
        </mc:Choice>
        <mc:Fallback>
          <p:pic>
            <p:nvPicPr>
              <p:cNvPr id="157" name="墨迹 158">
                <a:extLst>
                  <a:ext uri="{FF2B5EF4-FFF2-40B4-BE49-F238E27FC236}">
                    <a16:creationId xmlns:a16="http://schemas.microsoft.com/office/drawing/2014/main" id="{8D9FF71B-9BEB-1746-921C-4E8C0B44538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083580" y="4448449"/>
                <a:ext cx="2673000" cy="12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DEC6FC75-ED61-C34A-B73D-3A4F767CD57B}"/>
                  </a:ext>
                </a:extLst>
              </p14:cNvPr>
              <p14:cNvContentPartPr/>
              <p14:nvPr/>
            </p14:nvContentPartPr>
            <p14:xfrm>
              <a:off x="5480020" y="5850649"/>
              <a:ext cx="180360" cy="19944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DEC6FC75-ED61-C34A-B73D-3A4F767CD57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472820" y="5843089"/>
                <a:ext cx="1951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73" name="墨迹 175">
                <a:extLst>
                  <a:ext uri="{FF2B5EF4-FFF2-40B4-BE49-F238E27FC236}">
                    <a16:creationId xmlns:a16="http://schemas.microsoft.com/office/drawing/2014/main" id="{965D7EBF-D882-8A42-B125-C0A305620E15}"/>
                  </a:ext>
                </a:extLst>
              </p14:cNvPr>
              <p14:cNvContentPartPr/>
              <p14:nvPr/>
            </p14:nvContentPartPr>
            <p14:xfrm>
              <a:off x="6631300" y="5632489"/>
              <a:ext cx="517320" cy="909360"/>
            </p14:xfrm>
          </p:contentPart>
        </mc:Choice>
        <mc:Fallback>
          <p:pic>
            <p:nvPicPr>
              <p:cNvPr id="173" name="墨迹 175">
                <a:extLst>
                  <a:ext uri="{FF2B5EF4-FFF2-40B4-BE49-F238E27FC236}">
                    <a16:creationId xmlns:a16="http://schemas.microsoft.com/office/drawing/2014/main" id="{965D7EBF-D882-8A42-B125-C0A305620E1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623740" y="5624929"/>
                <a:ext cx="532080" cy="9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74" name="墨迹 176">
                <a:extLst>
                  <a:ext uri="{FF2B5EF4-FFF2-40B4-BE49-F238E27FC236}">
                    <a16:creationId xmlns:a16="http://schemas.microsoft.com/office/drawing/2014/main" id="{FBED5D9D-0952-2241-A9E0-2B18CCBE44C0}"/>
                  </a:ext>
                </a:extLst>
              </p14:cNvPr>
              <p14:cNvContentPartPr/>
              <p14:nvPr/>
            </p14:nvContentPartPr>
            <p14:xfrm>
              <a:off x="5902660" y="5539249"/>
              <a:ext cx="453960" cy="654120"/>
            </p14:xfrm>
          </p:contentPart>
        </mc:Choice>
        <mc:Fallback>
          <p:pic>
            <p:nvPicPr>
              <p:cNvPr id="174" name="墨迹 176">
                <a:extLst>
                  <a:ext uri="{FF2B5EF4-FFF2-40B4-BE49-F238E27FC236}">
                    <a16:creationId xmlns:a16="http://schemas.microsoft.com/office/drawing/2014/main" id="{FBED5D9D-0952-2241-A9E0-2B18CCBE44C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895460" y="5531689"/>
                <a:ext cx="46908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75" name="墨迹 177">
                <a:extLst>
                  <a:ext uri="{FF2B5EF4-FFF2-40B4-BE49-F238E27FC236}">
                    <a16:creationId xmlns:a16="http://schemas.microsoft.com/office/drawing/2014/main" id="{475AE3AF-4883-AF45-95F1-C75086A46E6B}"/>
                  </a:ext>
                </a:extLst>
              </p14:cNvPr>
              <p14:cNvContentPartPr/>
              <p14:nvPr/>
            </p14:nvContentPartPr>
            <p14:xfrm>
              <a:off x="3904300" y="5483089"/>
              <a:ext cx="1208520" cy="684720"/>
            </p14:xfrm>
          </p:contentPart>
        </mc:Choice>
        <mc:Fallback>
          <p:pic>
            <p:nvPicPr>
              <p:cNvPr id="175" name="墨迹 177">
                <a:extLst>
                  <a:ext uri="{FF2B5EF4-FFF2-40B4-BE49-F238E27FC236}">
                    <a16:creationId xmlns:a16="http://schemas.microsoft.com/office/drawing/2014/main" id="{475AE3AF-4883-AF45-95F1-C75086A46E6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896738" y="5475525"/>
                <a:ext cx="1223645" cy="699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86" name="墨迹 186">
                <a:extLst>
                  <a:ext uri="{FF2B5EF4-FFF2-40B4-BE49-F238E27FC236}">
                    <a16:creationId xmlns:a16="http://schemas.microsoft.com/office/drawing/2014/main" id="{9483C95C-6B45-D542-9F94-9175DFD0F347}"/>
                  </a:ext>
                </a:extLst>
              </p14:cNvPr>
              <p14:cNvContentPartPr/>
              <p14:nvPr/>
            </p14:nvContentPartPr>
            <p14:xfrm>
              <a:off x="4334140" y="6292369"/>
              <a:ext cx="1382400" cy="555120"/>
            </p14:xfrm>
          </p:contentPart>
        </mc:Choice>
        <mc:Fallback>
          <p:pic>
            <p:nvPicPr>
              <p:cNvPr id="186" name="墨迹 186">
                <a:extLst>
                  <a:ext uri="{FF2B5EF4-FFF2-40B4-BE49-F238E27FC236}">
                    <a16:creationId xmlns:a16="http://schemas.microsoft.com/office/drawing/2014/main" id="{9483C95C-6B45-D542-9F94-9175DFD0F34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326580" y="6285164"/>
                <a:ext cx="1397520" cy="570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91" name="墨迹 191">
                <a:extLst>
                  <a:ext uri="{FF2B5EF4-FFF2-40B4-BE49-F238E27FC236}">
                    <a16:creationId xmlns:a16="http://schemas.microsoft.com/office/drawing/2014/main" id="{AE128356-1E3D-4646-A026-5D97F646E23E}"/>
                  </a:ext>
                </a:extLst>
              </p14:cNvPr>
              <p14:cNvContentPartPr/>
              <p14:nvPr/>
            </p14:nvContentPartPr>
            <p14:xfrm>
              <a:off x="6114340" y="6317929"/>
              <a:ext cx="523440" cy="355320"/>
            </p14:xfrm>
          </p:contentPart>
        </mc:Choice>
        <mc:Fallback>
          <p:pic>
            <p:nvPicPr>
              <p:cNvPr id="191" name="墨迹 191">
                <a:extLst>
                  <a:ext uri="{FF2B5EF4-FFF2-40B4-BE49-F238E27FC236}">
                    <a16:creationId xmlns:a16="http://schemas.microsoft.com/office/drawing/2014/main" id="{AE128356-1E3D-4646-A026-5D97F646E23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107140" y="6310369"/>
                <a:ext cx="5382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B56515B9-11D9-314C-B810-25A0B4BEAE7B}"/>
                  </a:ext>
                </a:extLst>
              </p14:cNvPr>
              <p14:cNvContentPartPr/>
              <p14:nvPr/>
            </p14:nvContentPartPr>
            <p14:xfrm>
              <a:off x="8704180" y="4020769"/>
              <a:ext cx="3032280" cy="8748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B56515B9-11D9-314C-B810-25A0B4BEAE7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696620" y="4013209"/>
                <a:ext cx="304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98" name="墨迹 198">
                <a:extLst>
                  <a:ext uri="{FF2B5EF4-FFF2-40B4-BE49-F238E27FC236}">
                    <a16:creationId xmlns:a16="http://schemas.microsoft.com/office/drawing/2014/main" id="{E7AEC4D8-3F33-4547-B446-4D9CCA4D0224}"/>
                  </a:ext>
                </a:extLst>
              </p14:cNvPr>
              <p14:cNvContentPartPr/>
              <p14:nvPr/>
            </p14:nvContentPartPr>
            <p14:xfrm>
              <a:off x="742060" y="5564809"/>
              <a:ext cx="965160" cy="709920"/>
            </p14:xfrm>
          </p:contentPart>
        </mc:Choice>
        <mc:Fallback>
          <p:pic>
            <p:nvPicPr>
              <p:cNvPr id="198" name="墨迹 198">
                <a:extLst>
                  <a:ext uri="{FF2B5EF4-FFF2-40B4-BE49-F238E27FC236}">
                    <a16:creationId xmlns:a16="http://schemas.microsoft.com/office/drawing/2014/main" id="{E7AEC4D8-3F33-4547-B446-4D9CCA4D022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34500" y="5557249"/>
                <a:ext cx="980280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03" name="墨迹 203">
                <a:extLst>
                  <a:ext uri="{FF2B5EF4-FFF2-40B4-BE49-F238E27FC236}">
                    <a16:creationId xmlns:a16="http://schemas.microsoft.com/office/drawing/2014/main" id="{52A8F231-D03D-3549-8231-5D1857C5E643}"/>
                  </a:ext>
                </a:extLst>
              </p14:cNvPr>
              <p14:cNvContentPartPr/>
              <p14:nvPr/>
            </p14:nvContentPartPr>
            <p14:xfrm>
              <a:off x="2485180" y="5994289"/>
              <a:ext cx="597960" cy="486000"/>
            </p14:xfrm>
          </p:contentPart>
        </mc:Choice>
        <mc:Fallback>
          <p:pic>
            <p:nvPicPr>
              <p:cNvPr id="203" name="墨迹 203">
                <a:extLst>
                  <a:ext uri="{FF2B5EF4-FFF2-40B4-BE49-F238E27FC236}">
                    <a16:creationId xmlns:a16="http://schemas.microsoft.com/office/drawing/2014/main" id="{52A8F231-D03D-3549-8231-5D1857C5E64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77620" y="5986729"/>
                <a:ext cx="61308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13" name="墨迹 213">
                <a:extLst>
                  <a:ext uri="{FF2B5EF4-FFF2-40B4-BE49-F238E27FC236}">
                    <a16:creationId xmlns:a16="http://schemas.microsoft.com/office/drawing/2014/main" id="{04F4AD29-391D-DE44-994C-4A4831789756}"/>
                  </a:ext>
                </a:extLst>
              </p14:cNvPr>
              <p14:cNvContentPartPr/>
              <p14:nvPr/>
            </p14:nvContentPartPr>
            <p14:xfrm>
              <a:off x="7465420" y="6224689"/>
              <a:ext cx="2210400" cy="697680"/>
            </p14:xfrm>
          </p:contentPart>
        </mc:Choice>
        <mc:Fallback>
          <p:pic>
            <p:nvPicPr>
              <p:cNvPr id="213" name="墨迹 213">
                <a:extLst>
                  <a:ext uri="{FF2B5EF4-FFF2-40B4-BE49-F238E27FC236}">
                    <a16:creationId xmlns:a16="http://schemas.microsoft.com/office/drawing/2014/main" id="{04F4AD29-391D-DE44-994C-4A483178975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457860" y="6217129"/>
                <a:ext cx="222552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4941C819-BA24-274D-A918-A7846E344ED3}"/>
                  </a:ext>
                </a:extLst>
              </p14:cNvPr>
              <p14:cNvContentPartPr/>
              <p14:nvPr/>
            </p14:nvContentPartPr>
            <p14:xfrm>
              <a:off x="7614820" y="6001849"/>
              <a:ext cx="224640" cy="55440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4941C819-BA24-274D-A918-A7846E344ED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607260" y="5994289"/>
                <a:ext cx="2394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1E808DD0-AA7C-C943-A963-A6A68A877143}"/>
                  </a:ext>
                </a:extLst>
              </p14:cNvPr>
              <p14:cNvContentPartPr/>
              <p14:nvPr/>
            </p14:nvContentPartPr>
            <p14:xfrm>
              <a:off x="7782940" y="6811129"/>
              <a:ext cx="31320" cy="7524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1E808DD0-AA7C-C943-A963-A6A68A87714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775380" y="6803569"/>
                <a:ext cx="464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22" name="墨迹 222">
                <a:extLst>
                  <a:ext uri="{FF2B5EF4-FFF2-40B4-BE49-F238E27FC236}">
                    <a16:creationId xmlns:a16="http://schemas.microsoft.com/office/drawing/2014/main" id="{F3755F91-6E90-7F43-AA7A-CAC859219796}"/>
                  </a:ext>
                </a:extLst>
              </p14:cNvPr>
              <p14:cNvContentPartPr/>
              <p14:nvPr/>
            </p14:nvContentPartPr>
            <p14:xfrm>
              <a:off x="10235620" y="5727889"/>
              <a:ext cx="1251720" cy="771840"/>
            </p14:xfrm>
          </p:contentPart>
        </mc:Choice>
        <mc:Fallback>
          <p:pic>
            <p:nvPicPr>
              <p:cNvPr id="222" name="墨迹 222">
                <a:extLst>
                  <a:ext uri="{FF2B5EF4-FFF2-40B4-BE49-F238E27FC236}">
                    <a16:creationId xmlns:a16="http://schemas.microsoft.com/office/drawing/2014/main" id="{F3755F91-6E90-7F43-AA7A-CAC85921979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228060" y="5720325"/>
                <a:ext cx="1266840" cy="7869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886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DCABDA0-C917-AF47-B837-85335C6226E5}"/>
                  </a:ext>
                </a:extLst>
              </p14:cNvPr>
              <p14:cNvContentPartPr/>
              <p14:nvPr/>
            </p14:nvContentPartPr>
            <p14:xfrm>
              <a:off x="897580" y="540289"/>
              <a:ext cx="162360" cy="9896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DCABDA0-C917-AF47-B837-85335C6226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0020" y="532729"/>
                <a:ext cx="177120" cy="10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953FF86F-448A-B046-AFDC-FAA2E78C3FC4}"/>
                  </a:ext>
                </a:extLst>
              </p14:cNvPr>
              <p14:cNvContentPartPr/>
              <p14:nvPr/>
            </p14:nvContentPartPr>
            <p14:xfrm>
              <a:off x="1358380" y="390889"/>
              <a:ext cx="554400" cy="1102320"/>
            </p14:xfrm>
          </p:contentPart>
        </mc:Choice>
        <mc:Fallback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953FF86F-448A-B046-AFDC-FAA2E78C3F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0820" y="383329"/>
                <a:ext cx="569520" cy="11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64A615EA-635B-B445-815E-D35651BA46DB}"/>
                  </a:ext>
                </a:extLst>
              </p14:cNvPr>
              <p14:cNvContentPartPr/>
              <p14:nvPr/>
            </p14:nvContentPartPr>
            <p14:xfrm>
              <a:off x="3773620" y="1673209"/>
              <a:ext cx="131040" cy="65412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64A615EA-635B-B445-815E-D35651BA46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66060" y="1665649"/>
                <a:ext cx="14616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墨迹 13">
                <a:extLst>
                  <a:ext uri="{FF2B5EF4-FFF2-40B4-BE49-F238E27FC236}">
                    <a16:creationId xmlns:a16="http://schemas.microsoft.com/office/drawing/2014/main" id="{412DBF7E-3260-CA4C-80AF-DD17418DBABC}"/>
                  </a:ext>
                </a:extLst>
              </p14:cNvPr>
              <p14:cNvContentPartPr/>
              <p14:nvPr/>
            </p14:nvContentPartPr>
            <p14:xfrm>
              <a:off x="4153420" y="1542529"/>
              <a:ext cx="380160" cy="722520"/>
            </p14:xfrm>
          </p:contentPart>
        </mc:Choice>
        <mc:Fallback>
          <p:pic>
            <p:nvPicPr>
              <p:cNvPr id="13" name="墨迹 13">
                <a:extLst>
                  <a:ext uri="{FF2B5EF4-FFF2-40B4-BE49-F238E27FC236}">
                    <a16:creationId xmlns:a16="http://schemas.microsoft.com/office/drawing/2014/main" id="{412DBF7E-3260-CA4C-80AF-DD17418DBAB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5860" y="1534969"/>
                <a:ext cx="395280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墨迹 24">
                <a:extLst>
                  <a:ext uri="{FF2B5EF4-FFF2-40B4-BE49-F238E27FC236}">
                    <a16:creationId xmlns:a16="http://schemas.microsoft.com/office/drawing/2014/main" id="{511E3141-8436-5A4E-84D3-20B2B0334960}"/>
                  </a:ext>
                </a:extLst>
              </p14:cNvPr>
              <p14:cNvContentPartPr/>
              <p14:nvPr/>
            </p14:nvContentPartPr>
            <p14:xfrm>
              <a:off x="3966580" y="2414089"/>
              <a:ext cx="2415960" cy="1550520"/>
            </p14:xfrm>
          </p:contentPart>
        </mc:Choice>
        <mc:Fallback>
          <p:pic>
            <p:nvPicPr>
              <p:cNvPr id="24" name="墨迹 24">
                <a:extLst>
                  <a:ext uri="{FF2B5EF4-FFF2-40B4-BE49-F238E27FC236}">
                    <a16:creationId xmlns:a16="http://schemas.microsoft.com/office/drawing/2014/main" id="{511E3141-8436-5A4E-84D3-20B2B03349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59020" y="2406529"/>
                <a:ext cx="2431080" cy="156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455C035A-5E2E-EE4A-A27A-613A402E0B90}"/>
                  </a:ext>
                </a:extLst>
              </p14:cNvPr>
              <p14:cNvContentPartPr/>
              <p14:nvPr/>
            </p14:nvContentPartPr>
            <p14:xfrm>
              <a:off x="6587740" y="3179809"/>
              <a:ext cx="50040" cy="19332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455C035A-5E2E-EE4A-A27A-613A402E0B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80180" y="3172249"/>
                <a:ext cx="651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817383BC-07B4-8742-BFDA-195FA7C6BEA6}"/>
                  </a:ext>
                </a:extLst>
              </p14:cNvPr>
              <p14:cNvContentPartPr/>
              <p14:nvPr/>
            </p14:nvContentPartPr>
            <p14:xfrm>
              <a:off x="6631300" y="3603169"/>
              <a:ext cx="56520" cy="16848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817383BC-07B4-8742-BFDA-195FA7C6BEA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23740" y="3595609"/>
                <a:ext cx="712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E9A4D1C3-D13D-2741-A669-FF2AFA37A2EF}"/>
                  </a:ext>
                </a:extLst>
              </p14:cNvPr>
              <p14:cNvContentPartPr/>
              <p14:nvPr/>
            </p14:nvContentPartPr>
            <p14:xfrm>
              <a:off x="6898780" y="3185929"/>
              <a:ext cx="100080" cy="59184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E9A4D1C3-D13D-2741-A669-FF2AFA37A2E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91220" y="3178369"/>
                <a:ext cx="11520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58E5BFD5-4D32-6040-9D7E-67774B18C610}"/>
                  </a:ext>
                </a:extLst>
              </p14:cNvPr>
              <p14:cNvContentPartPr/>
              <p14:nvPr/>
            </p14:nvContentPartPr>
            <p14:xfrm>
              <a:off x="4028860" y="4512169"/>
              <a:ext cx="93600" cy="54180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58E5BFD5-4D32-6040-9D7E-67774B18C6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21300" y="4504609"/>
                <a:ext cx="10872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3" name="墨迹 33">
                <a:extLst>
                  <a:ext uri="{FF2B5EF4-FFF2-40B4-BE49-F238E27FC236}">
                    <a16:creationId xmlns:a16="http://schemas.microsoft.com/office/drawing/2014/main" id="{33C8AF64-67DA-D342-BED9-E75E14F74E38}"/>
                  </a:ext>
                </a:extLst>
              </p14:cNvPr>
              <p14:cNvContentPartPr/>
              <p14:nvPr/>
            </p14:nvContentPartPr>
            <p14:xfrm>
              <a:off x="4368700" y="4368889"/>
              <a:ext cx="420120" cy="685080"/>
            </p14:xfrm>
          </p:contentPart>
        </mc:Choice>
        <mc:Fallback>
          <p:pic>
            <p:nvPicPr>
              <p:cNvPr id="33" name="墨迹 33">
                <a:extLst>
                  <a:ext uri="{FF2B5EF4-FFF2-40B4-BE49-F238E27FC236}">
                    <a16:creationId xmlns:a16="http://schemas.microsoft.com/office/drawing/2014/main" id="{33C8AF64-67DA-D342-BED9-E75E14F74E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61140" y="4361329"/>
                <a:ext cx="43524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A52BDA19-0881-DB44-A010-CF630D6F921A}"/>
                  </a:ext>
                </a:extLst>
              </p14:cNvPr>
              <p14:cNvContentPartPr/>
              <p14:nvPr/>
            </p14:nvContentPartPr>
            <p14:xfrm>
              <a:off x="4302820" y="4032649"/>
              <a:ext cx="50040" cy="18360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A52BDA19-0881-DB44-A010-CF630D6F921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95260" y="4025089"/>
                <a:ext cx="651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A833AD3E-C767-DD41-9E30-B3591582823E}"/>
                  </a:ext>
                </a:extLst>
              </p14:cNvPr>
              <p14:cNvContentPartPr/>
              <p14:nvPr/>
            </p14:nvContentPartPr>
            <p14:xfrm>
              <a:off x="4284100" y="4051369"/>
              <a:ext cx="230760" cy="25488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A833AD3E-C767-DD41-9E30-B3591582823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76540" y="4043809"/>
                <a:ext cx="24588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161D941A-298C-1543-B8B2-E9610F61D54F}"/>
                  </a:ext>
                </a:extLst>
              </p14:cNvPr>
              <p14:cNvContentPartPr/>
              <p14:nvPr/>
            </p14:nvContentPartPr>
            <p14:xfrm>
              <a:off x="5024980" y="4007809"/>
              <a:ext cx="672840" cy="31788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161D941A-298C-1543-B8B2-E9610F61D54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17420" y="4000249"/>
                <a:ext cx="6879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A3BA7D0D-7E3A-F844-BE3C-0EC3998AB1FE}"/>
                  </a:ext>
                </a:extLst>
              </p14:cNvPr>
              <p14:cNvContentPartPr/>
              <p14:nvPr/>
            </p14:nvContentPartPr>
            <p14:xfrm>
              <a:off x="5542300" y="4225609"/>
              <a:ext cx="242640" cy="17460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A3BA7D0D-7E3A-F844-BE3C-0EC3998AB1F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34740" y="4218049"/>
                <a:ext cx="2574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DF094B4E-8A40-6244-9B7C-59ABF386857C}"/>
                  </a:ext>
                </a:extLst>
              </p14:cNvPr>
              <p14:cNvContentPartPr/>
              <p14:nvPr/>
            </p14:nvContentPartPr>
            <p14:xfrm>
              <a:off x="6419620" y="3914929"/>
              <a:ext cx="19080" cy="29844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DF094B4E-8A40-6244-9B7C-59ABF386857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12060" y="3907729"/>
                <a:ext cx="3420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AA1B058B-D740-B24C-935A-B6B463DC74D4}"/>
                  </a:ext>
                </a:extLst>
              </p14:cNvPr>
              <p14:cNvContentPartPr/>
              <p14:nvPr/>
            </p14:nvContentPartPr>
            <p14:xfrm>
              <a:off x="6353740" y="4101049"/>
              <a:ext cx="209160" cy="16236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AA1B058B-D740-B24C-935A-B6B463DC74D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46180" y="4093489"/>
                <a:ext cx="2242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0BF4D59A-7083-5142-89ED-8231732D29AD}"/>
                  </a:ext>
                </a:extLst>
              </p14:cNvPr>
              <p14:cNvContentPartPr/>
              <p14:nvPr/>
            </p14:nvContentPartPr>
            <p14:xfrm>
              <a:off x="6102100" y="4618009"/>
              <a:ext cx="137160" cy="44856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0BF4D59A-7083-5142-89ED-8231732D29A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94540" y="4610449"/>
                <a:ext cx="15228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555A4554-5D57-7042-9C10-9FCC922A129A}"/>
                  </a:ext>
                </a:extLst>
              </p14:cNvPr>
              <p14:cNvContentPartPr/>
              <p14:nvPr/>
            </p14:nvContentPartPr>
            <p14:xfrm>
              <a:off x="6488020" y="4456009"/>
              <a:ext cx="187200" cy="18072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555A4554-5D57-7042-9C10-9FCC922A129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80460" y="4448449"/>
                <a:ext cx="2023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D1C94817-44BE-0A46-BD1D-CFAC03291B07}"/>
                  </a:ext>
                </a:extLst>
              </p14:cNvPr>
              <p14:cNvContentPartPr/>
              <p14:nvPr/>
            </p14:nvContentPartPr>
            <p14:xfrm>
              <a:off x="6618700" y="4823209"/>
              <a:ext cx="43920" cy="19332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D1C94817-44BE-0A46-BD1D-CFAC03291B0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11140" y="4815649"/>
                <a:ext cx="590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86F06396-3268-7C47-8E61-CC7776189850}"/>
                  </a:ext>
                </a:extLst>
              </p14:cNvPr>
              <p14:cNvContentPartPr/>
              <p14:nvPr/>
            </p14:nvContentPartPr>
            <p14:xfrm>
              <a:off x="6842980" y="4425049"/>
              <a:ext cx="112320" cy="58572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86F06396-3268-7C47-8E61-CC77761898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835420" y="4417489"/>
                <a:ext cx="12744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2164A6EF-0384-9E4E-BC84-7195363890FA}"/>
                  </a:ext>
                </a:extLst>
              </p14:cNvPr>
              <p14:cNvContentPartPr/>
              <p14:nvPr/>
            </p14:nvContentPartPr>
            <p14:xfrm>
              <a:off x="7272460" y="3883249"/>
              <a:ext cx="766080" cy="46728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2164A6EF-0384-9E4E-BC84-7195363890F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264900" y="3875689"/>
                <a:ext cx="7812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B6E1AAB9-C4C3-214E-832B-AC0E0F728609}"/>
                  </a:ext>
                </a:extLst>
              </p14:cNvPr>
              <p14:cNvContentPartPr/>
              <p14:nvPr/>
            </p14:nvContentPartPr>
            <p14:xfrm>
              <a:off x="7938460" y="4138489"/>
              <a:ext cx="255600" cy="33048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B6E1AAB9-C4C3-214E-832B-AC0E0F72860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930900" y="4130929"/>
                <a:ext cx="2707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7CD744A8-0754-884D-874E-61FBB6568DA8}"/>
                  </a:ext>
                </a:extLst>
              </p14:cNvPr>
              <p14:cNvContentPartPr/>
              <p14:nvPr/>
            </p14:nvContentPartPr>
            <p14:xfrm>
              <a:off x="8349580" y="4636729"/>
              <a:ext cx="112320" cy="44856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7CD744A8-0754-884D-874E-61FBB6568DA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342020" y="4629169"/>
                <a:ext cx="12744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ED912110-0231-7D41-BCD1-0631D71407FA}"/>
                  </a:ext>
                </a:extLst>
              </p14:cNvPr>
              <p14:cNvContentPartPr/>
              <p14:nvPr/>
            </p14:nvContentPartPr>
            <p14:xfrm>
              <a:off x="8685460" y="4474729"/>
              <a:ext cx="180720" cy="23688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ED912110-0231-7D41-BCD1-0631D71407F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678260" y="4467169"/>
                <a:ext cx="1958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3752BEBD-BC95-B04D-AF11-087009AF7B60}"/>
                  </a:ext>
                </a:extLst>
              </p14:cNvPr>
              <p14:cNvContentPartPr/>
              <p14:nvPr/>
            </p14:nvContentPartPr>
            <p14:xfrm>
              <a:off x="8841340" y="4873249"/>
              <a:ext cx="124920" cy="14976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3752BEBD-BC95-B04D-AF11-087009AF7B6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833780" y="4865689"/>
                <a:ext cx="1400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2F0839DA-B12A-454F-BC98-2B6CFEAE7B64}"/>
                  </a:ext>
                </a:extLst>
              </p14:cNvPr>
              <p14:cNvContentPartPr/>
              <p14:nvPr/>
            </p14:nvContentPartPr>
            <p14:xfrm>
              <a:off x="9146260" y="4418569"/>
              <a:ext cx="199800" cy="70596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2F0839DA-B12A-454F-BC98-2B6CFEAE7B6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138700" y="4411009"/>
                <a:ext cx="214920" cy="72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83DF20C8-331B-4E4A-ADBE-60A770837F63}"/>
                  </a:ext>
                </a:extLst>
              </p14:cNvPr>
              <p14:cNvContentPartPr/>
              <p14:nvPr/>
            </p14:nvContentPartPr>
            <p14:xfrm>
              <a:off x="5267980" y="5595409"/>
              <a:ext cx="50040" cy="2520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83DF20C8-331B-4E4A-ADBE-60A770837F6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60420" y="5587849"/>
                <a:ext cx="65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89E6FF7C-B036-0841-A3B3-70D98834D20F}"/>
                  </a:ext>
                </a:extLst>
              </p14:cNvPr>
              <p14:cNvContentPartPr/>
              <p14:nvPr/>
            </p14:nvContentPartPr>
            <p14:xfrm>
              <a:off x="5796820" y="5813209"/>
              <a:ext cx="19080" cy="2520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89E6FF7C-B036-0841-A3B3-70D98834D20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789620" y="5805649"/>
                <a:ext cx="34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F5FD842F-81CE-0142-B8B1-EE84F44569DA}"/>
                  </a:ext>
                </a:extLst>
              </p14:cNvPr>
              <p14:cNvContentPartPr/>
              <p14:nvPr/>
            </p14:nvContentPartPr>
            <p14:xfrm>
              <a:off x="6544180" y="5377969"/>
              <a:ext cx="25200" cy="7452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F5FD842F-81CE-0142-B8B1-EE84F44569D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536620" y="5370409"/>
                <a:ext cx="403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3" name="墨迹 63">
                <a:extLst>
                  <a:ext uri="{FF2B5EF4-FFF2-40B4-BE49-F238E27FC236}">
                    <a16:creationId xmlns:a16="http://schemas.microsoft.com/office/drawing/2014/main" id="{B420B5A6-E406-CF44-8418-2673DAC9F035}"/>
                  </a:ext>
                </a:extLst>
              </p14:cNvPr>
              <p14:cNvContentPartPr/>
              <p14:nvPr/>
            </p14:nvContentPartPr>
            <p14:xfrm>
              <a:off x="6618700" y="5701249"/>
              <a:ext cx="25560" cy="236880"/>
            </p14:xfrm>
          </p:contentPart>
        </mc:Choice>
        <mc:Fallback>
          <p:pic>
            <p:nvPicPr>
              <p:cNvPr id="63" name="墨迹 63">
                <a:extLst>
                  <a:ext uri="{FF2B5EF4-FFF2-40B4-BE49-F238E27FC236}">
                    <a16:creationId xmlns:a16="http://schemas.microsoft.com/office/drawing/2014/main" id="{B420B5A6-E406-CF44-8418-2673DAC9F03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611032" y="5693689"/>
                <a:ext cx="40896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8116A93B-C398-0E44-9FE5-7A5A0314A845}"/>
                  </a:ext>
                </a:extLst>
              </p14:cNvPr>
              <p14:cNvContentPartPr/>
              <p14:nvPr/>
            </p14:nvContentPartPr>
            <p14:xfrm>
              <a:off x="6189220" y="6062329"/>
              <a:ext cx="149760" cy="61668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8116A93B-C398-0E44-9FE5-7A5A0314A84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81660" y="6054769"/>
                <a:ext cx="16488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70" name="墨迹 70">
                <a:extLst>
                  <a:ext uri="{FF2B5EF4-FFF2-40B4-BE49-F238E27FC236}">
                    <a16:creationId xmlns:a16="http://schemas.microsoft.com/office/drawing/2014/main" id="{F32F7199-8BB9-EE49-9E15-504F962B4CBD}"/>
                  </a:ext>
                </a:extLst>
              </p14:cNvPr>
              <p14:cNvContentPartPr/>
              <p14:nvPr/>
            </p14:nvContentPartPr>
            <p14:xfrm>
              <a:off x="6599980" y="5869369"/>
              <a:ext cx="653760" cy="884520"/>
            </p14:xfrm>
          </p:contentPart>
        </mc:Choice>
        <mc:Fallback>
          <p:pic>
            <p:nvPicPr>
              <p:cNvPr id="70" name="墨迹 70">
                <a:extLst>
                  <a:ext uri="{FF2B5EF4-FFF2-40B4-BE49-F238E27FC236}">
                    <a16:creationId xmlns:a16="http://schemas.microsoft.com/office/drawing/2014/main" id="{F32F7199-8BB9-EE49-9E15-504F962B4CB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592416" y="5861809"/>
                <a:ext cx="668888" cy="89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75" name="墨迹 75">
                <a:extLst>
                  <a:ext uri="{FF2B5EF4-FFF2-40B4-BE49-F238E27FC236}">
                    <a16:creationId xmlns:a16="http://schemas.microsoft.com/office/drawing/2014/main" id="{A5C6422A-1697-2947-8698-6EBFF96047C4}"/>
                  </a:ext>
                </a:extLst>
              </p14:cNvPr>
              <p14:cNvContentPartPr/>
              <p14:nvPr/>
            </p14:nvContentPartPr>
            <p14:xfrm>
              <a:off x="4670020" y="1383409"/>
              <a:ext cx="604440" cy="345960"/>
            </p14:xfrm>
          </p:contentPart>
        </mc:Choice>
        <mc:Fallback>
          <p:pic>
            <p:nvPicPr>
              <p:cNvPr id="75" name="墨迹 75">
                <a:extLst>
                  <a:ext uri="{FF2B5EF4-FFF2-40B4-BE49-F238E27FC236}">
                    <a16:creationId xmlns:a16="http://schemas.microsoft.com/office/drawing/2014/main" id="{A5C6422A-1697-2947-8698-6EBFF96047C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62816" y="1375857"/>
                <a:ext cx="619569" cy="361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C0E89B3D-A06D-5D41-A394-EDBD2533CA2A}"/>
                  </a:ext>
                </a:extLst>
              </p14:cNvPr>
              <p14:cNvContentPartPr/>
              <p14:nvPr/>
            </p14:nvContentPartPr>
            <p14:xfrm>
              <a:off x="3088900" y="3753289"/>
              <a:ext cx="25200" cy="34200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C0E89B3D-A06D-5D41-A394-EDBD2533CA2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081340" y="3745729"/>
                <a:ext cx="4032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82" name="墨迹 83">
                <a:extLst>
                  <a:ext uri="{FF2B5EF4-FFF2-40B4-BE49-F238E27FC236}">
                    <a16:creationId xmlns:a16="http://schemas.microsoft.com/office/drawing/2014/main" id="{A491D883-89C2-A548-AB78-2AA9289C7091}"/>
                  </a:ext>
                </a:extLst>
              </p14:cNvPr>
              <p14:cNvContentPartPr/>
              <p14:nvPr/>
            </p14:nvContentPartPr>
            <p14:xfrm>
              <a:off x="3219580" y="2258569"/>
              <a:ext cx="441000" cy="952920"/>
            </p14:xfrm>
          </p:contentPart>
        </mc:Choice>
        <mc:Fallback>
          <p:pic>
            <p:nvPicPr>
              <p:cNvPr id="82" name="墨迹 83">
                <a:extLst>
                  <a:ext uri="{FF2B5EF4-FFF2-40B4-BE49-F238E27FC236}">
                    <a16:creationId xmlns:a16="http://schemas.microsoft.com/office/drawing/2014/main" id="{A491D883-89C2-A548-AB78-2AA9289C709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212020" y="2251009"/>
                <a:ext cx="456120" cy="9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83" name="墨迹 84">
                <a:extLst>
                  <a:ext uri="{FF2B5EF4-FFF2-40B4-BE49-F238E27FC236}">
                    <a16:creationId xmlns:a16="http://schemas.microsoft.com/office/drawing/2014/main" id="{3ED5F8E2-9F35-EE49-AD86-D0BC19B133D8}"/>
                  </a:ext>
                </a:extLst>
              </p14:cNvPr>
              <p14:cNvContentPartPr/>
              <p14:nvPr/>
            </p14:nvContentPartPr>
            <p14:xfrm>
              <a:off x="3406420" y="3765169"/>
              <a:ext cx="317880" cy="186840"/>
            </p14:xfrm>
          </p:contentPart>
        </mc:Choice>
        <mc:Fallback>
          <p:pic>
            <p:nvPicPr>
              <p:cNvPr id="83" name="墨迹 84">
                <a:extLst>
                  <a:ext uri="{FF2B5EF4-FFF2-40B4-BE49-F238E27FC236}">
                    <a16:creationId xmlns:a16="http://schemas.microsoft.com/office/drawing/2014/main" id="{3ED5F8E2-9F35-EE49-AD86-D0BC19B133D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398860" y="3757624"/>
                <a:ext cx="333000" cy="201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92" name="墨迹 93">
                <a:extLst>
                  <a:ext uri="{FF2B5EF4-FFF2-40B4-BE49-F238E27FC236}">
                    <a16:creationId xmlns:a16="http://schemas.microsoft.com/office/drawing/2014/main" id="{EBED5252-F505-644E-87EB-B14A67C094B9}"/>
                  </a:ext>
                </a:extLst>
              </p14:cNvPr>
              <p14:cNvContentPartPr/>
              <p14:nvPr/>
            </p14:nvContentPartPr>
            <p14:xfrm>
              <a:off x="5765860" y="1884889"/>
              <a:ext cx="865800" cy="846360"/>
            </p14:xfrm>
          </p:contentPart>
        </mc:Choice>
        <mc:Fallback>
          <p:pic>
            <p:nvPicPr>
              <p:cNvPr id="92" name="墨迹 93">
                <a:extLst>
                  <a:ext uri="{FF2B5EF4-FFF2-40B4-BE49-F238E27FC236}">
                    <a16:creationId xmlns:a16="http://schemas.microsoft.com/office/drawing/2014/main" id="{EBED5252-F505-644E-87EB-B14A67C094B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758300" y="1877329"/>
                <a:ext cx="880920" cy="86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93" name="墨迹 94">
                <a:extLst>
                  <a:ext uri="{FF2B5EF4-FFF2-40B4-BE49-F238E27FC236}">
                    <a16:creationId xmlns:a16="http://schemas.microsoft.com/office/drawing/2014/main" id="{A760CFF6-9958-DD45-8E6F-B78CD39191EA}"/>
                  </a:ext>
                </a:extLst>
              </p14:cNvPr>
              <p14:cNvContentPartPr/>
              <p14:nvPr/>
            </p14:nvContentPartPr>
            <p14:xfrm>
              <a:off x="7104340" y="2781289"/>
              <a:ext cx="772200" cy="461160"/>
            </p14:xfrm>
          </p:contentPart>
        </mc:Choice>
        <mc:Fallback>
          <p:pic>
            <p:nvPicPr>
              <p:cNvPr id="93" name="墨迹 94">
                <a:extLst>
                  <a:ext uri="{FF2B5EF4-FFF2-40B4-BE49-F238E27FC236}">
                    <a16:creationId xmlns:a16="http://schemas.microsoft.com/office/drawing/2014/main" id="{A760CFF6-9958-DD45-8E6F-B78CD39191E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096780" y="2773729"/>
                <a:ext cx="78732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00" name="墨迹 100">
                <a:extLst>
                  <a:ext uri="{FF2B5EF4-FFF2-40B4-BE49-F238E27FC236}">
                    <a16:creationId xmlns:a16="http://schemas.microsoft.com/office/drawing/2014/main" id="{93B759F4-F29B-1D4F-91BD-1EDBCE8BAAE9}"/>
                  </a:ext>
                </a:extLst>
              </p14:cNvPr>
              <p14:cNvContentPartPr/>
              <p14:nvPr/>
            </p14:nvContentPartPr>
            <p14:xfrm>
              <a:off x="5828140" y="4437289"/>
              <a:ext cx="2347560" cy="759960"/>
            </p14:xfrm>
          </p:contentPart>
        </mc:Choice>
        <mc:Fallback>
          <p:pic>
            <p:nvPicPr>
              <p:cNvPr id="100" name="墨迹 100">
                <a:extLst>
                  <a:ext uri="{FF2B5EF4-FFF2-40B4-BE49-F238E27FC236}">
                    <a16:creationId xmlns:a16="http://schemas.microsoft.com/office/drawing/2014/main" id="{93B759F4-F29B-1D4F-91BD-1EDBCE8BAAE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818058" y="4427209"/>
                <a:ext cx="2368083" cy="7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06" name="墨迹 106">
                <a:extLst>
                  <a:ext uri="{FF2B5EF4-FFF2-40B4-BE49-F238E27FC236}">
                    <a16:creationId xmlns:a16="http://schemas.microsoft.com/office/drawing/2014/main" id="{1F181DEE-8172-334C-AF00-417201B6EE3C}"/>
                  </a:ext>
                </a:extLst>
              </p14:cNvPr>
              <p14:cNvContentPartPr/>
              <p14:nvPr/>
            </p14:nvContentPartPr>
            <p14:xfrm>
              <a:off x="4713940" y="2762569"/>
              <a:ext cx="1419840" cy="1208160"/>
            </p14:xfrm>
          </p:contentPart>
        </mc:Choice>
        <mc:Fallback>
          <p:pic>
            <p:nvPicPr>
              <p:cNvPr id="106" name="墨迹 106">
                <a:extLst>
                  <a:ext uri="{FF2B5EF4-FFF2-40B4-BE49-F238E27FC236}">
                    <a16:creationId xmlns:a16="http://schemas.microsoft.com/office/drawing/2014/main" id="{1F181DEE-8172-334C-AF00-417201B6EE3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706380" y="2755009"/>
                <a:ext cx="1434960" cy="12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2EA6AC95-0D89-754A-9E2C-942BD4C006A8}"/>
                  </a:ext>
                </a:extLst>
              </p14:cNvPr>
              <p14:cNvContentPartPr/>
              <p14:nvPr/>
            </p14:nvContentPartPr>
            <p14:xfrm>
              <a:off x="2416420" y="1306009"/>
              <a:ext cx="31320" cy="3780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2EA6AC95-0D89-754A-9E2C-942BD4C006A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408860" y="1298449"/>
                <a:ext cx="46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11" name="墨迹 111">
                <a:extLst>
                  <a:ext uri="{FF2B5EF4-FFF2-40B4-BE49-F238E27FC236}">
                    <a16:creationId xmlns:a16="http://schemas.microsoft.com/office/drawing/2014/main" id="{2977B47C-75FC-4042-9BBA-5091FE0F6460}"/>
                  </a:ext>
                </a:extLst>
              </p14:cNvPr>
              <p14:cNvContentPartPr/>
              <p14:nvPr/>
            </p14:nvContentPartPr>
            <p14:xfrm>
              <a:off x="2348020" y="1019449"/>
              <a:ext cx="131040" cy="56520"/>
            </p14:xfrm>
          </p:contentPart>
        </mc:Choice>
        <mc:Fallback>
          <p:pic>
            <p:nvPicPr>
              <p:cNvPr id="111" name="墨迹 111">
                <a:extLst>
                  <a:ext uri="{FF2B5EF4-FFF2-40B4-BE49-F238E27FC236}">
                    <a16:creationId xmlns:a16="http://schemas.microsoft.com/office/drawing/2014/main" id="{2977B47C-75FC-4042-9BBA-5091FE0F646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340460" y="1011889"/>
                <a:ext cx="1461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17" name="墨迹 117">
                <a:extLst>
                  <a:ext uri="{FF2B5EF4-FFF2-40B4-BE49-F238E27FC236}">
                    <a16:creationId xmlns:a16="http://schemas.microsoft.com/office/drawing/2014/main" id="{99E447D0-D1D3-A14D-ADBF-8E70D623E3D7}"/>
                  </a:ext>
                </a:extLst>
              </p14:cNvPr>
              <p14:cNvContentPartPr/>
              <p14:nvPr/>
            </p14:nvContentPartPr>
            <p14:xfrm>
              <a:off x="2945620" y="546409"/>
              <a:ext cx="473400" cy="336600"/>
            </p14:xfrm>
          </p:contentPart>
        </mc:Choice>
        <mc:Fallback>
          <p:pic>
            <p:nvPicPr>
              <p:cNvPr id="117" name="墨迹 117">
                <a:extLst>
                  <a:ext uri="{FF2B5EF4-FFF2-40B4-BE49-F238E27FC236}">
                    <a16:creationId xmlns:a16="http://schemas.microsoft.com/office/drawing/2014/main" id="{99E447D0-D1D3-A14D-ADBF-8E70D623E3D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938060" y="538849"/>
                <a:ext cx="4885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24" name="墨迹 124">
                <a:extLst>
                  <a:ext uri="{FF2B5EF4-FFF2-40B4-BE49-F238E27FC236}">
                    <a16:creationId xmlns:a16="http://schemas.microsoft.com/office/drawing/2014/main" id="{B1043BF8-0F75-804A-B3A1-22114E9A9E17}"/>
                  </a:ext>
                </a:extLst>
              </p14:cNvPr>
              <p14:cNvContentPartPr/>
              <p14:nvPr/>
            </p14:nvContentPartPr>
            <p14:xfrm>
              <a:off x="3674260" y="533809"/>
              <a:ext cx="766080" cy="355320"/>
            </p14:xfrm>
          </p:contentPart>
        </mc:Choice>
        <mc:Fallback>
          <p:pic>
            <p:nvPicPr>
              <p:cNvPr id="124" name="墨迹 124">
                <a:extLst>
                  <a:ext uri="{FF2B5EF4-FFF2-40B4-BE49-F238E27FC236}">
                    <a16:creationId xmlns:a16="http://schemas.microsoft.com/office/drawing/2014/main" id="{B1043BF8-0F75-804A-B3A1-22114E9A9E1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666700" y="526609"/>
                <a:ext cx="7812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5992A8BE-7208-2647-BBC7-21F88BC88ACE}"/>
                  </a:ext>
                </a:extLst>
              </p14:cNvPr>
              <p14:cNvContentPartPr/>
              <p14:nvPr/>
            </p14:nvContentPartPr>
            <p14:xfrm>
              <a:off x="5199220" y="701929"/>
              <a:ext cx="12960" cy="6264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5992A8BE-7208-2647-BBC7-21F88BC88AC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191660" y="694369"/>
                <a:ext cx="277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30" name="墨迹 130">
                <a:extLst>
                  <a:ext uri="{FF2B5EF4-FFF2-40B4-BE49-F238E27FC236}">
                    <a16:creationId xmlns:a16="http://schemas.microsoft.com/office/drawing/2014/main" id="{11803926-0402-3E4B-AC67-73626EFE2E1F}"/>
                  </a:ext>
                </a:extLst>
              </p14:cNvPr>
              <p14:cNvContentPartPr/>
              <p14:nvPr/>
            </p14:nvContentPartPr>
            <p14:xfrm>
              <a:off x="4695220" y="403129"/>
              <a:ext cx="261720" cy="392760"/>
            </p14:xfrm>
          </p:contentPart>
        </mc:Choice>
        <mc:Fallback>
          <p:pic>
            <p:nvPicPr>
              <p:cNvPr id="130" name="墨迹 130">
                <a:extLst>
                  <a:ext uri="{FF2B5EF4-FFF2-40B4-BE49-F238E27FC236}">
                    <a16:creationId xmlns:a16="http://schemas.microsoft.com/office/drawing/2014/main" id="{11803926-0402-3E4B-AC67-73626EFE2E1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687660" y="395562"/>
                <a:ext cx="276840" cy="407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39" name="墨迹 139">
                <a:extLst>
                  <a:ext uri="{FF2B5EF4-FFF2-40B4-BE49-F238E27FC236}">
                    <a16:creationId xmlns:a16="http://schemas.microsoft.com/office/drawing/2014/main" id="{BAF80DB1-B9DD-7C47-9D55-C8CDA2FF794E}"/>
                  </a:ext>
                </a:extLst>
              </p14:cNvPr>
              <p14:cNvContentPartPr/>
              <p14:nvPr/>
            </p14:nvContentPartPr>
            <p14:xfrm>
              <a:off x="5566780" y="253729"/>
              <a:ext cx="1276560" cy="548280"/>
            </p14:xfrm>
          </p:contentPart>
        </mc:Choice>
        <mc:Fallback>
          <p:pic>
            <p:nvPicPr>
              <p:cNvPr id="139" name="墨迹 139">
                <a:extLst>
                  <a:ext uri="{FF2B5EF4-FFF2-40B4-BE49-F238E27FC236}">
                    <a16:creationId xmlns:a16="http://schemas.microsoft.com/office/drawing/2014/main" id="{BAF80DB1-B9DD-7C47-9D55-C8CDA2FF794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559220" y="246169"/>
                <a:ext cx="129168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69" name="墨迹 175">
                <a:extLst>
                  <a:ext uri="{FF2B5EF4-FFF2-40B4-BE49-F238E27FC236}">
                    <a16:creationId xmlns:a16="http://schemas.microsoft.com/office/drawing/2014/main" id="{3F984BCE-96E1-C149-9CEC-632776FEE101}"/>
                  </a:ext>
                </a:extLst>
              </p14:cNvPr>
              <p14:cNvContentPartPr/>
              <p14:nvPr/>
            </p14:nvContentPartPr>
            <p14:xfrm>
              <a:off x="9445060" y="1225009"/>
              <a:ext cx="2826720" cy="728640"/>
            </p14:xfrm>
          </p:contentPart>
        </mc:Choice>
        <mc:Fallback>
          <p:pic>
            <p:nvPicPr>
              <p:cNvPr id="169" name="墨迹 175">
                <a:extLst>
                  <a:ext uri="{FF2B5EF4-FFF2-40B4-BE49-F238E27FC236}">
                    <a16:creationId xmlns:a16="http://schemas.microsoft.com/office/drawing/2014/main" id="{3F984BCE-96E1-C149-9CEC-632776FEE10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437500" y="1217449"/>
                <a:ext cx="284184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70" name="墨迹 176">
                <a:extLst>
                  <a:ext uri="{FF2B5EF4-FFF2-40B4-BE49-F238E27FC236}">
                    <a16:creationId xmlns:a16="http://schemas.microsoft.com/office/drawing/2014/main" id="{BAB63BC7-A331-E04A-95C8-BBB22135524F}"/>
                  </a:ext>
                </a:extLst>
              </p14:cNvPr>
              <p14:cNvContentPartPr/>
              <p14:nvPr/>
            </p14:nvContentPartPr>
            <p14:xfrm>
              <a:off x="8324380" y="1405369"/>
              <a:ext cx="772560" cy="721800"/>
            </p14:xfrm>
          </p:contentPart>
        </mc:Choice>
        <mc:Fallback>
          <p:pic>
            <p:nvPicPr>
              <p:cNvPr id="170" name="墨迹 176">
                <a:extLst>
                  <a:ext uri="{FF2B5EF4-FFF2-40B4-BE49-F238E27FC236}">
                    <a16:creationId xmlns:a16="http://schemas.microsoft.com/office/drawing/2014/main" id="{BAB63BC7-A331-E04A-95C8-BBB22135524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317177" y="1398169"/>
                <a:ext cx="787687" cy="73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71" name="墨迹 177">
                <a:extLst>
                  <a:ext uri="{FF2B5EF4-FFF2-40B4-BE49-F238E27FC236}">
                    <a16:creationId xmlns:a16="http://schemas.microsoft.com/office/drawing/2014/main" id="{7A9B3ED9-D4A2-C142-8904-9861481E6191}"/>
                  </a:ext>
                </a:extLst>
              </p14:cNvPr>
              <p14:cNvContentPartPr/>
              <p14:nvPr/>
            </p14:nvContentPartPr>
            <p14:xfrm>
              <a:off x="7611220" y="1660609"/>
              <a:ext cx="458640" cy="479160"/>
            </p14:xfrm>
          </p:contentPart>
        </mc:Choice>
        <mc:Fallback>
          <p:pic>
            <p:nvPicPr>
              <p:cNvPr id="171" name="墨迹 177">
                <a:extLst>
                  <a:ext uri="{FF2B5EF4-FFF2-40B4-BE49-F238E27FC236}">
                    <a16:creationId xmlns:a16="http://schemas.microsoft.com/office/drawing/2014/main" id="{7A9B3ED9-D4A2-C142-8904-9861481E619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604014" y="1653409"/>
                <a:ext cx="473772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72" name="墨迹 178">
                <a:extLst>
                  <a:ext uri="{FF2B5EF4-FFF2-40B4-BE49-F238E27FC236}">
                    <a16:creationId xmlns:a16="http://schemas.microsoft.com/office/drawing/2014/main" id="{21D61444-1A5D-1F42-A20E-870904421DA7}"/>
                  </a:ext>
                </a:extLst>
              </p14:cNvPr>
              <p14:cNvContentPartPr/>
              <p14:nvPr/>
            </p14:nvContentPartPr>
            <p14:xfrm>
              <a:off x="9800020" y="322129"/>
              <a:ext cx="834840" cy="703800"/>
            </p14:xfrm>
          </p:contentPart>
        </mc:Choice>
        <mc:Fallback>
          <p:pic>
            <p:nvPicPr>
              <p:cNvPr id="172" name="墨迹 178">
                <a:extLst>
                  <a:ext uri="{FF2B5EF4-FFF2-40B4-BE49-F238E27FC236}">
                    <a16:creationId xmlns:a16="http://schemas.microsoft.com/office/drawing/2014/main" id="{21D61444-1A5D-1F42-A20E-870904421DA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792460" y="314929"/>
                <a:ext cx="84996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73" name="墨迹 179">
                <a:extLst>
                  <a:ext uri="{FF2B5EF4-FFF2-40B4-BE49-F238E27FC236}">
                    <a16:creationId xmlns:a16="http://schemas.microsoft.com/office/drawing/2014/main" id="{348BD004-1F31-434A-A642-54698DB6E835}"/>
                  </a:ext>
                </a:extLst>
              </p14:cNvPr>
              <p14:cNvContentPartPr/>
              <p14:nvPr/>
            </p14:nvContentPartPr>
            <p14:xfrm>
              <a:off x="8915860" y="559009"/>
              <a:ext cx="579600" cy="252720"/>
            </p14:xfrm>
          </p:contentPart>
        </mc:Choice>
        <mc:Fallback>
          <p:pic>
            <p:nvPicPr>
              <p:cNvPr id="173" name="墨迹 179">
                <a:extLst>
                  <a:ext uri="{FF2B5EF4-FFF2-40B4-BE49-F238E27FC236}">
                    <a16:creationId xmlns:a16="http://schemas.microsoft.com/office/drawing/2014/main" id="{348BD004-1F31-434A-A642-54698DB6E83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908295" y="551449"/>
                <a:ext cx="594729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74" name="墨迹 180">
                <a:extLst>
                  <a:ext uri="{FF2B5EF4-FFF2-40B4-BE49-F238E27FC236}">
                    <a16:creationId xmlns:a16="http://schemas.microsoft.com/office/drawing/2014/main" id="{2D54139A-272D-AE49-8C3B-AAA580D58C56}"/>
                  </a:ext>
                </a:extLst>
              </p14:cNvPr>
              <p14:cNvContentPartPr/>
              <p14:nvPr/>
            </p14:nvContentPartPr>
            <p14:xfrm>
              <a:off x="7726780" y="340849"/>
              <a:ext cx="772560" cy="713160"/>
            </p14:xfrm>
          </p:contentPart>
        </mc:Choice>
        <mc:Fallback>
          <p:pic>
            <p:nvPicPr>
              <p:cNvPr id="174" name="墨迹 180">
                <a:extLst>
                  <a:ext uri="{FF2B5EF4-FFF2-40B4-BE49-F238E27FC236}">
                    <a16:creationId xmlns:a16="http://schemas.microsoft.com/office/drawing/2014/main" id="{2D54139A-272D-AE49-8C3B-AAA580D58C5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719220" y="333285"/>
                <a:ext cx="787320" cy="728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75" name="墨迹 181">
                <a:extLst>
                  <a:ext uri="{FF2B5EF4-FFF2-40B4-BE49-F238E27FC236}">
                    <a16:creationId xmlns:a16="http://schemas.microsoft.com/office/drawing/2014/main" id="{C59E0891-0751-C948-99C7-B4E621418C0C}"/>
                  </a:ext>
                </a:extLst>
              </p14:cNvPr>
              <p14:cNvContentPartPr/>
              <p14:nvPr/>
            </p14:nvContentPartPr>
            <p14:xfrm>
              <a:off x="7147900" y="689689"/>
              <a:ext cx="56160" cy="180720"/>
            </p14:xfrm>
          </p:contentPart>
        </mc:Choice>
        <mc:Fallback>
          <p:pic>
            <p:nvPicPr>
              <p:cNvPr id="175" name="墨迹 181">
                <a:extLst>
                  <a:ext uri="{FF2B5EF4-FFF2-40B4-BE49-F238E27FC236}">
                    <a16:creationId xmlns:a16="http://schemas.microsoft.com/office/drawing/2014/main" id="{C59E0891-0751-C948-99C7-B4E621418C0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140388" y="682129"/>
                <a:ext cx="70826" cy="19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033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墨迹 24">
                <a:extLst>
                  <a:ext uri="{FF2B5EF4-FFF2-40B4-BE49-F238E27FC236}">
                    <a16:creationId xmlns:a16="http://schemas.microsoft.com/office/drawing/2014/main" id="{B9F0189A-E462-3E4A-8C83-3D2E8035E935}"/>
                  </a:ext>
                </a:extLst>
              </p14:cNvPr>
              <p14:cNvContentPartPr/>
              <p14:nvPr/>
            </p14:nvContentPartPr>
            <p14:xfrm>
              <a:off x="3935620" y="154369"/>
              <a:ext cx="1357200" cy="486000"/>
            </p14:xfrm>
          </p:contentPart>
        </mc:Choice>
        <mc:Fallback>
          <p:pic>
            <p:nvPicPr>
              <p:cNvPr id="20" name="墨迹 24">
                <a:extLst>
                  <a:ext uri="{FF2B5EF4-FFF2-40B4-BE49-F238E27FC236}">
                    <a16:creationId xmlns:a16="http://schemas.microsoft.com/office/drawing/2014/main" id="{B9F0189A-E462-3E4A-8C83-3D2E8035E9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8062" y="146809"/>
                <a:ext cx="1372316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墨迹 25">
                <a:extLst>
                  <a:ext uri="{FF2B5EF4-FFF2-40B4-BE49-F238E27FC236}">
                    <a16:creationId xmlns:a16="http://schemas.microsoft.com/office/drawing/2014/main" id="{982E98C5-DDD8-A84D-99B5-51491033B942}"/>
                  </a:ext>
                </a:extLst>
              </p14:cNvPr>
              <p14:cNvContentPartPr/>
              <p14:nvPr/>
            </p14:nvContentPartPr>
            <p14:xfrm>
              <a:off x="3281860" y="216289"/>
              <a:ext cx="417600" cy="461160"/>
            </p14:xfrm>
          </p:contentPart>
        </mc:Choice>
        <mc:Fallback>
          <p:pic>
            <p:nvPicPr>
              <p:cNvPr id="21" name="墨迹 25">
                <a:extLst>
                  <a:ext uri="{FF2B5EF4-FFF2-40B4-BE49-F238E27FC236}">
                    <a16:creationId xmlns:a16="http://schemas.microsoft.com/office/drawing/2014/main" id="{982E98C5-DDD8-A84D-99B5-51491033B9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74300" y="209089"/>
                <a:ext cx="43236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墨迹 26">
                <a:extLst>
                  <a:ext uri="{FF2B5EF4-FFF2-40B4-BE49-F238E27FC236}">
                    <a16:creationId xmlns:a16="http://schemas.microsoft.com/office/drawing/2014/main" id="{F08692D2-9A63-3040-A3DE-490150F138A8}"/>
                  </a:ext>
                </a:extLst>
              </p14:cNvPr>
              <p14:cNvContentPartPr/>
              <p14:nvPr/>
            </p14:nvContentPartPr>
            <p14:xfrm>
              <a:off x="2534860" y="272449"/>
              <a:ext cx="423720" cy="411120"/>
            </p14:xfrm>
          </p:contentPart>
        </mc:Choice>
        <mc:Fallback>
          <p:pic>
            <p:nvPicPr>
              <p:cNvPr id="22" name="墨迹 26">
                <a:extLst>
                  <a:ext uri="{FF2B5EF4-FFF2-40B4-BE49-F238E27FC236}">
                    <a16:creationId xmlns:a16="http://schemas.microsoft.com/office/drawing/2014/main" id="{F08692D2-9A63-3040-A3DE-490150F138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27300" y="264889"/>
                <a:ext cx="43884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墨迹 27">
                <a:extLst>
                  <a:ext uri="{FF2B5EF4-FFF2-40B4-BE49-F238E27FC236}">
                    <a16:creationId xmlns:a16="http://schemas.microsoft.com/office/drawing/2014/main" id="{3E4E2114-AC86-D44C-8CE5-37E71E8D0DD5}"/>
                  </a:ext>
                </a:extLst>
              </p14:cNvPr>
              <p14:cNvContentPartPr/>
              <p14:nvPr/>
            </p14:nvContentPartPr>
            <p14:xfrm>
              <a:off x="2111500" y="440569"/>
              <a:ext cx="193320" cy="193320"/>
            </p14:xfrm>
          </p:contentPart>
        </mc:Choice>
        <mc:Fallback>
          <p:pic>
            <p:nvPicPr>
              <p:cNvPr id="23" name="墨迹 27">
                <a:extLst>
                  <a:ext uri="{FF2B5EF4-FFF2-40B4-BE49-F238E27FC236}">
                    <a16:creationId xmlns:a16="http://schemas.microsoft.com/office/drawing/2014/main" id="{3E4E2114-AC86-D44C-8CE5-37E71E8D0DD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03940" y="433009"/>
                <a:ext cx="2084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墨迹 28">
                <a:extLst>
                  <a:ext uri="{FF2B5EF4-FFF2-40B4-BE49-F238E27FC236}">
                    <a16:creationId xmlns:a16="http://schemas.microsoft.com/office/drawing/2014/main" id="{F31F23BD-B3F7-5449-B30B-780B191369F5}"/>
                  </a:ext>
                </a:extLst>
              </p14:cNvPr>
              <p14:cNvContentPartPr/>
              <p14:nvPr/>
            </p14:nvContentPartPr>
            <p14:xfrm>
              <a:off x="754300" y="322129"/>
              <a:ext cx="809640" cy="448560"/>
            </p14:xfrm>
          </p:contentPart>
        </mc:Choice>
        <mc:Fallback>
          <p:pic>
            <p:nvPicPr>
              <p:cNvPr id="24" name="墨迹 28">
                <a:extLst>
                  <a:ext uri="{FF2B5EF4-FFF2-40B4-BE49-F238E27FC236}">
                    <a16:creationId xmlns:a16="http://schemas.microsoft.com/office/drawing/2014/main" id="{F31F23BD-B3F7-5449-B30B-780B191369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6740" y="314929"/>
                <a:ext cx="8247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021009C5-AA57-F648-843A-9662482DFB27}"/>
                  </a:ext>
                </a:extLst>
              </p14:cNvPr>
              <p14:cNvContentPartPr/>
              <p14:nvPr/>
            </p14:nvContentPartPr>
            <p14:xfrm>
              <a:off x="1009540" y="1249849"/>
              <a:ext cx="112320" cy="36144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021009C5-AA57-F648-843A-9662482DFB2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1980" y="1242289"/>
                <a:ext cx="1274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3E0E56B1-E22A-3448-A806-3094961D8A88}"/>
                  </a:ext>
                </a:extLst>
              </p14:cNvPr>
              <p14:cNvContentPartPr/>
              <p14:nvPr/>
            </p14:nvContentPartPr>
            <p14:xfrm>
              <a:off x="2124100" y="1231129"/>
              <a:ext cx="149760" cy="50400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3E0E56B1-E22A-3448-A806-3094961D8A8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16540" y="1223569"/>
                <a:ext cx="16488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8" name="墨迹 40">
                <a:extLst>
                  <a:ext uri="{FF2B5EF4-FFF2-40B4-BE49-F238E27FC236}">
                    <a16:creationId xmlns:a16="http://schemas.microsoft.com/office/drawing/2014/main" id="{9DA55874-DC89-3443-BBA5-112B47A75180}"/>
                  </a:ext>
                </a:extLst>
              </p14:cNvPr>
              <p14:cNvContentPartPr/>
              <p14:nvPr/>
            </p14:nvContentPartPr>
            <p14:xfrm>
              <a:off x="2441620" y="1050769"/>
              <a:ext cx="354960" cy="466920"/>
            </p14:xfrm>
          </p:contentPart>
        </mc:Choice>
        <mc:Fallback>
          <p:pic>
            <p:nvPicPr>
              <p:cNvPr id="38" name="墨迹 40">
                <a:extLst>
                  <a:ext uri="{FF2B5EF4-FFF2-40B4-BE49-F238E27FC236}">
                    <a16:creationId xmlns:a16="http://schemas.microsoft.com/office/drawing/2014/main" id="{9DA55874-DC89-3443-BBA5-112B47A7518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34068" y="1043215"/>
                <a:ext cx="370065" cy="482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9" name="墨迹 41">
                <a:extLst>
                  <a:ext uri="{FF2B5EF4-FFF2-40B4-BE49-F238E27FC236}">
                    <a16:creationId xmlns:a16="http://schemas.microsoft.com/office/drawing/2014/main" id="{EC1BF9D6-50E5-0040-BC9F-85035126B1D9}"/>
                  </a:ext>
                </a:extLst>
              </p14:cNvPr>
              <p14:cNvContentPartPr/>
              <p14:nvPr/>
            </p14:nvContentPartPr>
            <p14:xfrm>
              <a:off x="1712980" y="1355689"/>
              <a:ext cx="236880" cy="180720"/>
            </p14:xfrm>
          </p:contentPart>
        </mc:Choice>
        <mc:Fallback>
          <p:pic>
            <p:nvPicPr>
              <p:cNvPr id="39" name="墨迹 41">
                <a:extLst>
                  <a:ext uri="{FF2B5EF4-FFF2-40B4-BE49-F238E27FC236}">
                    <a16:creationId xmlns:a16="http://schemas.microsoft.com/office/drawing/2014/main" id="{EC1BF9D6-50E5-0040-BC9F-85035126B1D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05420" y="1348129"/>
                <a:ext cx="2520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0" name="墨迹 42">
                <a:extLst>
                  <a:ext uri="{FF2B5EF4-FFF2-40B4-BE49-F238E27FC236}">
                    <a16:creationId xmlns:a16="http://schemas.microsoft.com/office/drawing/2014/main" id="{E0230EBA-0B7D-F146-848B-44CB95B53EC5}"/>
                  </a:ext>
                </a:extLst>
              </p14:cNvPr>
              <p14:cNvContentPartPr/>
              <p14:nvPr/>
            </p14:nvContentPartPr>
            <p14:xfrm>
              <a:off x="1283500" y="1349569"/>
              <a:ext cx="224640" cy="209160"/>
            </p14:xfrm>
          </p:contentPart>
        </mc:Choice>
        <mc:Fallback>
          <p:pic>
            <p:nvPicPr>
              <p:cNvPr id="40" name="墨迹 42">
                <a:extLst>
                  <a:ext uri="{FF2B5EF4-FFF2-40B4-BE49-F238E27FC236}">
                    <a16:creationId xmlns:a16="http://schemas.microsoft.com/office/drawing/2014/main" id="{E0230EBA-0B7D-F146-848B-44CB95B53EC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75940" y="1342009"/>
                <a:ext cx="23940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0" name="墨迹 63">
                <a:extLst>
                  <a:ext uri="{FF2B5EF4-FFF2-40B4-BE49-F238E27FC236}">
                    <a16:creationId xmlns:a16="http://schemas.microsoft.com/office/drawing/2014/main" id="{FC250C55-71CA-E64C-89FE-F3E8863B6522}"/>
                  </a:ext>
                </a:extLst>
              </p14:cNvPr>
              <p14:cNvContentPartPr/>
              <p14:nvPr/>
            </p14:nvContentPartPr>
            <p14:xfrm>
              <a:off x="6650020" y="963649"/>
              <a:ext cx="709920" cy="622080"/>
            </p14:xfrm>
          </p:contentPart>
        </mc:Choice>
        <mc:Fallback>
          <p:pic>
            <p:nvPicPr>
              <p:cNvPr id="60" name="墨迹 63">
                <a:extLst>
                  <a:ext uri="{FF2B5EF4-FFF2-40B4-BE49-F238E27FC236}">
                    <a16:creationId xmlns:a16="http://schemas.microsoft.com/office/drawing/2014/main" id="{FC250C55-71CA-E64C-89FE-F3E8863B652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42460" y="956089"/>
                <a:ext cx="72504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1" name="墨迹 64">
                <a:extLst>
                  <a:ext uri="{FF2B5EF4-FFF2-40B4-BE49-F238E27FC236}">
                    <a16:creationId xmlns:a16="http://schemas.microsoft.com/office/drawing/2014/main" id="{0F5D1D9C-A047-5349-8685-1DD2D2A38FA8}"/>
                  </a:ext>
                </a:extLst>
              </p14:cNvPr>
              <p14:cNvContentPartPr/>
              <p14:nvPr/>
            </p14:nvContentPartPr>
            <p14:xfrm>
              <a:off x="4975300" y="1119889"/>
              <a:ext cx="1375920" cy="497880"/>
            </p14:xfrm>
          </p:contentPart>
        </mc:Choice>
        <mc:Fallback>
          <p:pic>
            <p:nvPicPr>
              <p:cNvPr id="61" name="墨迹 64">
                <a:extLst>
                  <a:ext uri="{FF2B5EF4-FFF2-40B4-BE49-F238E27FC236}">
                    <a16:creationId xmlns:a16="http://schemas.microsoft.com/office/drawing/2014/main" id="{0F5D1D9C-A047-5349-8685-1DD2D2A38FA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67742" y="1112329"/>
                <a:ext cx="1391036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2" name="墨迹 65">
                <a:extLst>
                  <a:ext uri="{FF2B5EF4-FFF2-40B4-BE49-F238E27FC236}">
                    <a16:creationId xmlns:a16="http://schemas.microsoft.com/office/drawing/2014/main" id="{F93FDA55-EE1A-1C48-B857-3C0EC782E5D8}"/>
                  </a:ext>
                </a:extLst>
              </p14:cNvPr>
              <p14:cNvContentPartPr/>
              <p14:nvPr/>
            </p14:nvContentPartPr>
            <p14:xfrm>
              <a:off x="3860740" y="1032049"/>
              <a:ext cx="797400" cy="448560"/>
            </p14:xfrm>
          </p:contentPart>
        </mc:Choice>
        <mc:Fallback>
          <p:pic>
            <p:nvPicPr>
              <p:cNvPr id="62" name="墨迹 65">
                <a:extLst>
                  <a:ext uri="{FF2B5EF4-FFF2-40B4-BE49-F238E27FC236}">
                    <a16:creationId xmlns:a16="http://schemas.microsoft.com/office/drawing/2014/main" id="{F93FDA55-EE1A-1C48-B857-3C0EC782E5D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53180" y="1024489"/>
                <a:ext cx="8121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3" name="墨迹 66">
                <a:extLst>
                  <a:ext uri="{FF2B5EF4-FFF2-40B4-BE49-F238E27FC236}">
                    <a16:creationId xmlns:a16="http://schemas.microsoft.com/office/drawing/2014/main" id="{B0FD8988-33D1-BF42-97D4-327DA889CB00}"/>
                  </a:ext>
                </a:extLst>
              </p14:cNvPr>
              <p14:cNvContentPartPr/>
              <p14:nvPr/>
            </p14:nvContentPartPr>
            <p14:xfrm>
              <a:off x="3095020" y="1243729"/>
              <a:ext cx="380160" cy="224280"/>
            </p14:xfrm>
          </p:contentPart>
        </mc:Choice>
        <mc:Fallback>
          <p:pic>
            <p:nvPicPr>
              <p:cNvPr id="63" name="墨迹 66">
                <a:extLst>
                  <a:ext uri="{FF2B5EF4-FFF2-40B4-BE49-F238E27FC236}">
                    <a16:creationId xmlns:a16="http://schemas.microsoft.com/office/drawing/2014/main" id="{B0FD8988-33D1-BF42-97D4-327DA889CB0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7460" y="1236181"/>
                <a:ext cx="395280" cy="239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F8FB30AE-179C-6749-BA4A-B36E426D4D0E}"/>
                  </a:ext>
                </a:extLst>
              </p14:cNvPr>
              <p14:cNvContentPartPr/>
              <p14:nvPr/>
            </p14:nvContentPartPr>
            <p14:xfrm>
              <a:off x="959860" y="2308249"/>
              <a:ext cx="100080" cy="34272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F8FB30AE-179C-6749-BA4A-B36E426D4D0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52300" y="2300689"/>
                <a:ext cx="1152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EBA3D651-AD18-484E-A4D1-741D8C96EE62}"/>
                  </a:ext>
                </a:extLst>
              </p14:cNvPr>
              <p14:cNvContentPartPr/>
              <p14:nvPr/>
            </p14:nvContentPartPr>
            <p14:xfrm>
              <a:off x="2043820" y="2208529"/>
              <a:ext cx="192600" cy="52272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EBA3D651-AD18-484E-A4D1-741D8C96EE6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36260" y="2200969"/>
                <a:ext cx="20772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C6C739EC-66D2-9040-861F-AF9F6E76FCD6}"/>
                  </a:ext>
                </a:extLst>
              </p14:cNvPr>
              <p14:cNvContentPartPr/>
              <p14:nvPr/>
            </p14:nvContentPartPr>
            <p14:xfrm>
              <a:off x="3630700" y="2189809"/>
              <a:ext cx="87480" cy="22464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C6C739EC-66D2-9040-861F-AF9F6E76FCD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23140" y="2182249"/>
                <a:ext cx="1026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7AC54E90-F072-1A4A-A9BC-284433C43E9A}"/>
                  </a:ext>
                </a:extLst>
              </p14:cNvPr>
              <p14:cNvContentPartPr/>
              <p14:nvPr/>
            </p14:nvContentPartPr>
            <p14:xfrm>
              <a:off x="4657780" y="2140129"/>
              <a:ext cx="193320" cy="48600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7AC54E90-F072-1A4A-A9BC-284433C43E9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50220" y="2132569"/>
                <a:ext cx="20844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C8F24585-1A3E-9E4A-BD99-E234662231F8}"/>
                  </a:ext>
                </a:extLst>
              </p14:cNvPr>
              <p14:cNvContentPartPr/>
              <p14:nvPr/>
            </p14:nvContentPartPr>
            <p14:xfrm>
              <a:off x="5043700" y="2109169"/>
              <a:ext cx="87480" cy="27432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C8F24585-1A3E-9E4A-BD99-E234662231F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36140" y="2101609"/>
                <a:ext cx="1026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5DF44A61-6B3B-FB43-8A81-93A258D8060C}"/>
                  </a:ext>
                </a:extLst>
              </p14:cNvPr>
              <p14:cNvContentPartPr/>
              <p14:nvPr/>
            </p14:nvContentPartPr>
            <p14:xfrm>
              <a:off x="5398660" y="2102689"/>
              <a:ext cx="93600" cy="27432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5DF44A61-6B3B-FB43-8A81-93A258D8060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91100" y="2095129"/>
                <a:ext cx="1087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2" name="墨迹 100">
                <a:extLst>
                  <a:ext uri="{FF2B5EF4-FFF2-40B4-BE49-F238E27FC236}">
                    <a16:creationId xmlns:a16="http://schemas.microsoft.com/office/drawing/2014/main" id="{7BB5D256-E3E9-AC4B-A43B-D0139A27617B}"/>
                  </a:ext>
                </a:extLst>
              </p14:cNvPr>
              <p14:cNvContentPartPr/>
              <p14:nvPr/>
            </p14:nvContentPartPr>
            <p14:xfrm>
              <a:off x="6531580" y="2077849"/>
              <a:ext cx="467280" cy="486000"/>
            </p14:xfrm>
          </p:contentPart>
        </mc:Choice>
        <mc:Fallback>
          <p:pic>
            <p:nvPicPr>
              <p:cNvPr id="92" name="墨迹 100">
                <a:extLst>
                  <a:ext uri="{FF2B5EF4-FFF2-40B4-BE49-F238E27FC236}">
                    <a16:creationId xmlns:a16="http://schemas.microsoft.com/office/drawing/2014/main" id="{7BB5D256-E3E9-AC4B-A43B-D0139A27617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24020" y="2070289"/>
                <a:ext cx="48240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3" name="墨迹 101">
                <a:extLst>
                  <a:ext uri="{FF2B5EF4-FFF2-40B4-BE49-F238E27FC236}">
                    <a16:creationId xmlns:a16="http://schemas.microsoft.com/office/drawing/2014/main" id="{86F0CB16-081B-6746-AE3C-EC28426896CB}"/>
                  </a:ext>
                </a:extLst>
              </p14:cNvPr>
              <p14:cNvContentPartPr/>
              <p14:nvPr/>
            </p14:nvContentPartPr>
            <p14:xfrm>
              <a:off x="6114340" y="2164969"/>
              <a:ext cx="187200" cy="112320"/>
            </p14:xfrm>
          </p:contentPart>
        </mc:Choice>
        <mc:Fallback>
          <p:pic>
            <p:nvPicPr>
              <p:cNvPr id="93" name="墨迹 101">
                <a:extLst>
                  <a:ext uri="{FF2B5EF4-FFF2-40B4-BE49-F238E27FC236}">
                    <a16:creationId xmlns:a16="http://schemas.microsoft.com/office/drawing/2014/main" id="{86F0CB16-081B-6746-AE3C-EC28426896C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107140" y="2157409"/>
                <a:ext cx="202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4" name="墨迹 102">
                <a:extLst>
                  <a:ext uri="{FF2B5EF4-FFF2-40B4-BE49-F238E27FC236}">
                    <a16:creationId xmlns:a16="http://schemas.microsoft.com/office/drawing/2014/main" id="{1459B8CE-C132-4B40-9B36-90A177CDA254}"/>
                  </a:ext>
                </a:extLst>
              </p14:cNvPr>
              <p14:cNvContentPartPr/>
              <p14:nvPr/>
            </p14:nvContentPartPr>
            <p14:xfrm>
              <a:off x="5660020" y="2121409"/>
              <a:ext cx="187200" cy="212040"/>
            </p14:xfrm>
          </p:contentPart>
        </mc:Choice>
        <mc:Fallback>
          <p:pic>
            <p:nvPicPr>
              <p:cNvPr id="94" name="墨迹 102">
                <a:extLst>
                  <a:ext uri="{FF2B5EF4-FFF2-40B4-BE49-F238E27FC236}">
                    <a16:creationId xmlns:a16="http://schemas.microsoft.com/office/drawing/2014/main" id="{1459B8CE-C132-4B40-9B36-90A177CDA25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652460" y="2113849"/>
                <a:ext cx="2023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5" name="墨迹 103">
                <a:extLst>
                  <a:ext uri="{FF2B5EF4-FFF2-40B4-BE49-F238E27FC236}">
                    <a16:creationId xmlns:a16="http://schemas.microsoft.com/office/drawing/2014/main" id="{A41311DD-02EC-E345-B334-DEEC96C56EB7}"/>
                  </a:ext>
                </a:extLst>
              </p14:cNvPr>
              <p14:cNvContentPartPr/>
              <p14:nvPr/>
            </p14:nvContentPartPr>
            <p14:xfrm>
              <a:off x="4277980" y="2208529"/>
              <a:ext cx="168480" cy="155880"/>
            </p14:xfrm>
          </p:contentPart>
        </mc:Choice>
        <mc:Fallback>
          <p:pic>
            <p:nvPicPr>
              <p:cNvPr id="95" name="墨迹 103">
                <a:extLst>
                  <a:ext uri="{FF2B5EF4-FFF2-40B4-BE49-F238E27FC236}">
                    <a16:creationId xmlns:a16="http://schemas.microsoft.com/office/drawing/2014/main" id="{A41311DD-02EC-E345-B334-DEEC96C56EB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270420" y="2200969"/>
                <a:ext cx="1836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6" name="墨迹 104">
                <a:extLst>
                  <a:ext uri="{FF2B5EF4-FFF2-40B4-BE49-F238E27FC236}">
                    <a16:creationId xmlns:a16="http://schemas.microsoft.com/office/drawing/2014/main" id="{C340855B-6105-4A48-9C31-2C73CFAC9D23}"/>
                  </a:ext>
                </a:extLst>
              </p14:cNvPr>
              <p14:cNvContentPartPr/>
              <p14:nvPr/>
            </p14:nvContentPartPr>
            <p14:xfrm>
              <a:off x="3873340" y="2171449"/>
              <a:ext cx="174600" cy="211680"/>
            </p14:xfrm>
          </p:contentPart>
        </mc:Choice>
        <mc:Fallback>
          <p:pic>
            <p:nvPicPr>
              <p:cNvPr id="96" name="墨迹 104">
                <a:extLst>
                  <a:ext uri="{FF2B5EF4-FFF2-40B4-BE49-F238E27FC236}">
                    <a16:creationId xmlns:a16="http://schemas.microsoft.com/office/drawing/2014/main" id="{C340855B-6105-4A48-9C31-2C73CFAC9D2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65780" y="2163902"/>
                <a:ext cx="189720" cy="226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7" name="墨迹 105">
                <a:extLst>
                  <a:ext uri="{FF2B5EF4-FFF2-40B4-BE49-F238E27FC236}">
                    <a16:creationId xmlns:a16="http://schemas.microsoft.com/office/drawing/2014/main" id="{8C72D3B0-9447-9D4E-9679-1FD5B429F8F9}"/>
                  </a:ext>
                </a:extLst>
              </p14:cNvPr>
              <p14:cNvContentPartPr/>
              <p14:nvPr/>
            </p14:nvContentPartPr>
            <p14:xfrm>
              <a:off x="3051460" y="2276929"/>
              <a:ext cx="230760" cy="143640"/>
            </p14:xfrm>
          </p:contentPart>
        </mc:Choice>
        <mc:Fallback>
          <p:pic>
            <p:nvPicPr>
              <p:cNvPr id="97" name="墨迹 105">
                <a:extLst>
                  <a:ext uri="{FF2B5EF4-FFF2-40B4-BE49-F238E27FC236}">
                    <a16:creationId xmlns:a16="http://schemas.microsoft.com/office/drawing/2014/main" id="{8C72D3B0-9447-9D4E-9679-1FD5B429F8F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043900" y="2269729"/>
                <a:ext cx="2458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8" name="墨迹 106">
                <a:extLst>
                  <a:ext uri="{FF2B5EF4-FFF2-40B4-BE49-F238E27FC236}">
                    <a16:creationId xmlns:a16="http://schemas.microsoft.com/office/drawing/2014/main" id="{83328975-8032-2C4D-A40E-A0B410FD4F9E}"/>
                  </a:ext>
                </a:extLst>
              </p14:cNvPr>
              <p14:cNvContentPartPr/>
              <p14:nvPr/>
            </p14:nvContentPartPr>
            <p14:xfrm>
              <a:off x="2422900" y="2053009"/>
              <a:ext cx="386280" cy="454680"/>
            </p14:xfrm>
          </p:contentPart>
        </mc:Choice>
        <mc:Fallback>
          <p:pic>
            <p:nvPicPr>
              <p:cNvPr id="98" name="墨迹 106">
                <a:extLst>
                  <a:ext uri="{FF2B5EF4-FFF2-40B4-BE49-F238E27FC236}">
                    <a16:creationId xmlns:a16="http://schemas.microsoft.com/office/drawing/2014/main" id="{83328975-8032-2C4D-A40E-A0B410FD4F9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415340" y="2045449"/>
                <a:ext cx="40140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9" name="墨迹 107">
                <a:extLst>
                  <a:ext uri="{FF2B5EF4-FFF2-40B4-BE49-F238E27FC236}">
                    <a16:creationId xmlns:a16="http://schemas.microsoft.com/office/drawing/2014/main" id="{7DC758E9-EEF4-6645-8889-9F03B0096ECE}"/>
                  </a:ext>
                </a:extLst>
              </p14:cNvPr>
              <p14:cNvContentPartPr/>
              <p14:nvPr/>
            </p14:nvContentPartPr>
            <p14:xfrm>
              <a:off x="1688140" y="2302129"/>
              <a:ext cx="187200" cy="174600"/>
            </p14:xfrm>
          </p:contentPart>
        </mc:Choice>
        <mc:Fallback>
          <p:pic>
            <p:nvPicPr>
              <p:cNvPr id="99" name="墨迹 107">
                <a:extLst>
                  <a:ext uri="{FF2B5EF4-FFF2-40B4-BE49-F238E27FC236}">
                    <a16:creationId xmlns:a16="http://schemas.microsoft.com/office/drawing/2014/main" id="{7DC758E9-EEF4-6645-8889-9F03B0096EC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680580" y="2294569"/>
                <a:ext cx="2023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0" name="墨迹 108">
                <a:extLst>
                  <a:ext uri="{FF2B5EF4-FFF2-40B4-BE49-F238E27FC236}">
                    <a16:creationId xmlns:a16="http://schemas.microsoft.com/office/drawing/2014/main" id="{1AF39AB8-2964-834F-903B-4CDD9F41CDF7}"/>
                  </a:ext>
                </a:extLst>
              </p14:cNvPr>
              <p14:cNvContentPartPr/>
              <p14:nvPr/>
            </p14:nvContentPartPr>
            <p14:xfrm>
              <a:off x="1283500" y="2314369"/>
              <a:ext cx="199440" cy="230760"/>
            </p14:xfrm>
          </p:contentPart>
        </mc:Choice>
        <mc:Fallback>
          <p:pic>
            <p:nvPicPr>
              <p:cNvPr id="100" name="墨迹 108">
                <a:extLst>
                  <a:ext uri="{FF2B5EF4-FFF2-40B4-BE49-F238E27FC236}">
                    <a16:creationId xmlns:a16="http://schemas.microsoft.com/office/drawing/2014/main" id="{1AF39AB8-2964-834F-903B-4CDD9F41CDF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75940" y="2306809"/>
                <a:ext cx="2145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2" name="墨迹 112">
                <a:extLst>
                  <a:ext uri="{FF2B5EF4-FFF2-40B4-BE49-F238E27FC236}">
                    <a16:creationId xmlns:a16="http://schemas.microsoft.com/office/drawing/2014/main" id="{EDF97387-2D0A-624D-B7E4-27FD6A151D2B}"/>
                  </a:ext>
                </a:extLst>
              </p14:cNvPr>
              <p14:cNvContentPartPr/>
              <p14:nvPr/>
            </p14:nvContentPartPr>
            <p14:xfrm>
              <a:off x="1837540" y="3192409"/>
              <a:ext cx="455040" cy="205560"/>
            </p14:xfrm>
          </p:contentPart>
        </mc:Choice>
        <mc:Fallback>
          <p:pic>
            <p:nvPicPr>
              <p:cNvPr id="112" name="墨迹 112">
                <a:extLst>
                  <a:ext uri="{FF2B5EF4-FFF2-40B4-BE49-F238E27FC236}">
                    <a16:creationId xmlns:a16="http://schemas.microsoft.com/office/drawing/2014/main" id="{EDF97387-2D0A-624D-B7E4-27FD6A151D2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829974" y="3184862"/>
                <a:ext cx="470172" cy="220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2F833519-45FC-C946-A9CC-6FCA6C66CA99}"/>
                  </a:ext>
                </a:extLst>
              </p14:cNvPr>
              <p14:cNvContentPartPr/>
              <p14:nvPr/>
            </p14:nvContentPartPr>
            <p14:xfrm>
              <a:off x="3898180" y="2140129"/>
              <a:ext cx="268200" cy="32400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2F833519-45FC-C946-A9CC-6FCA6C66CA9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890620" y="2132569"/>
                <a:ext cx="2829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961FB6F2-ED50-2D4B-83DD-1397813B623C}"/>
                  </a:ext>
                </a:extLst>
              </p14:cNvPr>
              <p14:cNvContentPartPr/>
              <p14:nvPr/>
            </p14:nvContentPartPr>
            <p14:xfrm>
              <a:off x="5660020" y="2102689"/>
              <a:ext cx="261000" cy="24876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961FB6F2-ED50-2D4B-83DD-1397813B623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652460" y="2095129"/>
                <a:ext cx="27612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2" name="墨迹 124">
                <a:extLst>
                  <a:ext uri="{FF2B5EF4-FFF2-40B4-BE49-F238E27FC236}">
                    <a16:creationId xmlns:a16="http://schemas.microsoft.com/office/drawing/2014/main" id="{8271E830-EABF-E94A-A675-60B06F408536}"/>
                  </a:ext>
                </a:extLst>
              </p14:cNvPr>
              <p14:cNvContentPartPr/>
              <p14:nvPr/>
            </p14:nvContentPartPr>
            <p14:xfrm>
              <a:off x="3344140" y="3142369"/>
              <a:ext cx="224640" cy="243360"/>
            </p14:xfrm>
          </p:contentPart>
        </mc:Choice>
        <mc:Fallback>
          <p:pic>
            <p:nvPicPr>
              <p:cNvPr id="122" name="墨迹 124">
                <a:extLst>
                  <a:ext uri="{FF2B5EF4-FFF2-40B4-BE49-F238E27FC236}">
                    <a16:creationId xmlns:a16="http://schemas.microsoft.com/office/drawing/2014/main" id="{8271E830-EABF-E94A-A675-60B06F40853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336580" y="3134798"/>
                <a:ext cx="239400" cy="258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3" name="墨迹 125">
                <a:extLst>
                  <a:ext uri="{FF2B5EF4-FFF2-40B4-BE49-F238E27FC236}">
                    <a16:creationId xmlns:a16="http://schemas.microsoft.com/office/drawing/2014/main" id="{3305CE3C-BC00-1E4B-BD88-87CAE5485541}"/>
                  </a:ext>
                </a:extLst>
              </p14:cNvPr>
              <p14:cNvContentPartPr/>
              <p14:nvPr/>
            </p14:nvContentPartPr>
            <p14:xfrm>
              <a:off x="3014380" y="3173689"/>
              <a:ext cx="143640" cy="149400"/>
            </p14:xfrm>
          </p:contentPart>
        </mc:Choice>
        <mc:Fallback>
          <p:pic>
            <p:nvPicPr>
              <p:cNvPr id="123" name="墨迹 125">
                <a:extLst>
                  <a:ext uri="{FF2B5EF4-FFF2-40B4-BE49-F238E27FC236}">
                    <a16:creationId xmlns:a16="http://schemas.microsoft.com/office/drawing/2014/main" id="{3305CE3C-BC00-1E4B-BD88-87CAE548554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006820" y="3166147"/>
                <a:ext cx="158760" cy="164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4" name="墨迹 126">
                <a:extLst>
                  <a:ext uri="{FF2B5EF4-FFF2-40B4-BE49-F238E27FC236}">
                    <a16:creationId xmlns:a16="http://schemas.microsoft.com/office/drawing/2014/main" id="{3CEFEB24-3B81-E240-99B2-C024BEBD2194}"/>
                  </a:ext>
                </a:extLst>
              </p14:cNvPr>
              <p14:cNvContentPartPr/>
              <p14:nvPr/>
            </p14:nvContentPartPr>
            <p14:xfrm>
              <a:off x="2565820" y="3099529"/>
              <a:ext cx="193680" cy="267480"/>
            </p14:xfrm>
          </p:contentPart>
        </mc:Choice>
        <mc:Fallback>
          <p:pic>
            <p:nvPicPr>
              <p:cNvPr id="124" name="墨迹 126">
                <a:extLst>
                  <a:ext uri="{FF2B5EF4-FFF2-40B4-BE49-F238E27FC236}">
                    <a16:creationId xmlns:a16="http://schemas.microsoft.com/office/drawing/2014/main" id="{3CEFEB24-3B81-E240-99B2-C024BEBD219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558246" y="3091969"/>
                <a:ext cx="208828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0" name="墨迹 130">
                <a:extLst>
                  <a:ext uri="{FF2B5EF4-FFF2-40B4-BE49-F238E27FC236}">
                    <a16:creationId xmlns:a16="http://schemas.microsoft.com/office/drawing/2014/main" id="{8B52EA15-E5EF-0441-8C46-69C198B26947}"/>
                  </a:ext>
                </a:extLst>
              </p14:cNvPr>
              <p14:cNvContentPartPr/>
              <p14:nvPr/>
            </p14:nvContentPartPr>
            <p14:xfrm>
              <a:off x="3854620" y="3142369"/>
              <a:ext cx="367560" cy="143640"/>
            </p14:xfrm>
          </p:contentPart>
        </mc:Choice>
        <mc:Fallback>
          <p:pic>
            <p:nvPicPr>
              <p:cNvPr id="130" name="墨迹 130">
                <a:extLst>
                  <a:ext uri="{FF2B5EF4-FFF2-40B4-BE49-F238E27FC236}">
                    <a16:creationId xmlns:a16="http://schemas.microsoft.com/office/drawing/2014/main" id="{8B52EA15-E5EF-0441-8C46-69C198B2694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47060" y="3134809"/>
                <a:ext cx="3826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6D096257-7432-E347-9677-33822E5CFDE9}"/>
                  </a:ext>
                </a:extLst>
              </p14:cNvPr>
              <p14:cNvContentPartPr/>
              <p14:nvPr/>
            </p14:nvContentPartPr>
            <p14:xfrm>
              <a:off x="5348620" y="3005569"/>
              <a:ext cx="230760" cy="54180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6D096257-7432-E347-9677-33822E5CFDE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341060" y="2998009"/>
                <a:ext cx="24588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52" name="墨迹 158">
                <a:extLst>
                  <a:ext uri="{FF2B5EF4-FFF2-40B4-BE49-F238E27FC236}">
                    <a16:creationId xmlns:a16="http://schemas.microsoft.com/office/drawing/2014/main" id="{5D5737FF-2AAF-714C-B280-FCB48FEEF02D}"/>
                  </a:ext>
                </a:extLst>
              </p14:cNvPr>
              <p14:cNvContentPartPr/>
              <p14:nvPr/>
            </p14:nvContentPartPr>
            <p14:xfrm>
              <a:off x="8772940" y="2918449"/>
              <a:ext cx="274320" cy="461160"/>
            </p14:xfrm>
          </p:contentPart>
        </mc:Choice>
        <mc:Fallback>
          <p:pic>
            <p:nvPicPr>
              <p:cNvPr id="152" name="墨迹 158">
                <a:extLst>
                  <a:ext uri="{FF2B5EF4-FFF2-40B4-BE49-F238E27FC236}">
                    <a16:creationId xmlns:a16="http://schemas.microsoft.com/office/drawing/2014/main" id="{5D5737FF-2AAF-714C-B280-FCB48FEEF02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765380" y="2910889"/>
                <a:ext cx="28944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53" name="墨迹 159">
                <a:extLst>
                  <a:ext uri="{FF2B5EF4-FFF2-40B4-BE49-F238E27FC236}">
                    <a16:creationId xmlns:a16="http://schemas.microsoft.com/office/drawing/2014/main" id="{D1C93AD3-5EF8-8249-ADFE-EFC53BA9972D}"/>
                  </a:ext>
                </a:extLst>
              </p14:cNvPr>
              <p14:cNvContentPartPr/>
              <p14:nvPr/>
            </p14:nvContentPartPr>
            <p14:xfrm>
              <a:off x="8056900" y="2887129"/>
              <a:ext cx="486000" cy="417600"/>
            </p14:xfrm>
          </p:contentPart>
        </mc:Choice>
        <mc:Fallback>
          <p:pic>
            <p:nvPicPr>
              <p:cNvPr id="153" name="墨迹 159">
                <a:extLst>
                  <a:ext uri="{FF2B5EF4-FFF2-40B4-BE49-F238E27FC236}">
                    <a16:creationId xmlns:a16="http://schemas.microsoft.com/office/drawing/2014/main" id="{D1C93AD3-5EF8-8249-ADFE-EFC53BA9972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049340" y="2879569"/>
                <a:ext cx="5011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54" name="墨迹 160">
                <a:extLst>
                  <a:ext uri="{FF2B5EF4-FFF2-40B4-BE49-F238E27FC236}">
                    <a16:creationId xmlns:a16="http://schemas.microsoft.com/office/drawing/2014/main" id="{D15030D6-4F6F-EA48-A94B-32EABDB2C942}"/>
                  </a:ext>
                </a:extLst>
              </p14:cNvPr>
              <p14:cNvContentPartPr/>
              <p14:nvPr/>
            </p14:nvContentPartPr>
            <p14:xfrm>
              <a:off x="7571260" y="3030409"/>
              <a:ext cx="230760" cy="131040"/>
            </p14:xfrm>
          </p:contentPart>
        </mc:Choice>
        <mc:Fallback>
          <p:pic>
            <p:nvPicPr>
              <p:cNvPr id="154" name="墨迹 160">
                <a:extLst>
                  <a:ext uri="{FF2B5EF4-FFF2-40B4-BE49-F238E27FC236}">
                    <a16:creationId xmlns:a16="http://schemas.microsoft.com/office/drawing/2014/main" id="{D15030D6-4F6F-EA48-A94B-32EABDB2C94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563700" y="3022849"/>
                <a:ext cx="2458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55" name="墨迹 161">
                <a:extLst>
                  <a:ext uri="{FF2B5EF4-FFF2-40B4-BE49-F238E27FC236}">
                    <a16:creationId xmlns:a16="http://schemas.microsoft.com/office/drawing/2014/main" id="{E6D4E125-BF06-3B49-B8E2-EEFCC26A1073}"/>
                  </a:ext>
                </a:extLst>
              </p14:cNvPr>
              <p14:cNvContentPartPr/>
              <p14:nvPr/>
            </p14:nvContentPartPr>
            <p14:xfrm>
              <a:off x="6444460" y="3005569"/>
              <a:ext cx="865440" cy="386280"/>
            </p14:xfrm>
          </p:contentPart>
        </mc:Choice>
        <mc:Fallback>
          <p:pic>
            <p:nvPicPr>
              <p:cNvPr id="155" name="墨迹 161">
                <a:extLst>
                  <a:ext uri="{FF2B5EF4-FFF2-40B4-BE49-F238E27FC236}">
                    <a16:creationId xmlns:a16="http://schemas.microsoft.com/office/drawing/2014/main" id="{E6D4E125-BF06-3B49-B8E2-EEFCC26A107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436903" y="2998009"/>
                <a:ext cx="880554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6" name="墨迹 162">
                <a:extLst>
                  <a:ext uri="{FF2B5EF4-FFF2-40B4-BE49-F238E27FC236}">
                    <a16:creationId xmlns:a16="http://schemas.microsoft.com/office/drawing/2014/main" id="{68B1C135-0A1B-AF48-AC0B-3D913309BB24}"/>
                  </a:ext>
                </a:extLst>
              </p14:cNvPr>
              <p14:cNvContentPartPr/>
              <p14:nvPr/>
            </p14:nvContentPartPr>
            <p14:xfrm>
              <a:off x="5977540" y="3074689"/>
              <a:ext cx="224640" cy="198720"/>
            </p14:xfrm>
          </p:contentPart>
        </mc:Choice>
        <mc:Fallback>
          <p:pic>
            <p:nvPicPr>
              <p:cNvPr id="156" name="墨迹 162">
                <a:extLst>
                  <a:ext uri="{FF2B5EF4-FFF2-40B4-BE49-F238E27FC236}">
                    <a16:creationId xmlns:a16="http://schemas.microsoft.com/office/drawing/2014/main" id="{68B1C135-0A1B-AF48-AC0B-3D913309BB2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969980" y="3067129"/>
                <a:ext cx="23940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7" name="墨迹 163">
                <a:extLst>
                  <a:ext uri="{FF2B5EF4-FFF2-40B4-BE49-F238E27FC236}">
                    <a16:creationId xmlns:a16="http://schemas.microsoft.com/office/drawing/2014/main" id="{8BDC8F7B-6985-6240-87CB-46C4E5A29220}"/>
                  </a:ext>
                </a:extLst>
              </p14:cNvPr>
              <p14:cNvContentPartPr/>
              <p14:nvPr/>
            </p14:nvContentPartPr>
            <p14:xfrm>
              <a:off x="5012740" y="3142369"/>
              <a:ext cx="112320" cy="87480"/>
            </p14:xfrm>
          </p:contentPart>
        </mc:Choice>
        <mc:Fallback>
          <p:pic>
            <p:nvPicPr>
              <p:cNvPr id="157" name="墨迹 163">
                <a:extLst>
                  <a:ext uri="{FF2B5EF4-FFF2-40B4-BE49-F238E27FC236}">
                    <a16:creationId xmlns:a16="http://schemas.microsoft.com/office/drawing/2014/main" id="{8BDC8F7B-6985-6240-87CB-46C4E5A2922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005180" y="3134809"/>
                <a:ext cx="1274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8" name="墨迹 164">
                <a:extLst>
                  <a:ext uri="{FF2B5EF4-FFF2-40B4-BE49-F238E27FC236}">
                    <a16:creationId xmlns:a16="http://schemas.microsoft.com/office/drawing/2014/main" id="{B87CFE1B-199E-CC4B-98AD-5D89E86E1E45}"/>
                  </a:ext>
                </a:extLst>
              </p14:cNvPr>
              <p14:cNvContentPartPr/>
              <p14:nvPr/>
            </p14:nvContentPartPr>
            <p14:xfrm>
              <a:off x="4514500" y="3061369"/>
              <a:ext cx="261720" cy="218160"/>
            </p14:xfrm>
          </p:contentPart>
        </mc:Choice>
        <mc:Fallback>
          <p:pic>
            <p:nvPicPr>
              <p:cNvPr id="158" name="墨迹 164">
                <a:extLst>
                  <a:ext uri="{FF2B5EF4-FFF2-40B4-BE49-F238E27FC236}">
                    <a16:creationId xmlns:a16="http://schemas.microsoft.com/office/drawing/2014/main" id="{B87CFE1B-199E-CC4B-98AD-5D89E86E1E4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506940" y="3053809"/>
                <a:ext cx="2768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71" name="墨迹 172">
                <a:extLst>
                  <a:ext uri="{FF2B5EF4-FFF2-40B4-BE49-F238E27FC236}">
                    <a16:creationId xmlns:a16="http://schemas.microsoft.com/office/drawing/2014/main" id="{7E97E9A6-980E-5E49-A577-5F97139602F7}"/>
                  </a:ext>
                </a:extLst>
              </p14:cNvPr>
              <p14:cNvContentPartPr/>
              <p14:nvPr/>
            </p14:nvContentPartPr>
            <p14:xfrm>
              <a:off x="2696860" y="3808729"/>
              <a:ext cx="554400" cy="454680"/>
            </p14:xfrm>
          </p:contentPart>
        </mc:Choice>
        <mc:Fallback>
          <p:pic>
            <p:nvPicPr>
              <p:cNvPr id="171" name="墨迹 172">
                <a:extLst>
                  <a:ext uri="{FF2B5EF4-FFF2-40B4-BE49-F238E27FC236}">
                    <a16:creationId xmlns:a16="http://schemas.microsoft.com/office/drawing/2014/main" id="{7E97E9A6-980E-5E49-A577-5F97139602F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689300" y="3801169"/>
                <a:ext cx="56952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72" name="墨迹 173">
                <a:extLst>
                  <a:ext uri="{FF2B5EF4-FFF2-40B4-BE49-F238E27FC236}">
                    <a16:creationId xmlns:a16="http://schemas.microsoft.com/office/drawing/2014/main" id="{C43908AF-4C60-7A4A-A203-7AFE44427E4B}"/>
                  </a:ext>
                </a:extLst>
              </p14:cNvPr>
              <p14:cNvContentPartPr/>
              <p14:nvPr/>
            </p14:nvContentPartPr>
            <p14:xfrm>
              <a:off x="1999540" y="4020409"/>
              <a:ext cx="380160" cy="199080"/>
            </p14:xfrm>
          </p:contentPart>
        </mc:Choice>
        <mc:Fallback>
          <p:pic>
            <p:nvPicPr>
              <p:cNvPr id="172" name="墨迹 173">
                <a:extLst>
                  <a:ext uri="{FF2B5EF4-FFF2-40B4-BE49-F238E27FC236}">
                    <a16:creationId xmlns:a16="http://schemas.microsoft.com/office/drawing/2014/main" id="{C43908AF-4C60-7A4A-A203-7AFE44427E4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991980" y="4012863"/>
                <a:ext cx="395280" cy="214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0" name="墨迹 181">
                <a:extLst>
                  <a:ext uri="{FF2B5EF4-FFF2-40B4-BE49-F238E27FC236}">
                    <a16:creationId xmlns:a16="http://schemas.microsoft.com/office/drawing/2014/main" id="{107091C1-06F4-9F40-B405-2CD7B7B02B1E}"/>
                  </a:ext>
                </a:extLst>
              </p14:cNvPr>
              <p14:cNvContentPartPr/>
              <p14:nvPr/>
            </p14:nvContentPartPr>
            <p14:xfrm>
              <a:off x="4035340" y="3982969"/>
              <a:ext cx="591480" cy="486000"/>
            </p14:xfrm>
          </p:contentPart>
        </mc:Choice>
        <mc:Fallback>
          <p:pic>
            <p:nvPicPr>
              <p:cNvPr id="180" name="墨迹 181">
                <a:extLst>
                  <a:ext uri="{FF2B5EF4-FFF2-40B4-BE49-F238E27FC236}">
                    <a16:creationId xmlns:a16="http://schemas.microsoft.com/office/drawing/2014/main" id="{107091C1-06F4-9F40-B405-2CD7B7B02B1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027785" y="3975409"/>
                <a:ext cx="606591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81" name="墨迹 182">
                <a:extLst>
                  <a:ext uri="{FF2B5EF4-FFF2-40B4-BE49-F238E27FC236}">
                    <a16:creationId xmlns:a16="http://schemas.microsoft.com/office/drawing/2014/main" id="{B70A6366-E6DA-A644-8C0D-6B2EE30D46C8}"/>
                  </a:ext>
                </a:extLst>
              </p14:cNvPr>
              <p14:cNvContentPartPr/>
              <p14:nvPr/>
            </p14:nvContentPartPr>
            <p14:xfrm>
              <a:off x="3456100" y="4007809"/>
              <a:ext cx="261720" cy="199440"/>
            </p14:xfrm>
          </p:contentPart>
        </mc:Choice>
        <mc:Fallback>
          <p:pic>
            <p:nvPicPr>
              <p:cNvPr id="181" name="墨迹 182">
                <a:extLst>
                  <a:ext uri="{FF2B5EF4-FFF2-40B4-BE49-F238E27FC236}">
                    <a16:creationId xmlns:a16="http://schemas.microsoft.com/office/drawing/2014/main" id="{B70A6366-E6DA-A644-8C0D-6B2EE30D46C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448540" y="4000249"/>
                <a:ext cx="2768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93" name="墨迹 195">
                <a:extLst>
                  <a:ext uri="{FF2B5EF4-FFF2-40B4-BE49-F238E27FC236}">
                    <a16:creationId xmlns:a16="http://schemas.microsoft.com/office/drawing/2014/main" id="{B3065C92-6053-464E-BC62-817ACFBE4AF7}"/>
                  </a:ext>
                </a:extLst>
              </p14:cNvPr>
              <p14:cNvContentPartPr/>
              <p14:nvPr/>
            </p14:nvContentPartPr>
            <p14:xfrm>
              <a:off x="6488020" y="3839689"/>
              <a:ext cx="660240" cy="486000"/>
            </p14:xfrm>
          </p:contentPart>
        </mc:Choice>
        <mc:Fallback>
          <p:pic>
            <p:nvPicPr>
              <p:cNvPr id="193" name="墨迹 195">
                <a:extLst>
                  <a:ext uri="{FF2B5EF4-FFF2-40B4-BE49-F238E27FC236}">
                    <a16:creationId xmlns:a16="http://schemas.microsoft.com/office/drawing/2014/main" id="{B3065C92-6053-464E-BC62-817ACFBE4AF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480460" y="3832129"/>
                <a:ext cx="67536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94" name="墨迹 196">
                <a:extLst>
                  <a:ext uri="{FF2B5EF4-FFF2-40B4-BE49-F238E27FC236}">
                    <a16:creationId xmlns:a16="http://schemas.microsoft.com/office/drawing/2014/main" id="{8C85D687-08D3-0749-8399-6A8F0DC5AD46}"/>
                  </a:ext>
                </a:extLst>
              </p14:cNvPr>
              <p14:cNvContentPartPr/>
              <p14:nvPr/>
            </p14:nvContentPartPr>
            <p14:xfrm>
              <a:off x="5983660" y="4026529"/>
              <a:ext cx="205920" cy="199440"/>
            </p14:xfrm>
          </p:contentPart>
        </mc:Choice>
        <mc:Fallback>
          <p:pic>
            <p:nvPicPr>
              <p:cNvPr id="194" name="墨迹 196">
                <a:extLst>
                  <a:ext uri="{FF2B5EF4-FFF2-40B4-BE49-F238E27FC236}">
                    <a16:creationId xmlns:a16="http://schemas.microsoft.com/office/drawing/2014/main" id="{8C85D687-08D3-0749-8399-6A8F0DC5AD4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976100" y="4018969"/>
                <a:ext cx="2210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95" name="墨迹 197">
                <a:extLst>
                  <a:ext uri="{FF2B5EF4-FFF2-40B4-BE49-F238E27FC236}">
                    <a16:creationId xmlns:a16="http://schemas.microsoft.com/office/drawing/2014/main" id="{DDD4A5E0-4FA7-6A4E-970A-B235F69414F3}"/>
                  </a:ext>
                </a:extLst>
              </p14:cNvPr>
              <p14:cNvContentPartPr/>
              <p14:nvPr/>
            </p14:nvContentPartPr>
            <p14:xfrm>
              <a:off x="4807180" y="3964249"/>
              <a:ext cx="946440" cy="417600"/>
            </p14:xfrm>
          </p:contentPart>
        </mc:Choice>
        <mc:Fallback>
          <p:pic>
            <p:nvPicPr>
              <p:cNvPr id="195" name="墨迹 197">
                <a:extLst>
                  <a:ext uri="{FF2B5EF4-FFF2-40B4-BE49-F238E27FC236}">
                    <a16:creationId xmlns:a16="http://schemas.microsoft.com/office/drawing/2014/main" id="{DDD4A5E0-4FA7-6A4E-970A-B235F69414F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799623" y="3956689"/>
                <a:ext cx="961194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A52E3ECC-E07A-C347-A1DB-855D1C56FBE3}"/>
                  </a:ext>
                </a:extLst>
              </p14:cNvPr>
              <p14:cNvContentPartPr/>
              <p14:nvPr/>
            </p14:nvContentPartPr>
            <p14:xfrm>
              <a:off x="6344740" y="4630249"/>
              <a:ext cx="249480" cy="43632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A52E3ECC-E07A-C347-A1DB-855D1C56FBE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337180" y="4622689"/>
                <a:ext cx="2646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6C5DA6ED-2869-E144-8844-545C06EE958C}"/>
                  </a:ext>
                </a:extLst>
              </p14:cNvPr>
              <p14:cNvContentPartPr/>
              <p14:nvPr/>
            </p14:nvContentPartPr>
            <p14:xfrm>
              <a:off x="6786820" y="4487329"/>
              <a:ext cx="255600" cy="13716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6C5DA6ED-2869-E144-8844-545C06EE958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779260" y="4479769"/>
                <a:ext cx="2707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18" name="墨迹 223">
                <a:extLst>
                  <a:ext uri="{FF2B5EF4-FFF2-40B4-BE49-F238E27FC236}">
                    <a16:creationId xmlns:a16="http://schemas.microsoft.com/office/drawing/2014/main" id="{F9F301A1-A6C2-4F4E-AA0C-44C266736BA8}"/>
                  </a:ext>
                </a:extLst>
              </p14:cNvPr>
              <p14:cNvContentPartPr/>
              <p14:nvPr/>
            </p14:nvContentPartPr>
            <p14:xfrm>
              <a:off x="5946580" y="4705129"/>
              <a:ext cx="180720" cy="199440"/>
            </p14:xfrm>
          </p:contentPart>
        </mc:Choice>
        <mc:Fallback>
          <p:pic>
            <p:nvPicPr>
              <p:cNvPr id="218" name="墨迹 223">
                <a:extLst>
                  <a:ext uri="{FF2B5EF4-FFF2-40B4-BE49-F238E27FC236}">
                    <a16:creationId xmlns:a16="http://schemas.microsoft.com/office/drawing/2014/main" id="{F9F301A1-A6C2-4F4E-AA0C-44C266736BA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939020" y="4697569"/>
                <a:ext cx="1958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19" name="墨迹 224">
                <a:extLst>
                  <a:ext uri="{FF2B5EF4-FFF2-40B4-BE49-F238E27FC236}">
                    <a16:creationId xmlns:a16="http://schemas.microsoft.com/office/drawing/2014/main" id="{2475F4FC-B8BE-7E45-BDCF-AF771663820D}"/>
                  </a:ext>
                </a:extLst>
              </p14:cNvPr>
              <p14:cNvContentPartPr/>
              <p14:nvPr/>
            </p14:nvContentPartPr>
            <p14:xfrm>
              <a:off x="5130820" y="4648969"/>
              <a:ext cx="536040" cy="523440"/>
            </p14:xfrm>
          </p:contentPart>
        </mc:Choice>
        <mc:Fallback>
          <p:pic>
            <p:nvPicPr>
              <p:cNvPr id="219" name="墨迹 224">
                <a:extLst>
                  <a:ext uri="{FF2B5EF4-FFF2-40B4-BE49-F238E27FC236}">
                    <a16:creationId xmlns:a16="http://schemas.microsoft.com/office/drawing/2014/main" id="{2475F4FC-B8BE-7E45-BDCF-AF771663820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123255" y="4641409"/>
                <a:ext cx="55117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20" name="墨迹 225">
                <a:extLst>
                  <a:ext uri="{FF2B5EF4-FFF2-40B4-BE49-F238E27FC236}">
                    <a16:creationId xmlns:a16="http://schemas.microsoft.com/office/drawing/2014/main" id="{FE0DB7EA-AC2C-F04D-A55A-6F7756E54EF6}"/>
                  </a:ext>
                </a:extLst>
              </p14:cNvPr>
              <p14:cNvContentPartPr/>
              <p14:nvPr/>
            </p14:nvContentPartPr>
            <p14:xfrm>
              <a:off x="4682620" y="4748689"/>
              <a:ext cx="174600" cy="187200"/>
            </p14:xfrm>
          </p:contentPart>
        </mc:Choice>
        <mc:Fallback>
          <p:pic>
            <p:nvPicPr>
              <p:cNvPr id="220" name="墨迹 225">
                <a:extLst>
                  <a:ext uri="{FF2B5EF4-FFF2-40B4-BE49-F238E27FC236}">
                    <a16:creationId xmlns:a16="http://schemas.microsoft.com/office/drawing/2014/main" id="{FE0DB7EA-AC2C-F04D-A55A-6F7756E54EF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675060" y="4741129"/>
                <a:ext cx="1897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21" name="墨迹 226">
                <a:extLst>
                  <a:ext uri="{FF2B5EF4-FFF2-40B4-BE49-F238E27FC236}">
                    <a16:creationId xmlns:a16="http://schemas.microsoft.com/office/drawing/2014/main" id="{E735F3B3-BF0A-D34A-A84C-A49D0B2A6172}"/>
                  </a:ext>
                </a:extLst>
              </p14:cNvPr>
              <p14:cNvContentPartPr/>
              <p14:nvPr/>
            </p14:nvContentPartPr>
            <p14:xfrm>
              <a:off x="3879460" y="4686409"/>
              <a:ext cx="536040" cy="447840"/>
            </p14:xfrm>
          </p:contentPart>
        </mc:Choice>
        <mc:Fallback>
          <p:pic>
            <p:nvPicPr>
              <p:cNvPr id="221" name="墨迹 226">
                <a:extLst>
                  <a:ext uri="{FF2B5EF4-FFF2-40B4-BE49-F238E27FC236}">
                    <a16:creationId xmlns:a16="http://schemas.microsoft.com/office/drawing/2014/main" id="{E735F3B3-BF0A-D34A-A84C-A49D0B2A617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871895" y="4678849"/>
                <a:ext cx="55117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22" name="墨迹 227">
                <a:extLst>
                  <a:ext uri="{FF2B5EF4-FFF2-40B4-BE49-F238E27FC236}">
                    <a16:creationId xmlns:a16="http://schemas.microsoft.com/office/drawing/2014/main" id="{8034D595-5039-6C45-8A59-1B228B6EB9B8}"/>
                  </a:ext>
                </a:extLst>
              </p14:cNvPr>
              <p14:cNvContentPartPr/>
              <p14:nvPr/>
            </p14:nvContentPartPr>
            <p14:xfrm>
              <a:off x="2771380" y="4537009"/>
              <a:ext cx="865800" cy="504720"/>
            </p14:xfrm>
          </p:contentPart>
        </mc:Choice>
        <mc:Fallback>
          <p:pic>
            <p:nvPicPr>
              <p:cNvPr id="222" name="墨迹 227">
                <a:extLst>
                  <a:ext uri="{FF2B5EF4-FFF2-40B4-BE49-F238E27FC236}">
                    <a16:creationId xmlns:a16="http://schemas.microsoft.com/office/drawing/2014/main" id="{8034D595-5039-6C45-8A59-1B228B6EB9B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763820" y="4529449"/>
                <a:ext cx="8809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23" name="墨迹 228">
                <a:extLst>
                  <a:ext uri="{FF2B5EF4-FFF2-40B4-BE49-F238E27FC236}">
                    <a16:creationId xmlns:a16="http://schemas.microsoft.com/office/drawing/2014/main" id="{AF486769-DA3B-9D49-A248-C328675BF1C3}"/>
                  </a:ext>
                </a:extLst>
              </p14:cNvPr>
              <p14:cNvContentPartPr/>
              <p14:nvPr/>
            </p14:nvContentPartPr>
            <p14:xfrm>
              <a:off x="1999540" y="4786129"/>
              <a:ext cx="342720" cy="193320"/>
            </p14:xfrm>
          </p:contentPart>
        </mc:Choice>
        <mc:Fallback>
          <p:pic>
            <p:nvPicPr>
              <p:cNvPr id="223" name="墨迹 228">
                <a:extLst>
                  <a:ext uri="{FF2B5EF4-FFF2-40B4-BE49-F238E27FC236}">
                    <a16:creationId xmlns:a16="http://schemas.microsoft.com/office/drawing/2014/main" id="{AF486769-DA3B-9D49-A248-C328675BF1C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991980" y="4778569"/>
                <a:ext cx="3578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33" name="墨迹 233">
                <a:extLst>
                  <a:ext uri="{FF2B5EF4-FFF2-40B4-BE49-F238E27FC236}">
                    <a16:creationId xmlns:a16="http://schemas.microsoft.com/office/drawing/2014/main" id="{2CAA39B6-E7BF-6D48-A919-E06D161BBE33}"/>
                  </a:ext>
                </a:extLst>
              </p14:cNvPr>
              <p14:cNvContentPartPr/>
              <p14:nvPr/>
            </p14:nvContentPartPr>
            <p14:xfrm>
              <a:off x="5205700" y="3814849"/>
              <a:ext cx="573120" cy="871920"/>
            </p14:xfrm>
          </p:contentPart>
        </mc:Choice>
        <mc:Fallback>
          <p:pic>
            <p:nvPicPr>
              <p:cNvPr id="233" name="墨迹 233">
                <a:extLst>
                  <a:ext uri="{FF2B5EF4-FFF2-40B4-BE49-F238E27FC236}">
                    <a16:creationId xmlns:a16="http://schemas.microsoft.com/office/drawing/2014/main" id="{2CAA39B6-E7BF-6D48-A919-E06D161BBE3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198140" y="3807289"/>
                <a:ext cx="588240" cy="8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50" name="墨迹 253">
                <a:extLst>
                  <a:ext uri="{FF2B5EF4-FFF2-40B4-BE49-F238E27FC236}">
                    <a16:creationId xmlns:a16="http://schemas.microsoft.com/office/drawing/2014/main" id="{9112C9F6-D6A8-3242-B5DD-E374AC43B9AF}"/>
                  </a:ext>
                </a:extLst>
              </p14:cNvPr>
              <p14:cNvContentPartPr/>
              <p14:nvPr/>
            </p14:nvContentPartPr>
            <p14:xfrm>
              <a:off x="5305060" y="5359249"/>
              <a:ext cx="579240" cy="634680"/>
            </p14:xfrm>
          </p:contentPart>
        </mc:Choice>
        <mc:Fallback>
          <p:pic>
            <p:nvPicPr>
              <p:cNvPr id="250" name="墨迹 253">
                <a:extLst>
                  <a:ext uri="{FF2B5EF4-FFF2-40B4-BE49-F238E27FC236}">
                    <a16:creationId xmlns:a16="http://schemas.microsoft.com/office/drawing/2014/main" id="{9112C9F6-D6A8-3242-B5DD-E374AC43B9A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297500" y="5352049"/>
                <a:ext cx="594360" cy="64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51" name="墨迹 254">
                <a:extLst>
                  <a:ext uri="{FF2B5EF4-FFF2-40B4-BE49-F238E27FC236}">
                    <a16:creationId xmlns:a16="http://schemas.microsoft.com/office/drawing/2014/main" id="{82B846A6-8B6D-264E-AC4B-BD0EF8BF55A8}"/>
                  </a:ext>
                </a:extLst>
              </p14:cNvPr>
              <p14:cNvContentPartPr/>
              <p14:nvPr/>
            </p14:nvContentPartPr>
            <p14:xfrm>
              <a:off x="3879460" y="5479849"/>
              <a:ext cx="1195560" cy="513720"/>
            </p14:xfrm>
          </p:contentPart>
        </mc:Choice>
        <mc:Fallback>
          <p:pic>
            <p:nvPicPr>
              <p:cNvPr id="251" name="墨迹 254">
                <a:extLst>
                  <a:ext uri="{FF2B5EF4-FFF2-40B4-BE49-F238E27FC236}">
                    <a16:creationId xmlns:a16="http://schemas.microsoft.com/office/drawing/2014/main" id="{82B846A6-8B6D-264E-AC4B-BD0EF8BF55A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871900" y="5472289"/>
                <a:ext cx="121068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52" name="墨迹 255">
                <a:extLst>
                  <a:ext uri="{FF2B5EF4-FFF2-40B4-BE49-F238E27FC236}">
                    <a16:creationId xmlns:a16="http://schemas.microsoft.com/office/drawing/2014/main" id="{F9F1B1AC-D513-F741-BCD1-09CFBED470AF}"/>
                  </a:ext>
                </a:extLst>
              </p14:cNvPr>
              <p14:cNvContentPartPr/>
              <p14:nvPr/>
            </p14:nvContentPartPr>
            <p14:xfrm>
              <a:off x="2758780" y="5346289"/>
              <a:ext cx="841320" cy="557280"/>
            </p14:xfrm>
          </p:contentPart>
        </mc:Choice>
        <mc:Fallback>
          <p:pic>
            <p:nvPicPr>
              <p:cNvPr id="252" name="墨迹 255">
                <a:extLst>
                  <a:ext uri="{FF2B5EF4-FFF2-40B4-BE49-F238E27FC236}">
                    <a16:creationId xmlns:a16="http://schemas.microsoft.com/office/drawing/2014/main" id="{F9F1B1AC-D513-F741-BCD1-09CFBED470A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751577" y="5338729"/>
                <a:ext cx="856086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53" name="墨迹 256">
                <a:extLst>
                  <a:ext uri="{FF2B5EF4-FFF2-40B4-BE49-F238E27FC236}">
                    <a16:creationId xmlns:a16="http://schemas.microsoft.com/office/drawing/2014/main" id="{57FF3DBF-58A5-5645-AD78-6A05865720DB}"/>
                  </a:ext>
                </a:extLst>
              </p14:cNvPr>
              <p14:cNvContentPartPr/>
              <p14:nvPr/>
            </p14:nvContentPartPr>
            <p14:xfrm>
              <a:off x="2117620" y="5595409"/>
              <a:ext cx="255960" cy="218160"/>
            </p14:xfrm>
          </p:contentPart>
        </mc:Choice>
        <mc:Fallback>
          <p:pic>
            <p:nvPicPr>
              <p:cNvPr id="253" name="墨迹 256">
                <a:extLst>
                  <a:ext uri="{FF2B5EF4-FFF2-40B4-BE49-F238E27FC236}">
                    <a16:creationId xmlns:a16="http://schemas.microsoft.com/office/drawing/2014/main" id="{57FF3DBF-58A5-5645-AD78-6A05865720D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110049" y="5587849"/>
                <a:ext cx="271101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58" name="墨迹 257">
                <a:extLst>
                  <a:ext uri="{FF2B5EF4-FFF2-40B4-BE49-F238E27FC236}">
                    <a16:creationId xmlns:a16="http://schemas.microsoft.com/office/drawing/2014/main" id="{CC190016-8125-E24F-990D-D9929D7B2B6A}"/>
                  </a:ext>
                </a:extLst>
              </p14:cNvPr>
              <p14:cNvContentPartPr/>
              <p14:nvPr/>
            </p14:nvContentPartPr>
            <p14:xfrm>
              <a:off x="8106580" y="4437289"/>
              <a:ext cx="143640" cy="274320"/>
            </p14:xfrm>
          </p:contentPart>
        </mc:Choice>
        <mc:Fallback>
          <p:pic>
            <p:nvPicPr>
              <p:cNvPr id="258" name="墨迹 257">
                <a:extLst>
                  <a:ext uri="{FF2B5EF4-FFF2-40B4-BE49-F238E27FC236}">
                    <a16:creationId xmlns:a16="http://schemas.microsoft.com/office/drawing/2014/main" id="{CC190016-8125-E24F-990D-D9929D7B2B6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099020" y="4429729"/>
                <a:ext cx="15876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59" name="墨迹 258">
                <a:extLst>
                  <a:ext uri="{FF2B5EF4-FFF2-40B4-BE49-F238E27FC236}">
                    <a16:creationId xmlns:a16="http://schemas.microsoft.com/office/drawing/2014/main" id="{D09EC95E-5028-7D4F-9BFA-6A014CE5A975}"/>
                  </a:ext>
                </a:extLst>
              </p14:cNvPr>
              <p14:cNvContentPartPr/>
              <p14:nvPr/>
            </p14:nvContentPartPr>
            <p14:xfrm>
              <a:off x="8355700" y="4456009"/>
              <a:ext cx="218160" cy="230760"/>
            </p14:xfrm>
          </p:contentPart>
        </mc:Choice>
        <mc:Fallback>
          <p:pic>
            <p:nvPicPr>
              <p:cNvPr id="259" name="墨迹 258">
                <a:extLst>
                  <a:ext uri="{FF2B5EF4-FFF2-40B4-BE49-F238E27FC236}">
                    <a16:creationId xmlns:a16="http://schemas.microsoft.com/office/drawing/2014/main" id="{D09EC95E-5028-7D4F-9BFA-6A014CE5A97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348140" y="4448449"/>
                <a:ext cx="2332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60" name="墨迹 259">
                <a:extLst>
                  <a:ext uri="{FF2B5EF4-FFF2-40B4-BE49-F238E27FC236}">
                    <a16:creationId xmlns:a16="http://schemas.microsoft.com/office/drawing/2014/main" id="{7821D4F6-DC90-A642-B657-197A3D103142}"/>
                  </a:ext>
                </a:extLst>
              </p14:cNvPr>
              <p14:cNvContentPartPr/>
              <p14:nvPr/>
            </p14:nvContentPartPr>
            <p14:xfrm>
              <a:off x="8455420" y="4450609"/>
              <a:ext cx="118800" cy="223920"/>
            </p14:xfrm>
          </p:contentPart>
        </mc:Choice>
        <mc:Fallback>
          <p:pic>
            <p:nvPicPr>
              <p:cNvPr id="260" name="墨迹 259">
                <a:extLst>
                  <a:ext uri="{FF2B5EF4-FFF2-40B4-BE49-F238E27FC236}">
                    <a16:creationId xmlns:a16="http://schemas.microsoft.com/office/drawing/2014/main" id="{7821D4F6-DC90-A642-B657-197A3D10314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447860" y="4443049"/>
                <a:ext cx="133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61" name="墨迹 260">
                <a:extLst>
                  <a:ext uri="{FF2B5EF4-FFF2-40B4-BE49-F238E27FC236}">
                    <a16:creationId xmlns:a16="http://schemas.microsoft.com/office/drawing/2014/main" id="{9601470E-06B3-AF46-A5A7-B9277D5E7470}"/>
                  </a:ext>
                </a:extLst>
              </p14:cNvPr>
              <p14:cNvContentPartPr/>
              <p14:nvPr/>
            </p14:nvContentPartPr>
            <p14:xfrm>
              <a:off x="8704180" y="4567969"/>
              <a:ext cx="174600" cy="31320"/>
            </p14:xfrm>
          </p:contentPart>
        </mc:Choice>
        <mc:Fallback>
          <p:pic>
            <p:nvPicPr>
              <p:cNvPr id="261" name="墨迹 260">
                <a:extLst>
                  <a:ext uri="{FF2B5EF4-FFF2-40B4-BE49-F238E27FC236}">
                    <a16:creationId xmlns:a16="http://schemas.microsoft.com/office/drawing/2014/main" id="{9601470E-06B3-AF46-A5A7-B9277D5E747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696620" y="4560409"/>
                <a:ext cx="189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62" name="墨迹 261">
                <a:extLst>
                  <a:ext uri="{FF2B5EF4-FFF2-40B4-BE49-F238E27FC236}">
                    <a16:creationId xmlns:a16="http://schemas.microsoft.com/office/drawing/2014/main" id="{DF8AF5C8-9129-1144-82D9-8EAA15115FC9}"/>
                  </a:ext>
                </a:extLst>
              </p14:cNvPr>
              <p14:cNvContentPartPr/>
              <p14:nvPr/>
            </p14:nvContentPartPr>
            <p14:xfrm>
              <a:off x="8791300" y="4487329"/>
              <a:ext cx="37800" cy="168480"/>
            </p14:xfrm>
          </p:contentPart>
        </mc:Choice>
        <mc:Fallback>
          <p:pic>
            <p:nvPicPr>
              <p:cNvPr id="262" name="墨迹 261">
                <a:extLst>
                  <a:ext uri="{FF2B5EF4-FFF2-40B4-BE49-F238E27FC236}">
                    <a16:creationId xmlns:a16="http://schemas.microsoft.com/office/drawing/2014/main" id="{DF8AF5C8-9129-1144-82D9-8EAA15115FC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784100" y="4479769"/>
                <a:ext cx="529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63" name="墨迹 262">
                <a:extLst>
                  <a:ext uri="{FF2B5EF4-FFF2-40B4-BE49-F238E27FC236}">
                    <a16:creationId xmlns:a16="http://schemas.microsoft.com/office/drawing/2014/main" id="{B250E310-B4F1-D14B-B2DA-14776D0AB198}"/>
                  </a:ext>
                </a:extLst>
              </p14:cNvPr>
              <p14:cNvContentPartPr/>
              <p14:nvPr/>
            </p14:nvContentPartPr>
            <p14:xfrm>
              <a:off x="8965900" y="4375009"/>
              <a:ext cx="187200" cy="529560"/>
            </p14:xfrm>
          </p:contentPart>
        </mc:Choice>
        <mc:Fallback>
          <p:pic>
            <p:nvPicPr>
              <p:cNvPr id="263" name="墨迹 262">
                <a:extLst>
                  <a:ext uri="{FF2B5EF4-FFF2-40B4-BE49-F238E27FC236}">
                    <a16:creationId xmlns:a16="http://schemas.microsoft.com/office/drawing/2014/main" id="{B250E310-B4F1-D14B-B2DA-14776D0AB19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958340" y="4367449"/>
                <a:ext cx="20232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64" name="墨迹 263">
                <a:extLst>
                  <a:ext uri="{FF2B5EF4-FFF2-40B4-BE49-F238E27FC236}">
                    <a16:creationId xmlns:a16="http://schemas.microsoft.com/office/drawing/2014/main" id="{AD1A345A-8476-3245-9156-5F879CB6CDA3}"/>
                  </a:ext>
                </a:extLst>
              </p14:cNvPr>
              <p14:cNvContentPartPr/>
              <p14:nvPr/>
            </p14:nvContentPartPr>
            <p14:xfrm>
              <a:off x="9258220" y="4350169"/>
              <a:ext cx="100080" cy="355320"/>
            </p14:xfrm>
          </p:contentPart>
        </mc:Choice>
        <mc:Fallback>
          <p:pic>
            <p:nvPicPr>
              <p:cNvPr id="264" name="墨迹 263">
                <a:extLst>
                  <a:ext uri="{FF2B5EF4-FFF2-40B4-BE49-F238E27FC236}">
                    <a16:creationId xmlns:a16="http://schemas.microsoft.com/office/drawing/2014/main" id="{AD1A345A-8476-3245-9156-5F879CB6CDA3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250660" y="4342609"/>
                <a:ext cx="1152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65" name="墨迹 264">
                <a:extLst>
                  <a:ext uri="{FF2B5EF4-FFF2-40B4-BE49-F238E27FC236}">
                    <a16:creationId xmlns:a16="http://schemas.microsoft.com/office/drawing/2014/main" id="{EA417D90-D33D-9140-A197-C30B40946E47}"/>
                  </a:ext>
                </a:extLst>
              </p14:cNvPr>
              <p14:cNvContentPartPr/>
              <p14:nvPr/>
            </p14:nvContentPartPr>
            <p14:xfrm>
              <a:off x="9451180" y="4169809"/>
              <a:ext cx="124200" cy="324000"/>
            </p14:xfrm>
          </p:contentPart>
        </mc:Choice>
        <mc:Fallback>
          <p:pic>
            <p:nvPicPr>
              <p:cNvPr id="265" name="墨迹 264">
                <a:extLst>
                  <a:ext uri="{FF2B5EF4-FFF2-40B4-BE49-F238E27FC236}">
                    <a16:creationId xmlns:a16="http://schemas.microsoft.com/office/drawing/2014/main" id="{EA417D90-D33D-9140-A197-C30B40946E4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443980" y="4162249"/>
                <a:ext cx="1393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66" name="墨迹 265">
                <a:extLst>
                  <a:ext uri="{FF2B5EF4-FFF2-40B4-BE49-F238E27FC236}">
                    <a16:creationId xmlns:a16="http://schemas.microsoft.com/office/drawing/2014/main" id="{A6091BDC-25FB-9E47-8589-191CF087C497}"/>
                  </a:ext>
                </a:extLst>
              </p14:cNvPr>
              <p14:cNvContentPartPr/>
              <p14:nvPr/>
            </p14:nvContentPartPr>
            <p14:xfrm>
              <a:off x="7960780" y="5265289"/>
              <a:ext cx="171360" cy="37800"/>
            </p14:xfrm>
          </p:contentPart>
        </mc:Choice>
        <mc:Fallback>
          <p:pic>
            <p:nvPicPr>
              <p:cNvPr id="266" name="墨迹 265">
                <a:extLst>
                  <a:ext uri="{FF2B5EF4-FFF2-40B4-BE49-F238E27FC236}">
                    <a16:creationId xmlns:a16="http://schemas.microsoft.com/office/drawing/2014/main" id="{A6091BDC-25FB-9E47-8589-191CF087C49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953220" y="5257729"/>
                <a:ext cx="1861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67" name="墨迹 266">
                <a:extLst>
                  <a:ext uri="{FF2B5EF4-FFF2-40B4-BE49-F238E27FC236}">
                    <a16:creationId xmlns:a16="http://schemas.microsoft.com/office/drawing/2014/main" id="{D252FFF1-E094-6748-BECA-24499084138E}"/>
                  </a:ext>
                </a:extLst>
              </p14:cNvPr>
              <p14:cNvContentPartPr/>
              <p14:nvPr/>
            </p14:nvContentPartPr>
            <p14:xfrm>
              <a:off x="7957900" y="5420809"/>
              <a:ext cx="273600" cy="25200"/>
            </p14:xfrm>
          </p:contentPart>
        </mc:Choice>
        <mc:Fallback>
          <p:pic>
            <p:nvPicPr>
              <p:cNvPr id="267" name="墨迹 266">
                <a:extLst>
                  <a:ext uri="{FF2B5EF4-FFF2-40B4-BE49-F238E27FC236}">
                    <a16:creationId xmlns:a16="http://schemas.microsoft.com/office/drawing/2014/main" id="{D252FFF1-E094-6748-BECA-24499084138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950340" y="5413609"/>
                <a:ext cx="288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68" name="墨迹 267">
                <a:extLst>
                  <a:ext uri="{FF2B5EF4-FFF2-40B4-BE49-F238E27FC236}">
                    <a16:creationId xmlns:a16="http://schemas.microsoft.com/office/drawing/2014/main" id="{381E92A6-861B-2F4D-9B5D-9FF3BE6DF841}"/>
                  </a:ext>
                </a:extLst>
              </p14:cNvPr>
              <p14:cNvContentPartPr/>
              <p14:nvPr/>
            </p14:nvContentPartPr>
            <p14:xfrm>
              <a:off x="8405380" y="5203009"/>
              <a:ext cx="199440" cy="227880"/>
            </p14:xfrm>
          </p:contentPart>
        </mc:Choice>
        <mc:Fallback>
          <p:pic>
            <p:nvPicPr>
              <p:cNvPr id="268" name="墨迹 267">
                <a:extLst>
                  <a:ext uri="{FF2B5EF4-FFF2-40B4-BE49-F238E27FC236}">
                    <a16:creationId xmlns:a16="http://schemas.microsoft.com/office/drawing/2014/main" id="{381E92A6-861B-2F4D-9B5D-9FF3BE6DF84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397820" y="5195449"/>
                <a:ext cx="2145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69" name="墨迹 268">
                <a:extLst>
                  <a:ext uri="{FF2B5EF4-FFF2-40B4-BE49-F238E27FC236}">
                    <a16:creationId xmlns:a16="http://schemas.microsoft.com/office/drawing/2014/main" id="{2C64CE89-4403-FB4A-AAB3-047D5AEC762C}"/>
                  </a:ext>
                </a:extLst>
              </p14:cNvPr>
              <p14:cNvContentPartPr/>
              <p14:nvPr/>
            </p14:nvContentPartPr>
            <p14:xfrm>
              <a:off x="8399260" y="5191489"/>
              <a:ext cx="212040" cy="242640"/>
            </p14:xfrm>
          </p:contentPart>
        </mc:Choice>
        <mc:Fallback>
          <p:pic>
            <p:nvPicPr>
              <p:cNvPr id="269" name="墨迹 268">
                <a:extLst>
                  <a:ext uri="{FF2B5EF4-FFF2-40B4-BE49-F238E27FC236}">
                    <a16:creationId xmlns:a16="http://schemas.microsoft.com/office/drawing/2014/main" id="{2C64CE89-4403-FB4A-AAB3-047D5AEC762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391700" y="5183929"/>
                <a:ext cx="2271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70" name="墨迹 269">
                <a:extLst>
                  <a:ext uri="{FF2B5EF4-FFF2-40B4-BE49-F238E27FC236}">
                    <a16:creationId xmlns:a16="http://schemas.microsoft.com/office/drawing/2014/main" id="{D63047BD-9B92-1B40-8FD5-275DEEF9D262}"/>
                  </a:ext>
                </a:extLst>
              </p14:cNvPr>
              <p14:cNvContentPartPr/>
              <p14:nvPr/>
            </p14:nvContentPartPr>
            <p14:xfrm>
              <a:off x="8685460" y="4960369"/>
              <a:ext cx="124920" cy="236880"/>
            </p14:xfrm>
          </p:contentPart>
        </mc:Choice>
        <mc:Fallback>
          <p:pic>
            <p:nvPicPr>
              <p:cNvPr id="270" name="墨迹 269">
                <a:extLst>
                  <a:ext uri="{FF2B5EF4-FFF2-40B4-BE49-F238E27FC236}">
                    <a16:creationId xmlns:a16="http://schemas.microsoft.com/office/drawing/2014/main" id="{D63047BD-9B92-1B40-8FD5-275DEEF9D26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678260" y="4952809"/>
                <a:ext cx="1400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71" name="墨迹 270">
                <a:extLst>
                  <a:ext uri="{FF2B5EF4-FFF2-40B4-BE49-F238E27FC236}">
                    <a16:creationId xmlns:a16="http://schemas.microsoft.com/office/drawing/2014/main" id="{593BB174-0A2F-7E42-BB10-17695626DF53}"/>
                  </a:ext>
                </a:extLst>
              </p14:cNvPr>
              <p14:cNvContentPartPr/>
              <p14:nvPr/>
            </p14:nvContentPartPr>
            <p14:xfrm>
              <a:off x="8853580" y="5290129"/>
              <a:ext cx="155880" cy="6480"/>
            </p14:xfrm>
          </p:contentPart>
        </mc:Choice>
        <mc:Fallback>
          <p:pic>
            <p:nvPicPr>
              <p:cNvPr id="271" name="墨迹 270">
                <a:extLst>
                  <a:ext uri="{FF2B5EF4-FFF2-40B4-BE49-F238E27FC236}">
                    <a16:creationId xmlns:a16="http://schemas.microsoft.com/office/drawing/2014/main" id="{593BB174-0A2F-7E42-BB10-17695626DF5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846020" y="5282569"/>
                <a:ext cx="171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72" name="墨迹 271">
                <a:extLst>
                  <a:ext uri="{FF2B5EF4-FFF2-40B4-BE49-F238E27FC236}">
                    <a16:creationId xmlns:a16="http://schemas.microsoft.com/office/drawing/2014/main" id="{089441F5-FCFF-6A43-93FA-80C80C29710E}"/>
                  </a:ext>
                </a:extLst>
              </p14:cNvPr>
              <p14:cNvContentPartPr/>
              <p14:nvPr/>
            </p14:nvContentPartPr>
            <p14:xfrm>
              <a:off x="8922340" y="5234329"/>
              <a:ext cx="19080" cy="155880"/>
            </p14:xfrm>
          </p:contentPart>
        </mc:Choice>
        <mc:Fallback>
          <p:pic>
            <p:nvPicPr>
              <p:cNvPr id="272" name="墨迹 271">
                <a:extLst>
                  <a:ext uri="{FF2B5EF4-FFF2-40B4-BE49-F238E27FC236}">
                    <a16:creationId xmlns:a16="http://schemas.microsoft.com/office/drawing/2014/main" id="{089441F5-FCFF-6A43-93FA-80C80C29710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914780" y="5226769"/>
                <a:ext cx="342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73" name="墨迹 272">
                <a:extLst>
                  <a:ext uri="{FF2B5EF4-FFF2-40B4-BE49-F238E27FC236}">
                    <a16:creationId xmlns:a16="http://schemas.microsoft.com/office/drawing/2014/main" id="{6586EA35-5BC7-9C40-8E15-9AE2AAA70B56}"/>
                  </a:ext>
                </a:extLst>
              </p14:cNvPr>
              <p14:cNvContentPartPr/>
              <p14:nvPr/>
            </p14:nvContentPartPr>
            <p14:xfrm>
              <a:off x="9183700" y="5128489"/>
              <a:ext cx="87480" cy="274320"/>
            </p14:xfrm>
          </p:contentPart>
        </mc:Choice>
        <mc:Fallback>
          <p:pic>
            <p:nvPicPr>
              <p:cNvPr id="273" name="墨迹 272">
                <a:extLst>
                  <a:ext uri="{FF2B5EF4-FFF2-40B4-BE49-F238E27FC236}">
                    <a16:creationId xmlns:a16="http://schemas.microsoft.com/office/drawing/2014/main" id="{6586EA35-5BC7-9C40-8E15-9AE2AAA70B5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176140" y="5120929"/>
                <a:ext cx="1026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74" name="墨迹 273">
                <a:extLst>
                  <a:ext uri="{FF2B5EF4-FFF2-40B4-BE49-F238E27FC236}">
                    <a16:creationId xmlns:a16="http://schemas.microsoft.com/office/drawing/2014/main" id="{E23D1882-CC61-BB4C-8077-3F206863F679}"/>
                  </a:ext>
                </a:extLst>
              </p14:cNvPr>
              <p14:cNvContentPartPr/>
              <p14:nvPr/>
            </p14:nvContentPartPr>
            <p14:xfrm>
              <a:off x="9432820" y="5190769"/>
              <a:ext cx="112320" cy="202320"/>
            </p14:xfrm>
          </p:contentPart>
        </mc:Choice>
        <mc:Fallback>
          <p:pic>
            <p:nvPicPr>
              <p:cNvPr id="274" name="墨迹 273">
                <a:extLst>
                  <a:ext uri="{FF2B5EF4-FFF2-40B4-BE49-F238E27FC236}">
                    <a16:creationId xmlns:a16="http://schemas.microsoft.com/office/drawing/2014/main" id="{E23D1882-CC61-BB4C-8077-3F206863F67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25260" y="5183209"/>
                <a:ext cx="1274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75" name="墨迹 274">
                <a:extLst>
                  <a:ext uri="{FF2B5EF4-FFF2-40B4-BE49-F238E27FC236}">
                    <a16:creationId xmlns:a16="http://schemas.microsoft.com/office/drawing/2014/main" id="{7757404E-679D-2247-B9D1-5CC44E26ACF4}"/>
                  </a:ext>
                </a:extLst>
              </p14:cNvPr>
              <p14:cNvContentPartPr/>
              <p14:nvPr/>
            </p14:nvContentPartPr>
            <p14:xfrm>
              <a:off x="9407620" y="5178169"/>
              <a:ext cx="162360" cy="193320"/>
            </p14:xfrm>
          </p:contentPart>
        </mc:Choice>
        <mc:Fallback>
          <p:pic>
            <p:nvPicPr>
              <p:cNvPr id="275" name="墨迹 274">
                <a:extLst>
                  <a:ext uri="{FF2B5EF4-FFF2-40B4-BE49-F238E27FC236}">
                    <a16:creationId xmlns:a16="http://schemas.microsoft.com/office/drawing/2014/main" id="{7757404E-679D-2247-B9D1-5CC44E26ACF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400420" y="5170609"/>
                <a:ext cx="1771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76" name="墨迹 275">
                <a:extLst>
                  <a:ext uri="{FF2B5EF4-FFF2-40B4-BE49-F238E27FC236}">
                    <a16:creationId xmlns:a16="http://schemas.microsoft.com/office/drawing/2014/main" id="{40DAA669-06CC-634D-A5BB-F6F1DBD61ED8}"/>
                  </a:ext>
                </a:extLst>
              </p14:cNvPr>
              <p14:cNvContentPartPr/>
              <p14:nvPr/>
            </p14:nvContentPartPr>
            <p14:xfrm>
              <a:off x="9669340" y="4953889"/>
              <a:ext cx="180720" cy="162360"/>
            </p14:xfrm>
          </p:contentPart>
        </mc:Choice>
        <mc:Fallback>
          <p:pic>
            <p:nvPicPr>
              <p:cNvPr id="276" name="墨迹 275">
                <a:extLst>
                  <a:ext uri="{FF2B5EF4-FFF2-40B4-BE49-F238E27FC236}">
                    <a16:creationId xmlns:a16="http://schemas.microsoft.com/office/drawing/2014/main" id="{40DAA669-06CC-634D-A5BB-F6F1DBD61ED8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661780" y="4946689"/>
                <a:ext cx="1958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77" name="墨迹 276">
                <a:extLst>
                  <a:ext uri="{FF2B5EF4-FFF2-40B4-BE49-F238E27FC236}">
                    <a16:creationId xmlns:a16="http://schemas.microsoft.com/office/drawing/2014/main" id="{917E9811-48E1-3F4D-8474-41A1A1122C6C}"/>
                  </a:ext>
                </a:extLst>
              </p14:cNvPr>
              <p14:cNvContentPartPr/>
              <p14:nvPr/>
            </p14:nvContentPartPr>
            <p14:xfrm>
              <a:off x="9850420" y="5128489"/>
              <a:ext cx="236160" cy="519840"/>
            </p14:xfrm>
          </p:contentPart>
        </mc:Choice>
        <mc:Fallback>
          <p:pic>
            <p:nvPicPr>
              <p:cNvPr id="277" name="墨迹 276">
                <a:extLst>
                  <a:ext uri="{FF2B5EF4-FFF2-40B4-BE49-F238E27FC236}">
                    <a16:creationId xmlns:a16="http://schemas.microsoft.com/office/drawing/2014/main" id="{917E9811-48E1-3F4D-8474-41A1A1122C6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842860" y="5120929"/>
                <a:ext cx="25128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78" name="墨迹 277">
                <a:extLst>
                  <a:ext uri="{FF2B5EF4-FFF2-40B4-BE49-F238E27FC236}">
                    <a16:creationId xmlns:a16="http://schemas.microsoft.com/office/drawing/2014/main" id="{75159EBE-D13B-8B46-BD5D-1DC251064F1F}"/>
                  </a:ext>
                </a:extLst>
              </p14:cNvPr>
              <p14:cNvContentPartPr/>
              <p14:nvPr/>
            </p14:nvContentPartPr>
            <p14:xfrm>
              <a:off x="10260820" y="5277889"/>
              <a:ext cx="131040" cy="16200"/>
            </p14:xfrm>
          </p:contentPart>
        </mc:Choice>
        <mc:Fallback>
          <p:pic>
            <p:nvPicPr>
              <p:cNvPr id="278" name="墨迹 277">
                <a:extLst>
                  <a:ext uri="{FF2B5EF4-FFF2-40B4-BE49-F238E27FC236}">
                    <a16:creationId xmlns:a16="http://schemas.microsoft.com/office/drawing/2014/main" id="{75159EBE-D13B-8B46-BD5D-1DC251064F1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253260" y="5270329"/>
                <a:ext cx="1461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79" name="墨迹 278">
                <a:extLst>
                  <a:ext uri="{FF2B5EF4-FFF2-40B4-BE49-F238E27FC236}">
                    <a16:creationId xmlns:a16="http://schemas.microsoft.com/office/drawing/2014/main" id="{38AB5FFE-966F-774E-9B42-D4EE0367F5A7}"/>
                  </a:ext>
                </a:extLst>
              </p14:cNvPr>
              <p14:cNvContentPartPr/>
              <p14:nvPr/>
            </p14:nvContentPartPr>
            <p14:xfrm>
              <a:off x="10316620" y="5203729"/>
              <a:ext cx="31320" cy="223920"/>
            </p14:xfrm>
          </p:contentPart>
        </mc:Choice>
        <mc:Fallback>
          <p:pic>
            <p:nvPicPr>
              <p:cNvPr id="279" name="墨迹 278">
                <a:extLst>
                  <a:ext uri="{FF2B5EF4-FFF2-40B4-BE49-F238E27FC236}">
                    <a16:creationId xmlns:a16="http://schemas.microsoft.com/office/drawing/2014/main" id="{38AB5FFE-966F-774E-9B42-D4EE0367F5A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309060" y="5196169"/>
                <a:ext cx="464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80" name="墨迹 279">
                <a:extLst>
                  <a:ext uri="{FF2B5EF4-FFF2-40B4-BE49-F238E27FC236}">
                    <a16:creationId xmlns:a16="http://schemas.microsoft.com/office/drawing/2014/main" id="{DA4AE468-9378-1849-BCAE-5394916CAA1F}"/>
                  </a:ext>
                </a:extLst>
              </p14:cNvPr>
              <p14:cNvContentPartPr/>
              <p14:nvPr/>
            </p14:nvContentPartPr>
            <p14:xfrm>
              <a:off x="10472500" y="5134609"/>
              <a:ext cx="131040" cy="286560"/>
            </p14:xfrm>
          </p:contentPart>
        </mc:Choice>
        <mc:Fallback>
          <p:pic>
            <p:nvPicPr>
              <p:cNvPr id="280" name="墨迹 279">
                <a:extLst>
                  <a:ext uri="{FF2B5EF4-FFF2-40B4-BE49-F238E27FC236}">
                    <a16:creationId xmlns:a16="http://schemas.microsoft.com/office/drawing/2014/main" id="{DA4AE468-9378-1849-BCAE-5394916CAA1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464940" y="5127049"/>
                <a:ext cx="14616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81" name="墨迹 280">
                <a:extLst>
                  <a:ext uri="{FF2B5EF4-FFF2-40B4-BE49-F238E27FC236}">
                    <a16:creationId xmlns:a16="http://schemas.microsoft.com/office/drawing/2014/main" id="{2ACE9C6B-1C38-A343-AB51-9AD9689B2ABC}"/>
                  </a:ext>
                </a:extLst>
              </p14:cNvPr>
              <p14:cNvContentPartPr/>
              <p14:nvPr/>
            </p14:nvContentPartPr>
            <p14:xfrm>
              <a:off x="10702540" y="5203009"/>
              <a:ext cx="106200" cy="174600"/>
            </p14:xfrm>
          </p:contentPart>
        </mc:Choice>
        <mc:Fallback>
          <p:pic>
            <p:nvPicPr>
              <p:cNvPr id="281" name="墨迹 280">
                <a:extLst>
                  <a:ext uri="{FF2B5EF4-FFF2-40B4-BE49-F238E27FC236}">
                    <a16:creationId xmlns:a16="http://schemas.microsoft.com/office/drawing/2014/main" id="{2ACE9C6B-1C38-A343-AB51-9AD9689B2AB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694980" y="5195449"/>
                <a:ext cx="1213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82" name="墨迹 281">
                <a:extLst>
                  <a:ext uri="{FF2B5EF4-FFF2-40B4-BE49-F238E27FC236}">
                    <a16:creationId xmlns:a16="http://schemas.microsoft.com/office/drawing/2014/main" id="{F0BE4C87-0089-E548-AD7B-08C19ECA6DC7}"/>
                  </a:ext>
                </a:extLst>
              </p14:cNvPr>
              <p14:cNvContentPartPr/>
              <p14:nvPr/>
            </p14:nvContentPartPr>
            <p14:xfrm>
              <a:off x="10702540" y="5178169"/>
              <a:ext cx="143640" cy="168480"/>
            </p14:xfrm>
          </p:contentPart>
        </mc:Choice>
        <mc:Fallback>
          <p:pic>
            <p:nvPicPr>
              <p:cNvPr id="282" name="墨迹 281">
                <a:extLst>
                  <a:ext uri="{FF2B5EF4-FFF2-40B4-BE49-F238E27FC236}">
                    <a16:creationId xmlns:a16="http://schemas.microsoft.com/office/drawing/2014/main" id="{F0BE4C87-0089-E548-AD7B-08C19ECA6DC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0694980" y="5170609"/>
                <a:ext cx="1587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83" name="墨迹 282">
                <a:extLst>
                  <a:ext uri="{FF2B5EF4-FFF2-40B4-BE49-F238E27FC236}">
                    <a16:creationId xmlns:a16="http://schemas.microsoft.com/office/drawing/2014/main" id="{FE96B464-E2C5-564F-AAC9-69EEB2E46801}"/>
                  </a:ext>
                </a:extLst>
              </p14:cNvPr>
              <p14:cNvContentPartPr/>
              <p14:nvPr/>
            </p14:nvContentPartPr>
            <p14:xfrm>
              <a:off x="10976500" y="5028769"/>
              <a:ext cx="6480" cy="12960"/>
            </p14:xfrm>
          </p:contentPart>
        </mc:Choice>
        <mc:Fallback>
          <p:pic>
            <p:nvPicPr>
              <p:cNvPr id="283" name="墨迹 282">
                <a:extLst>
                  <a:ext uri="{FF2B5EF4-FFF2-40B4-BE49-F238E27FC236}">
                    <a16:creationId xmlns:a16="http://schemas.microsoft.com/office/drawing/2014/main" id="{FE96B464-E2C5-564F-AAC9-69EEB2E4680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968940" y="5021209"/>
                <a:ext cx="21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84" name="墨迹 283">
                <a:extLst>
                  <a:ext uri="{FF2B5EF4-FFF2-40B4-BE49-F238E27FC236}">
                    <a16:creationId xmlns:a16="http://schemas.microsoft.com/office/drawing/2014/main" id="{5B0E62F2-3749-A341-9FBF-DE712C2A6046}"/>
                  </a:ext>
                </a:extLst>
              </p14:cNvPr>
              <p14:cNvContentPartPr/>
              <p14:nvPr/>
            </p14:nvContentPartPr>
            <p14:xfrm>
              <a:off x="10883260" y="5028769"/>
              <a:ext cx="224640" cy="504720"/>
            </p14:xfrm>
          </p:contentPart>
        </mc:Choice>
        <mc:Fallback>
          <p:pic>
            <p:nvPicPr>
              <p:cNvPr id="284" name="墨迹 283">
                <a:extLst>
                  <a:ext uri="{FF2B5EF4-FFF2-40B4-BE49-F238E27FC236}">
                    <a16:creationId xmlns:a16="http://schemas.microsoft.com/office/drawing/2014/main" id="{5B0E62F2-3749-A341-9FBF-DE712C2A6046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875700" y="5021209"/>
                <a:ext cx="23940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85" name="墨迹 284">
                <a:extLst>
                  <a:ext uri="{FF2B5EF4-FFF2-40B4-BE49-F238E27FC236}">
                    <a16:creationId xmlns:a16="http://schemas.microsoft.com/office/drawing/2014/main" id="{EF8D8398-A30D-4541-B233-FB4A34390925}"/>
                  </a:ext>
                </a:extLst>
              </p14:cNvPr>
              <p14:cNvContentPartPr/>
              <p14:nvPr/>
            </p14:nvContentPartPr>
            <p14:xfrm>
              <a:off x="11179180" y="4873249"/>
              <a:ext cx="189720" cy="137160"/>
            </p14:xfrm>
          </p:contentPart>
        </mc:Choice>
        <mc:Fallback>
          <p:pic>
            <p:nvPicPr>
              <p:cNvPr id="285" name="墨迹 284">
                <a:extLst>
                  <a:ext uri="{FF2B5EF4-FFF2-40B4-BE49-F238E27FC236}">
                    <a16:creationId xmlns:a16="http://schemas.microsoft.com/office/drawing/2014/main" id="{EF8D8398-A30D-4541-B233-FB4A3439092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1171620" y="4865689"/>
                <a:ext cx="2048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86" name="墨迹 285">
                <a:extLst>
                  <a:ext uri="{FF2B5EF4-FFF2-40B4-BE49-F238E27FC236}">
                    <a16:creationId xmlns:a16="http://schemas.microsoft.com/office/drawing/2014/main" id="{CEF4D76B-7204-5B4C-B3A6-41E1F8EDA3EC}"/>
                  </a:ext>
                </a:extLst>
              </p14:cNvPr>
              <p14:cNvContentPartPr/>
              <p14:nvPr/>
            </p14:nvContentPartPr>
            <p14:xfrm>
              <a:off x="11150740" y="5227849"/>
              <a:ext cx="249480" cy="62640"/>
            </p14:xfrm>
          </p:contentPart>
        </mc:Choice>
        <mc:Fallback>
          <p:pic>
            <p:nvPicPr>
              <p:cNvPr id="286" name="墨迹 285">
                <a:extLst>
                  <a:ext uri="{FF2B5EF4-FFF2-40B4-BE49-F238E27FC236}">
                    <a16:creationId xmlns:a16="http://schemas.microsoft.com/office/drawing/2014/main" id="{CEF4D76B-7204-5B4C-B3A6-41E1F8EDA3EC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1143540" y="5220289"/>
                <a:ext cx="264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87" name="墨迹 286">
                <a:extLst>
                  <a:ext uri="{FF2B5EF4-FFF2-40B4-BE49-F238E27FC236}">
                    <a16:creationId xmlns:a16="http://schemas.microsoft.com/office/drawing/2014/main" id="{C5924BC2-1A78-1F43-8F82-91C97405A505}"/>
                  </a:ext>
                </a:extLst>
              </p14:cNvPr>
              <p14:cNvContentPartPr/>
              <p14:nvPr/>
            </p14:nvContentPartPr>
            <p14:xfrm>
              <a:off x="11287900" y="5196889"/>
              <a:ext cx="37800" cy="187200"/>
            </p14:xfrm>
          </p:contentPart>
        </mc:Choice>
        <mc:Fallback>
          <p:pic>
            <p:nvPicPr>
              <p:cNvPr id="287" name="墨迹 286">
                <a:extLst>
                  <a:ext uri="{FF2B5EF4-FFF2-40B4-BE49-F238E27FC236}">
                    <a16:creationId xmlns:a16="http://schemas.microsoft.com/office/drawing/2014/main" id="{C5924BC2-1A78-1F43-8F82-91C97405A505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1280340" y="5189329"/>
                <a:ext cx="529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88" name="墨迹 287">
                <a:extLst>
                  <a:ext uri="{FF2B5EF4-FFF2-40B4-BE49-F238E27FC236}">
                    <a16:creationId xmlns:a16="http://schemas.microsoft.com/office/drawing/2014/main" id="{C61610F0-6CDD-B145-B620-A99F6685FE42}"/>
                  </a:ext>
                </a:extLst>
              </p14:cNvPr>
              <p14:cNvContentPartPr/>
              <p14:nvPr/>
            </p14:nvContentPartPr>
            <p14:xfrm>
              <a:off x="11537020" y="5091049"/>
              <a:ext cx="187200" cy="466560"/>
            </p14:xfrm>
          </p:contentPart>
        </mc:Choice>
        <mc:Fallback>
          <p:pic>
            <p:nvPicPr>
              <p:cNvPr id="288" name="墨迹 287">
                <a:extLst>
                  <a:ext uri="{FF2B5EF4-FFF2-40B4-BE49-F238E27FC236}">
                    <a16:creationId xmlns:a16="http://schemas.microsoft.com/office/drawing/2014/main" id="{C61610F0-6CDD-B145-B620-A99F6685FE42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529460" y="5083489"/>
                <a:ext cx="20232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95" name="墨迹 294">
                <a:extLst>
                  <a:ext uri="{FF2B5EF4-FFF2-40B4-BE49-F238E27FC236}">
                    <a16:creationId xmlns:a16="http://schemas.microsoft.com/office/drawing/2014/main" id="{17B66667-6C47-FB49-BA3D-1F9094682DAE}"/>
                  </a:ext>
                </a:extLst>
              </p14:cNvPr>
              <p14:cNvContentPartPr/>
              <p14:nvPr/>
            </p14:nvContentPartPr>
            <p14:xfrm>
              <a:off x="11760940" y="4798369"/>
              <a:ext cx="124200" cy="243000"/>
            </p14:xfrm>
          </p:contentPart>
        </mc:Choice>
        <mc:Fallback>
          <p:pic>
            <p:nvPicPr>
              <p:cNvPr id="295" name="墨迹 294">
                <a:extLst>
                  <a:ext uri="{FF2B5EF4-FFF2-40B4-BE49-F238E27FC236}">
                    <a16:creationId xmlns:a16="http://schemas.microsoft.com/office/drawing/2014/main" id="{17B66667-6C47-FB49-BA3D-1F9094682DA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753380" y="4790809"/>
                <a:ext cx="1393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96" name="墨迹 295">
                <a:extLst>
                  <a:ext uri="{FF2B5EF4-FFF2-40B4-BE49-F238E27FC236}">
                    <a16:creationId xmlns:a16="http://schemas.microsoft.com/office/drawing/2014/main" id="{A6581555-3A15-C14C-B3EB-199E97CC3309}"/>
                  </a:ext>
                </a:extLst>
              </p14:cNvPr>
              <p14:cNvContentPartPr/>
              <p14:nvPr/>
            </p14:nvContentPartPr>
            <p14:xfrm>
              <a:off x="3867220" y="4985209"/>
              <a:ext cx="1780920" cy="124920"/>
            </p14:xfrm>
          </p:contentPart>
        </mc:Choice>
        <mc:Fallback>
          <p:pic>
            <p:nvPicPr>
              <p:cNvPr id="296" name="墨迹 295">
                <a:extLst>
                  <a:ext uri="{FF2B5EF4-FFF2-40B4-BE49-F238E27FC236}">
                    <a16:creationId xmlns:a16="http://schemas.microsoft.com/office/drawing/2014/main" id="{A6581555-3A15-C14C-B3EB-199E97CC330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859660" y="4977649"/>
                <a:ext cx="17960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97" name="墨迹 296">
                <a:extLst>
                  <a:ext uri="{FF2B5EF4-FFF2-40B4-BE49-F238E27FC236}">
                    <a16:creationId xmlns:a16="http://schemas.microsoft.com/office/drawing/2014/main" id="{575D8A76-DD3E-894D-B630-37E5DE759C6D}"/>
                  </a:ext>
                </a:extLst>
              </p14:cNvPr>
              <p14:cNvContentPartPr/>
              <p14:nvPr/>
            </p14:nvContentPartPr>
            <p14:xfrm>
              <a:off x="3879460" y="5962609"/>
              <a:ext cx="567000" cy="56520"/>
            </p14:xfrm>
          </p:contentPart>
        </mc:Choice>
        <mc:Fallback>
          <p:pic>
            <p:nvPicPr>
              <p:cNvPr id="297" name="墨迹 296">
                <a:extLst>
                  <a:ext uri="{FF2B5EF4-FFF2-40B4-BE49-F238E27FC236}">
                    <a16:creationId xmlns:a16="http://schemas.microsoft.com/office/drawing/2014/main" id="{575D8A76-DD3E-894D-B630-37E5DE759C6D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871900" y="5955049"/>
                <a:ext cx="5821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98" name="墨迹 297">
                <a:extLst>
                  <a:ext uri="{FF2B5EF4-FFF2-40B4-BE49-F238E27FC236}">
                    <a16:creationId xmlns:a16="http://schemas.microsoft.com/office/drawing/2014/main" id="{6CBB9C1C-CF99-BC4F-AD5F-C90C2202A3E5}"/>
                  </a:ext>
                </a:extLst>
              </p14:cNvPr>
              <p14:cNvContentPartPr/>
              <p14:nvPr/>
            </p14:nvContentPartPr>
            <p14:xfrm>
              <a:off x="3537100" y="2681929"/>
              <a:ext cx="1027440" cy="68760"/>
            </p14:xfrm>
          </p:contentPart>
        </mc:Choice>
        <mc:Fallback>
          <p:pic>
            <p:nvPicPr>
              <p:cNvPr id="298" name="墨迹 297">
                <a:extLst>
                  <a:ext uri="{FF2B5EF4-FFF2-40B4-BE49-F238E27FC236}">
                    <a16:creationId xmlns:a16="http://schemas.microsoft.com/office/drawing/2014/main" id="{6CBB9C1C-CF99-BC4F-AD5F-C90C2202A3E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529540" y="2674369"/>
                <a:ext cx="10425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99" name="墨迹 298">
                <a:extLst>
                  <a:ext uri="{FF2B5EF4-FFF2-40B4-BE49-F238E27FC236}">
                    <a16:creationId xmlns:a16="http://schemas.microsoft.com/office/drawing/2014/main" id="{2FD3D926-7AEE-FD47-8004-C5B976731A6B}"/>
                  </a:ext>
                </a:extLst>
              </p14:cNvPr>
              <p14:cNvContentPartPr/>
              <p14:nvPr/>
            </p14:nvContentPartPr>
            <p14:xfrm>
              <a:off x="5448340" y="2607049"/>
              <a:ext cx="1450800" cy="56520"/>
            </p14:xfrm>
          </p:contentPart>
        </mc:Choice>
        <mc:Fallback>
          <p:pic>
            <p:nvPicPr>
              <p:cNvPr id="299" name="墨迹 298">
                <a:extLst>
                  <a:ext uri="{FF2B5EF4-FFF2-40B4-BE49-F238E27FC236}">
                    <a16:creationId xmlns:a16="http://schemas.microsoft.com/office/drawing/2014/main" id="{2FD3D926-7AEE-FD47-8004-C5B976731A6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440780" y="2599489"/>
                <a:ext cx="1465920" cy="7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610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墨迹 9">
                <a:extLst>
                  <a:ext uri="{FF2B5EF4-FFF2-40B4-BE49-F238E27FC236}">
                    <a16:creationId xmlns:a16="http://schemas.microsoft.com/office/drawing/2014/main" id="{5819A00A-6E73-3741-8310-FE635569443C}"/>
                  </a:ext>
                </a:extLst>
              </p14:cNvPr>
              <p14:cNvContentPartPr/>
              <p14:nvPr/>
            </p14:nvContentPartPr>
            <p14:xfrm>
              <a:off x="903700" y="359569"/>
              <a:ext cx="1419840" cy="709920"/>
            </p14:xfrm>
          </p:contentPart>
        </mc:Choice>
        <mc:Fallback>
          <p:pic>
            <p:nvPicPr>
              <p:cNvPr id="9" name="墨迹 9">
                <a:extLst>
                  <a:ext uri="{FF2B5EF4-FFF2-40B4-BE49-F238E27FC236}">
                    <a16:creationId xmlns:a16="http://schemas.microsoft.com/office/drawing/2014/main" id="{5819A00A-6E73-3741-8310-FE63556944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140" y="352009"/>
                <a:ext cx="1434960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墨迹 23">
                <a:extLst>
                  <a:ext uri="{FF2B5EF4-FFF2-40B4-BE49-F238E27FC236}">
                    <a16:creationId xmlns:a16="http://schemas.microsoft.com/office/drawing/2014/main" id="{46B276A1-1BAD-BC4E-B7EE-DD535A67F0DE}"/>
                  </a:ext>
                </a:extLst>
              </p14:cNvPr>
              <p14:cNvContentPartPr/>
              <p14:nvPr/>
            </p14:nvContentPartPr>
            <p14:xfrm>
              <a:off x="6798312" y="199061"/>
              <a:ext cx="947520" cy="1012680"/>
            </p14:xfrm>
          </p:contentPart>
        </mc:Choice>
        <mc:Fallback>
          <p:pic>
            <p:nvPicPr>
              <p:cNvPr id="22" name="墨迹 23">
                <a:extLst>
                  <a:ext uri="{FF2B5EF4-FFF2-40B4-BE49-F238E27FC236}">
                    <a16:creationId xmlns:a16="http://schemas.microsoft.com/office/drawing/2014/main" id="{46B276A1-1BAD-BC4E-B7EE-DD535A67F0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0752" y="191501"/>
                <a:ext cx="962280" cy="10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3" name="墨迹 24">
                <a:extLst>
                  <a:ext uri="{FF2B5EF4-FFF2-40B4-BE49-F238E27FC236}">
                    <a16:creationId xmlns:a16="http://schemas.microsoft.com/office/drawing/2014/main" id="{447232D2-3EE2-0547-80C9-1120C9075E8E}"/>
                  </a:ext>
                </a:extLst>
              </p14:cNvPr>
              <p14:cNvContentPartPr/>
              <p14:nvPr/>
            </p14:nvContentPartPr>
            <p14:xfrm>
              <a:off x="2822112" y="324341"/>
              <a:ext cx="3556080" cy="703080"/>
            </p14:xfrm>
          </p:contentPart>
        </mc:Choice>
        <mc:Fallback>
          <p:pic>
            <p:nvPicPr>
              <p:cNvPr id="23" name="墨迹 24">
                <a:extLst>
                  <a:ext uri="{FF2B5EF4-FFF2-40B4-BE49-F238E27FC236}">
                    <a16:creationId xmlns:a16="http://schemas.microsoft.com/office/drawing/2014/main" id="{447232D2-3EE2-0547-80C9-1120C9075E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14552" y="316777"/>
                <a:ext cx="3571200" cy="718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C493D4A3-C385-FA4C-9E9A-27DD4E95C8E6}"/>
                  </a:ext>
                </a:extLst>
              </p14:cNvPr>
              <p14:cNvContentPartPr/>
              <p14:nvPr/>
            </p14:nvContentPartPr>
            <p14:xfrm>
              <a:off x="1066032" y="1672901"/>
              <a:ext cx="106920" cy="43920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C493D4A3-C385-FA4C-9E9A-27DD4E95C8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8472" y="1665341"/>
                <a:ext cx="12204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FC062354-F532-5446-AC67-6C469CD670A0}"/>
                  </a:ext>
                </a:extLst>
              </p14:cNvPr>
              <p14:cNvContentPartPr/>
              <p14:nvPr/>
            </p14:nvContentPartPr>
            <p14:xfrm>
              <a:off x="2245032" y="1710341"/>
              <a:ext cx="169560" cy="63360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FC062354-F532-5446-AC67-6C469CD670A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37472" y="1702781"/>
                <a:ext cx="184680" cy="64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6" name="墨迹 39">
                <a:extLst>
                  <a:ext uri="{FF2B5EF4-FFF2-40B4-BE49-F238E27FC236}">
                    <a16:creationId xmlns:a16="http://schemas.microsoft.com/office/drawing/2014/main" id="{EB8EE3B5-E2E0-F04C-BBAF-ED7E64E878DF}"/>
                  </a:ext>
                </a:extLst>
              </p14:cNvPr>
              <p14:cNvContentPartPr/>
              <p14:nvPr/>
            </p14:nvContentPartPr>
            <p14:xfrm>
              <a:off x="3424032" y="1798181"/>
              <a:ext cx="200880" cy="163440"/>
            </p14:xfrm>
          </p:contentPart>
        </mc:Choice>
        <mc:Fallback>
          <p:pic>
            <p:nvPicPr>
              <p:cNvPr id="36" name="墨迹 39">
                <a:extLst>
                  <a:ext uri="{FF2B5EF4-FFF2-40B4-BE49-F238E27FC236}">
                    <a16:creationId xmlns:a16="http://schemas.microsoft.com/office/drawing/2014/main" id="{EB8EE3B5-E2E0-F04C-BBAF-ED7E64E878D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16832" y="1790621"/>
                <a:ext cx="2160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7" name="墨迹 40">
                <a:extLst>
                  <a:ext uri="{FF2B5EF4-FFF2-40B4-BE49-F238E27FC236}">
                    <a16:creationId xmlns:a16="http://schemas.microsoft.com/office/drawing/2014/main" id="{3E04E7DB-2C2D-794A-B4AD-8562449A5CD5}"/>
                  </a:ext>
                </a:extLst>
              </p14:cNvPr>
              <p14:cNvContentPartPr/>
              <p14:nvPr/>
            </p14:nvContentPartPr>
            <p14:xfrm>
              <a:off x="2646432" y="1515941"/>
              <a:ext cx="389160" cy="558000"/>
            </p14:xfrm>
          </p:contentPart>
        </mc:Choice>
        <mc:Fallback>
          <p:pic>
            <p:nvPicPr>
              <p:cNvPr id="37" name="墨迹 40">
                <a:extLst>
                  <a:ext uri="{FF2B5EF4-FFF2-40B4-BE49-F238E27FC236}">
                    <a16:creationId xmlns:a16="http://schemas.microsoft.com/office/drawing/2014/main" id="{3E04E7DB-2C2D-794A-B4AD-8562449A5CD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38872" y="1508376"/>
                <a:ext cx="404280" cy="5731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8" name="墨迹 41">
                <a:extLst>
                  <a:ext uri="{FF2B5EF4-FFF2-40B4-BE49-F238E27FC236}">
                    <a16:creationId xmlns:a16="http://schemas.microsoft.com/office/drawing/2014/main" id="{BCB34637-A0DC-504C-8244-F5316AC01899}"/>
                  </a:ext>
                </a:extLst>
              </p14:cNvPr>
              <p14:cNvContentPartPr/>
              <p14:nvPr/>
            </p14:nvContentPartPr>
            <p14:xfrm>
              <a:off x="1881432" y="1766861"/>
              <a:ext cx="188640" cy="119520"/>
            </p14:xfrm>
          </p:contentPart>
        </mc:Choice>
        <mc:Fallback>
          <p:pic>
            <p:nvPicPr>
              <p:cNvPr id="38" name="墨迹 41">
                <a:extLst>
                  <a:ext uri="{FF2B5EF4-FFF2-40B4-BE49-F238E27FC236}">
                    <a16:creationId xmlns:a16="http://schemas.microsoft.com/office/drawing/2014/main" id="{BCB34637-A0DC-504C-8244-F5316AC0189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73872" y="1759301"/>
                <a:ext cx="2034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9" name="墨迹 42">
                <a:extLst>
                  <a:ext uri="{FF2B5EF4-FFF2-40B4-BE49-F238E27FC236}">
                    <a16:creationId xmlns:a16="http://schemas.microsoft.com/office/drawing/2014/main" id="{6ED194C7-4ECD-C840-8682-93FBF930DC59}"/>
                  </a:ext>
                </a:extLst>
              </p14:cNvPr>
              <p14:cNvContentPartPr/>
              <p14:nvPr/>
            </p14:nvContentPartPr>
            <p14:xfrm>
              <a:off x="1410912" y="1741661"/>
              <a:ext cx="188640" cy="270000"/>
            </p14:xfrm>
          </p:contentPart>
        </mc:Choice>
        <mc:Fallback>
          <p:pic>
            <p:nvPicPr>
              <p:cNvPr id="39" name="墨迹 42">
                <a:extLst>
                  <a:ext uri="{FF2B5EF4-FFF2-40B4-BE49-F238E27FC236}">
                    <a16:creationId xmlns:a16="http://schemas.microsoft.com/office/drawing/2014/main" id="{6ED194C7-4ECD-C840-8682-93FBF930DC5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03712" y="1734101"/>
                <a:ext cx="20340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65E65F83-EE85-3849-A356-CFA4D0DC1E9D}"/>
                  </a:ext>
                </a:extLst>
              </p14:cNvPr>
              <p14:cNvContentPartPr/>
              <p14:nvPr/>
            </p14:nvContentPartPr>
            <p14:xfrm>
              <a:off x="5073552" y="1541141"/>
              <a:ext cx="113400" cy="56412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65E65F83-EE85-3849-A356-CFA4D0DC1E9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65992" y="1533581"/>
                <a:ext cx="128160" cy="5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AE7A8D4D-CC8E-9F4A-92D3-82218F6A5879}"/>
                  </a:ext>
                </a:extLst>
              </p14:cNvPr>
              <p14:cNvContentPartPr/>
              <p14:nvPr/>
            </p14:nvContentPartPr>
            <p14:xfrm>
              <a:off x="5361912" y="1403261"/>
              <a:ext cx="138240" cy="24480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AE7A8D4D-CC8E-9F4A-92D3-82218F6A587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54712" y="1395701"/>
                <a:ext cx="1533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C6F7EBF7-1938-234C-BB1F-C492F48C84C4}"/>
                  </a:ext>
                </a:extLst>
              </p14:cNvPr>
              <p14:cNvContentPartPr/>
              <p14:nvPr/>
            </p14:nvContentPartPr>
            <p14:xfrm>
              <a:off x="5437152" y="1873421"/>
              <a:ext cx="19080" cy="17604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C6F7EBF7-1938-234C-BB1F-C492F48C84C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29952" y="1865861"/>
                <a:ext cx="342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2" name="墨迹 52">
                <a:extLst>
                  <a:ext uri="{FF2B5EF4-FFF2-40B4-BE49-F238E27FC236}">
                    <a16:creationId xmlns:a16="http://schemas.microsoft.com/office/drawing/2014/main" id="{013898E4-80F2-F743-A764-40601B099E91}"/>
                  </a:ext>
                </a:extLst>
              </p14:cNvPr>
              <p14:cNvContentPartPr/>
              <p14:nvPr/>
            </p14:nvContentPartPr>
            <p14:xfrm>
              <a:off x="3969792" y="1509821"/>
              <a:ext cx="884520" cy="483480"/>
            </p14:xfrm>
          </p:contentPart>
        </mc:Choice>
        <mc:Fallback>
          <p:pic>
            <p:nvPicPr>
              <p:cNvPr id="52" name="墨迹 52">
                <a:extLst>
                  <a:ext uri="{FF2B5EF4-FFF2-40B4-BE49-F238E27FC236}">
                    <a16:creationId xmlns:a16="http://schemas.microsoft.com/office/drawing/2014/main" id="{013898E4-80F2-F743-A764-40601B099E9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62232" y="1502255"/>
                <a:ext cx="899640" cy="498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96C92CFA-3277-874A-B995-8B0A7FCAFC21}"/>
                  </a:ext>
                </a:extLst>
              </p14:cNvPr>
              <p14:cNvContentPartPr/>
              <p14:nvPr/>
            </p14:nvContentPartPr>
            <p14:xfrm>
              <a:off x="5700672" y="1459421"/>
              <a:ext cx="44280" cy="61164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96C92CFA-3277-874A-B995-8B0A7FCAFC2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93112" y="1452221"/>
                <a:ext cx="59400" cy="62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0" name="墨迹 60">
                <a:extLst>
                  <a:ext uri="{FF2B5EF4-FFF2-40B4-BE49-F238E27FC236}">
                    <a16:creationId xmlns:a16="http://schemas.microsoft.com/office/drawing/2014/main" id="{70FA4F18-EDF1-0D4B-AF95-F2D5265AFE9C}"/>
                  </a:ext>
                </a:extLst>
              </p14:cNvPr>
              <p14:cNvContentPartPr/>
              <p14:nvPr/>
            </p14:nvContentPartPr>
            <p14:xfrm>
              <a:off x="6026832" y="1416221"/>
              <a:ext cx="821880" cy="532800"/>
            </p14:xfrm>
          </p:contentPart>
        </mc:Choice>
        <mc:Fallback>
          <p:pic>
            <p:nvPicPr>
              <p:cNvPr id="60" name="墨迹 60">
                <a:extLst>
                  <a:ext uri="{FF2B5EF4-FFF2-40B4-BE49-F238E27FC236}">
                    <a16:creationId xmlns:a16="http://schemas.microsoft.com/office/drawing/2014/main" id="{70FA4F18-EDF1-0D4B-AF95-F2D5265AFE9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19272" y="1409021"/>
                <a:ext cx="83700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93CDA320-1B37-3445-B4E4-8469DE856B59}"/>
                  </a:ext>
                </a:extLst>
              </p14:cNvPr>
              <p14:cNvContentPartPr/>
              <p14:nvPr/>
            </p14:nvContentPartPr>
            <p14:xfrm>
              <a:off x="6760512" y="1816901"/>
              <a:ext cx="31680" cy="3816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93CDA320-1B37-3445-B4E4-8469DE856B5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52952" y="1809701"/>
                <a:ext cx="468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0" name="墨迹 71">
                <a:extLst>
                  <a:ext uri="{FF2B5EF4-FFF2-40B4-BE49-F238E27FC236}">
                    <a16:creationId xmlns:a16="http://schemas.microsoft.com/office/drawing/2014/main" id="{A85082AE-CC5A-D848-B118-9E69EE8D76EE}"/>
                  </a:ext>
                </a:extLst>
              </p14:cNvPr>
              <p14:cNvContentPartPr/>
              <p14:nvPr/>
            </p14:nvContentPartPr>
            <p14:xfrm>
              <a:off x="8190432" y="1371941"/>
              <a:ext cx="388800" cy="752760"/>
            </p14:xfrm>
          </p:contentPart>
        </mc:Choice>
        <mc:Fallback>
          <p:pic>
            <p:nvPicPr>
              <p:cNvPr id="70" name="墨迹 71">
                <a:extLst>
                  <a:ext uri="{FF2B5EF4-FFF2-40B4-BE49-F238E27FC236}">
                    <a16:creationId xmlns:a16="http://schemas.microsoft.com/office/drawing/2014/main" id="{A85082AE-CC5A-D848-B118-9E69EE8D76E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82865" y="1364381"/>
                <a:ext cx="403934" cy="7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1" name="墨迹 72">
                <a:extLst>
                  <a:ext uri="{FF2B5EF4-FFF2-40B4-BE49-F238E27FC236}">
                    <a16:creationId xmlns:a16="http://schemas.microsoft.com/office/drawing/2014/main" id="{F281615D-ED13-B84D-89DC-69BCD707EC3D}"/>
                  </a:ext>
                </a:extLst>
              </p14:cNvPr>
              <p14:cNvContentPartPr/>
              <p14:nvPr/>
            </p14:nvContentPartPr>
            <p14:xfrm>
              <a:off x="6992712" y="1566341"/>
              <a:ext cx="984960" cy="658800"/>
            </p14:xfrm>
          </p:contentPart>
        </mc:Choice>
        <mc:Fallback>
          <p:pic>
            <p:nvPicPr>
              <p:cNvPr id="71" name="墨迹 72">
                <a:extLst>
                  <a:ext uri="{FF2B5EF4-FFF2-40B4-BE49-F238E27FC236}">
                    <a16:creationId xmlns:a16="http://schemas.microsoft.com/office/drawing/2014/main" id="{F281615D-ED13-B84D-89DC-69BCD707EC3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85152" y="1558781"/>
                <a:ext cx="1000080" cy="67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5" name="墨迹 95">
                <a:extLst>
                  <a:ext uri="{FF2B5EF4-FFF2-40B4-BE49-F238E27FC236}">
                    <a16:creationId xmlns:a16="http://schemas.microsoft.com/office/drawing/2014/main" id="{9B892901-67EC-AA41-8D05-53102DD5D9D8}"/>
                  </a:ext>
                </a:extLst>
              </p14:cNvPr>
              <p14:cNvContentPartPr/>
              <p14:nvPr/>
            </p14:nvContentPartPr>
            <p14:xfrm>
              <a:off x="8742312" y="1328021"/>
              <a:ext cx="2584440" cy="890640"/>
            </p14:xfrm>
          </p:contentPart>
        </mc:Choice>
        <mc:Fallback>
          <p:pic>
            <p:nvPicPr>
              <p:cNvPr id="95" name="墨迹 95">
                <a:extLst>
                  <a:ext uri="{FF2B5EF4-FFF2-40B4-BE49-F238E27FC236}">
                    <a16:creationId xmlns:a16="http://schemas.microsoft.com/office/drawing/2014/main" id="{9B892901-67EC-AA41-8D05-53102DD5D9D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734751" y="1320464"/>
                <a:ext cx="2599562" cy="905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3" name="墨迹 105">
                <a:extLst>
                  <a:ext uri="{FF2B5EF4-FFF2-40B4-BE49-F238E27FC236}">
                    <a16:creationId xmlns:a16="http://schemas.microsoft.com/office/drawing/2014/main" id="{AE041CFC-B673-1244-A811-E278BCD16BB5}"/>
                  </a:ext>
                </a:extLst>
              </p14:cNvPr>
              <p14:cNvContentPartPr/>
              <p14:nvPr/>
            </p14:nvContentPartPr>
            <p14:xfrm>
              <a:off x="3568392" y="2732741"/>
              <a:ext cx="420480" cy="331920"/>
            </p14:xfrm>
          </p:contentPart>
        </mc:Choice>
        <mc:Fallback>
          <p:pic>
            <p:nvPicPr>
              <p:cNvPr id="103" name="墨迹 105">
                <a:extLst>
                  <a:ext uri="{FF2B5EF4-FFF2-40B4-BE49-F238E27FC236}">
                    <a16:creationId xmlns:a16="http://schemas.microsoft.com/office/drawing/2014/main" id="{AE041CFC-B673-1244-A811-E278BCD16BB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60832" y="2725181"/>
                <a:ext cx="4356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3C752765-6364-144E-B6D3-3643E63DB9E6}"/>
                  </a:ext>
                </a:extLst>
              </p14:cNvPr>
              <p14:cNvContentPartPr/>
              <p14:nvPr/>
            </p14:nvContentPartPr>
            <p14:xfrm>
              <a:off x="3342672" y="3240701"/>
              <a:ext cx="226080" cy="36396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3C752765-6364-144E-B6D3-3643E63DB9E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35112" y="3233141"/>
                <a:ext cx="24120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E3E2AA73-A7EF-1B49-BC7F-7E6FC5D92BF5}"/>
                  </a:ext>
                </a:extLst>
              </p14:cNvPr>
              <p14:cNvContentPartPr/>
              <p14:nvPr/>
            </p14:nvContentPartPr>
            <p14:xfrm>
              <a:off x="3624912" y="2368781"/>
              <a:ext cx="182160" cy="18216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E3E2AA73-A7EF-1B49-BC7F-7E6FC5D92BF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617352" y="2361581"/>
                <a:ext cx="1972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4" name="墨迹 114">
                <a:extLst>
                  <a:ext uri="{FF2B5EF4-FFF2-40B4-BE49-F238E27FC236}">
                    <a16:creationId xmlns:a16="http://schemas.microsoft.com/office/drawing/2014/main" id="{B5E2D3FA-FD72-C840-94D5-74ED23B7C1BF}"/>
                  </a:ext>
                </a:extLst>
              </p14:cNvPr>
              <p14:cNvContentPartPr/>
              <p14:nvPr/>
            </p14:nvContentPartPr>
            <p14:xfrm>
              <a:off x="3787992" y="3291461"/>
              <a:ext cx="407160" cy="219240"/>
            </p14:xfrm>
          </p:contentPart>
        </mc:Choice>
        <mc:Fallback>
          <p:pic>
            <p:nvPicPr>
              <p:cNvPr id="114" name="墨迹 114">
                <a:extLst>
                  <a:ext uri="{FF2B5EF4-FFF2-40B4-BE49-F238E27FC236}">
                    <a16:creationId xmlns:a16="http://schemas.microsoft.com/office/drawing/2014/main" id="{B5E2D3FA-FD72-C840-94D5-74ED23B7C1B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80432" y="3283901"/>
                <a:ext cx="42228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9" name="墨迹 131">
                <a:extLst>
                  <a:ext uri="{FF2B5EF4-FFF2-40B4-BE49-F238E27FC236}">
                    <a16:creationId xmlns:a16="http://schemas.microsoft.com/office/drawing/2014/main" id="{595DAB06-2B81-464A-99C0-B35A8D3334CE}"/>
                  </a:ext>
                </a:extLst>
              </p14:cNvPr>
              <p14:cNvContentPartPr/>
              <p14:nvPr/>
            </p14:nvContentPartPr>
            <p14:xfrm>
              <a:off x="3047832" y="3002381"/>
              <a:ext cx="213840" cy="163440"/>
            </p14:xfrm>
          </p:contentPart>
        </mc:Choice>
        <mc:Fallback>
          <p:pic>
            <p:nvPicPr>
              <p:cNvPr id="129" name="墨迹 131">
                <a:extLst>
                  <a:ext uri="{FF2B5EF4-FFF2-40B4-BE49-F238E27FC236}">
                    <a16:creationId xmlns:a16="http://schemas.microsoft.com/office/drawing/2014/main" id="{595DAB06-2B81-464A-99C0-B35A8D3334C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40259" y="2994821"/>
                <a:ext cx="228985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0" name="墨迹 132">
                <a:extLst>
                  <a:ext uri="{FF2B5EF4-FFF2-40B4-BE49-F238E27FC236}">
                    <a16:creationId xmlns:a16="http://schemas.microsoft.com/office/drawing/2014/main" id="{96A5617F-2DC2-F045-B214-09A6F68498C8}"/>
                  </a:ext>
                </a:extLst>
              </p14:cNvPr>
              <p14:cNvContentPartPr/>
              <p14:nvPr/>
            </p14:nvContentPartPr>
            <p14:xfrm>
              <a:off x="1473912" y="2814101"/>
              <a:ext cx="1298520" cy="683640"/>
            </p14:xfrm>
          </p:contentPart>
        </mc:Choice>
        <mc:Fallback>
          <p:pic>
            <p:nvPicPr>
              <p:cNvPr id="130" name="墨迹 132">
                <a:extLst>
                  <a:ext uri="{FF2B5EF4-FFF2-40B4-BE49-F238E27FC236}">
                    <a16:creationId xmlns:a16="http://schemas.microsoft.com/office/drawing/2014/main" id="{96A5617F-2DC2-F045-B214-09A6F68498C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66352" y="2806537"/>
                <a:ext cx="1313640" cy="698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1" name="墨迹 133">
                <a:extLst>
                  <a:ext uri="{FF2B5EF4-FFF2-40B4-BE49-F238E27FC236}">
                    <a16:creationId xmlns:a16="http://schemas.microsoft.com/office/drawing/2014/main" id="{E6013306-A442-6241-9A45-B44E9C3DC4CA}"/>
                  </a:ext>
                </a:extLst>
              </p14:cNvPr>
              <p14:cNvContentPartPr/>
              <p14:nvPr/>
            </p14:nvContentPartPr>
            <p14:xfrm>
              <a:off x="570672" y="2933261"/>
              <a:ext cx="477360" cy="828360"/>
            </p14:xfrm>
          </p:contentPart>
        </mc:Choice>
        <mc:Fallback>
          <p:pic>
            <p:nvPicPr>
              <p:cNvPr id="131" name="墨迹 133">
                <a:extLst>
                  <a:ext uri="{FF2B5EF4-FFF2-40B4-BE49-F238E27FC236}">
                    <a16:creationId xmlns:a16="http://schemas.microsoft.com/office/drawing/2014/main" id="{E6013306-A442-6241-9A45-B44E9C3DC4C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63106" y="2925701"/>
                <a:ext cx="492491" cy="84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AEE4F41F-A6F1-4849-B874-F5ECE3A741FA}"/>
                  </a:ext>
                </a:extLst>
              </p14:cNvPr>
              <p14:cNvContentPartPr/>
              <p14:nvPr/>
            </p14:nvContentPartPr>
            <p14:xfrm>
              <a:off x="4396392" y="2626181"/>
              <a:ext cx="144720" cy="73980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AEE4F41F-A6F1-4849-B874-F5ECE3A741F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388832" y="2618621"/>
                <a:ext cx="159840" cy="75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9" name="墨迹 139">
                <a:extLst>
                  <a:ext uri="{FF2B5EF4-FFF2-40B4-BE49-F238E27FC236}">
                    <a16:creationId xmlns:a16="http://schemas.microsoft.com/office/drawing/2014/main" id="{98DF0FDF-64E3-DD4B-8FC9-47832F351608}"/>
                  </a:ext>
                </a:extLst>
              </p14:cNvPr>
              <p14:cNvContentPartPr/>
              <p14:nvPr/>
            </p14:nvContentPartPr>
            <p14:xfrm>
              <a:off x="4734792" y="2601701"/>
              <a:ext cx="495720" cy="739080"/>
            </p14:xfrm>
          </p:contentPart>
        </mc:Choice>
        <mc:Fallback>
          <p:pic>
            <p:nvPicPr>
              <p:cNvPr id="139" name="墨迹 139">
                <a:extLst>
                  <a:ext uri="{FF2B5EF4-FFF2-40B4-BE49-F238E27FC236}">
                    <a16:creationId xmlns:a16="http://schemas.microsoft.com/office/drawing/2014/main" id="{98DF0FDF-64E3-DD4B-8FC9-47832F35160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727232" y="2594141"/>
                <a:ext cx="51084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2D5E24B1-7B6E-7F43-8B1D-6645B6CFF1C8}"/>
                  </a:ext>
                </a:extLst>
              </p14:cNvPr>
              <p14:cNvContentPartPr/>
              <p14:nvPr/>
            </p14:nvContentPartPr>
            <p14:xfrm>
              <a:off x="6685992" y="2714021"/>
              <a:ext cx="231840" cy="55836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2D5E24B1-7B6E-7F43-8B1D-6645B6CFF1C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678432" y="2706461"/>
                <a:ext cx="246600" cy="5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3FD78575-4A43-B343-86D8-3445B218D70C}"/>
                  </a:ext>
                </a:extLst>
              </p14:cNvPr>
              <p14:cNvContentPartPr/>
              <p14:nvPr/>
            </p14:nvContentPartPr>
            <p14:xfrm>
              <a:off x="7117992" y="2419181"/>
              <a:ext cx="207360" cy="40788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3FD78575-4A43-B343-86D8-3445B218D70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110432" y="2411621"/>
                <a:ext cx="22248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8" name="墨迹 148">
                <a:extLst>
                  <a:ext uri="{FF2B5EF4-FFF2-40B4-BE49-F238E27FC236}">
                    <a16:creationId xmlns:a16="http://schemas.microsoft.com/office/drawing/2014/main" id="{F7DC9D28-A14F-A041-8E79-AE8C45390C23}"/>
                  </a:ext>
                </a:extLst>
              </p14:cNvPr>
              <p14:cNvContentPartPr/>
              <p14:nvPr/>
            </p14:nvContentPartPr>
            <p14:xfrm>
              <a:off x="5518872" y="2469221"/>
              <a:ext cx="978480" cy="640080"/>
            </p14:xfrm>
          </p:contentPart>
        </mc:Choice>
        <mc:Fallback>
          <p:pic>
            <p:nvPicPr>
              <p:cNvPr id="148" name="墨迹 148">
                <a:extLst>
                  <a:ext uri="{FF2B5EF4-FFF2-40B4-BE49-F238E27FC236}">
                    <a16:creationId xmlns:a16="http://schemas.microsoft.com/office/drawing/2014/main" id="{F7DC9D28-A14F-A041-8E79-AE8C45390C2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511315" y="2461661"/>
                <a:ext cx="993235" cy="65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3A78CEA3-B204-DB47-B673-BB7947544AA3}"/>
                  </a:ext>
                </a:extLst>
              </p14:cNvPr>
              <p14:cNvContentPartPr/>
              <p14:nvPr/>
            </p14:nvContentPartPr>
            <p14:xfrm>
              <a:off x="7882992" y="3190661"/>
              <a:ext cx="132120" cy="10080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3A78CEA3-B204-DB47-B673-BB7947544AA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875792" y="3183101"/>
                <a:ext cx="1472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115781E4-6D8A-9249-A845-C48664BA364C}"/>
                  </a:ext>
                </a:extLst>
              </p14:cNvPr>
              <p14:cNvContentPartPr/>
              <p14:nvPr/>
            </p14:nvContentPartPr>
            <p14:xfrm>
              <a:off x="2433312" y="4150061"/>
              <a:ext cx="213480" cy="2556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115781E4-6D8A-9249-A845-C48664BA364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425752" y="4142501"/>
                <a:ext cx="2286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8" name="墨迹 160">
                <a:extLst>
                  <a:ext uri="{FF2B5EF4-FFF2-40B4-BE49-F238E27FC236}">
                    <a16:creationId xmlns:a16="http://schemas.microsoft.com/office/drawing/2014/main" id="{A7F09888-5FAA-9247-B87C-D3550A61A0C6}"/>
                  </a:ext>
                </a:extLst>
              </p14:cNvPr>
              <p14:cNvContentPartPr/>
              <p14:nvPr/>
            </p14:nvContentPartPr>
            <p14:xfrm>
              <a:off x="2941272" y="4200101"/>
              <a:ext cx="81720" cy="188640"/>
            </p14:xfrm>
          </p:contentPart>
        </mc:Choice>
        <mc:Fallback>
          <p:pic>
            <p:nvPicPr>
              <p:cNvPr id="158" name="墨迹 160">
                <a:extLst>
                  <a:ext uri="{FF2B5EF4-FFF2-40B4-BE49-F238E27FC236}">
                    <a16:creationId xmlns:a16="http://schemas.microsoft.com/office/drawing/2014/main" id="{A7F09888-5FAA-9247-B87C-D3550A61A0C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33712" y="4192541"/>
                <a:ext cx="968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9" name="墨迹 161">
                <a:extLst>
                  <a:ext uri="{FF2B5EF4-FFF2-40B4-BE49-F238E27FC236}">
                    <a16:creationId xmlns:a16="http://schemas.microsoft.com/office/drawing/2014/main" id="{B119BC52-3283-754B-9A54-97EC49967978}"/>
                  </a:ext>
                </a:extLst>
              </p14:cNvPr>
              <p14:cNvContentPartPr/>
              <p14:nvPr/>
            </p14:nvContentPartPr>
            <p14:xfrm>
              <a:off x="1661832" y="3943061"/>
              <a:ext cx="520920" cy="495720"/>
            </p14:xfrm>
          </p:contentPart>
        </mc:Choice>
        <mc:Fallback>
          <p:pic>
            <p:nvPicPr>
              <p:cNvPr id="159" name="墨迹 161">
                <a:extLst>
                  <a:ext uri="{FF2B5EF4-FFF2-40B4-BE49-F238E27FC236}">
                    <a16:creationId xmlns:a16="http://schemas.microsoft.com/office/drawing/2014/main" id="{B119BC52-3283-754B-9A54-97EC4996797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654272" y="3935501"/>
                <a:ext cx="53604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60" name="墨迹 162">
                <a:extLst>
                  <a:ext uri="{FF2B5EF4-FFF2-40B4-BE49-F238E27FC236}">
                    <a16:creationId xmlns:a16="http://schemas.microsoft.com/office/drawing/2014/main" id="{AF24B6CB-D183-A445-9027-69ECE7C620DF}"/>
                  </a:ext>
                </a:extLst>
              </p14:cNvPr>
              <p14:cNvContentPartPr/>
              <p14:nvPr/>
            </p14:nvContentPartPr>
            <p14:xfrm>
              <a:off x="627192" y="3930461"/>
              <a:ext cx="740520" cy="468000"/>
            </p14:xfrm>
          </p:contentPart>
        </mc:Choice>
        <mc:Fallback>
          <p:pic>
            <p:nvPicPr>
              <p:cNvPr id="160" name="墨迹 162">
                <a:extLst>
                  <a:ext uri="{FF2B5EF4-FFF2-40B4-BE49-F238E27FC236}">
                    <a16:creationId xmlns:a16="http://schemas.microsoft.com/office/drawing/2014/main" id="{AF24B6CB-D183-A445-9027-69ECE7C620D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19632" y="3922901"/>
                <a:ext cx="75528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75" name="墨迹 177">
                <a:extLst>
                  <a:ext uri="{FF2B5EF4-FFF2-40B4-BE49-F238E27FC236}">
                    <a16:creationId xmlns:a16="http://schemas.microsoft.com/office/drawing/2014/main" id="{04908998-9362-E545-9F02-FC4F8709A0C5}"/>
                  </a:ext>
                </a:extLst>
              </p14:cNvPr>
              <p14:cNvContentPartPr/>
              <p14:nvPr/>
            </p14:nvContentPartPr>
            <p14:xfrm>
              <a:off x="6695712" y="4225301"/>
              <a:ext cx="39960" cy="125640"/>
            </p14:xfrm>
          </p:contentPart>
        </mc:Choice>
        <mc:Fallback>
          <p:pic>
            <p:nvPicPr>
              <p:cNvPr id="175" name="墨迹 177">
                <a:extLst>
                  <a:ext uri="{FF2B5EF4-FFF2-40B4-BE49-F238E27FC236}">
                    <a16:creationId xmlns:a16="http://schemas.microsoft.com/office/drawing/2014/main" id="{04908998-9362-E545-9F02-FC4F8709A0C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688152" y="4217741"/>
                <a:ext cx="550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6" name="墨迹 178">
                <a:extLst>
                  <a:ext uri="{FF2B5EF4-FFF2-40B4-BE49-F238E27FC236}">
                    <a16:creationId xmlns:a16="http://schemas.microsoft.com/office/drawing/2014/main" id="{F0BB95C4-C0C3-6943-A50F-E3CE700C1CB2}"/>
                  </a:ext>
                </a:extLst>
              </p14:cNvPr>
              <p14:cNvContentPartPr/>
              <p14:nvPr/>
            </p14:nvContentPartPr>
            <p14:xfrm>
              <a:off x="5440032" y="3679541"/>
              <a:ext cx="1019880" cy="596520"/>
            </p14:xfrm>
          </p:contentPart>
        </mc:Choice>
        <mc:Fallback>
          <p:pic>
            <p:nvPicPr>
              <p:cNvPr id="176" name="墨迹 178">
                <a:extLst>
                  <a:ext uri="{FF2B5EF4-FFF2-40B4-BE49-F238E27FC236}">
                    <a16:creationId xmlns:a16="http://schemas.microsoft.com/office/drawing/2014/main" id="{F0BB95C4-C0C3-6943-A50F-E3CE700C1CB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432472" y="3671976"/>
                <a:ext cx="1035000" cy="611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77" name="墨迹 179">
                <a:extLst>
                  <a:ext uri="{FF2B5EF4-FFF2-40B4-BE49-F238E27FC236}">
                    <a16:creationId xmlns:a16="http://schemas.microsoft.com/office/drawing/2014/main" id="{C2A0380C-CEAF-194E-BB15-EF553ADD83BB}"/>
                  </a:ext>
                </a:extLst>
              </p14:cNvPr>
              <p14:cNvContentPartPr/>
              <p14:nvPr/>
            </p14:nvContentPartPr>
            <p14:xfrm>
              <a:off x="4334112" y="3779981"/>
              <a:ext cx="871560" cy="570960"/>
            </p14:xfrm>
          </p:contentPart>
        </mc:Choice>
        <mc:Fallback>
          <p:pic>
            <p:nvPicPr>
              <p:cNvPr id="177" name="墨迹 179">
                <a:extLst>
                  <a:ext uri="{FF2B5EF4-FFF2-40B4-BE49-F238E27FC236}">
                    <a16:creationId xmlns:a16="http://schemas.microsoft.com/office/drawing/2014/main" id="{C2A0380C-CEAF-194E-BB15-EF553ADD83B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326552" y="3772421"/>
                <a:ext cx="886320" cy="5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EFA27C0F-74A4-2C41-B6E3-F9D917BCE50E}"/>
                  </a:ext>
                </a:extLst>
              </p14:cNvPr>
              <p14:cNvContentPartPr/>
              <p14:nvPr/>
            </p14:nvContentPartPr>
            <p14:xfrm>
              <a:off x="3694032" y="4908941"/>
              <a:ext cx="94320" cy="28872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EFA27C0F-74A4-2C41-B6E3-F9D917BCE50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686472" y="4901381"/>
                <a:ext cx="10944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CD1ADA87-8514-D747-A24D-7547FD55DA33}"/>
                  </a:ext>
                </a:extLst>
              </p14:cNvPr>
              <p14:cNvContentPartPr/>
              <p14:nvPr/>
            </p14:nvContentPartPr>
            <p14:xfrm>
              <a:off x="5493672" y="4871141"/>
              <a:ext cx="100800" cy="28872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CD1ADA87-8514-D747-A24D-7547FD55DA3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486112" y="4863581"/>
                <a:ext cx="1159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BB740736-3A3B-964B-B3DB-76A473E43473}"/>
                  </a:ext>
                </a:extLst>
              </p14:cNvPr>
              <p14:cNvContentPartPr/>
              <p14:nvPr/>
            </p14:nvContentPartPr>
            <p14:xfrm>
              <a:off x="6735672" y="4821101"/>
              <a:ext cx="182160" cy="50832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BB740736-3A3B-964B-B3DB-76A473E4347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728112" y="4813541"/>
                <a:ext cx="197280" cy="52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A0B98EF7-9B51-E242-89DB-B5317F4DD000}"/>
                  </a:ext>
                </a:extLst>
              </p14:cNvPr>
              <p14:cNvContentPartPr/>
              <p14:nvPr/>
            </p14:nvContentPartPr>
            <p14:xfrm>
              <a:off x="7130592" y="4827221"/>
              <a:ext cx="156600" cy="29520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A0B98EF7-9B51-E242-89DB-B5317F4DD00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123032" y="4819661"/>
                <a:ext cx="17136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30942B10-3004-C24F-AF83-38DC551FADE0}"/>
                  </a:ext>
                </a:extLst>
              </p14:cNvPr>
              <p14:cNvContentPartPr/>
              <p14:nvPr/>
            </p14:nvContentPartPr>
            <p14:xfrm>
              <a:off x="7977312" y="4921541"/>
              <a:ext cx="200880" cy="3168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30942B10-3004-C24F-AF83-38DC551FADE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969752" y="4913981"/>
                <a:ext cx="2160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09" name="墨迹 215">
                <a:extLst>
                  <a:ext uri="{FF2B5EF4-FFF2-40B4-BE49-F238E27FC236}">
                    <a16:creationId xmlns:a16="http://schemas.microsoft.com/office/drawing/2014/main" id="{9097DFF8-B660-804E-ACEA-AF4B6056FE86}"/>
                  </a:ext>
                </a:extLst>
              </p14:cNvPr>
              <p14:cNvContentPartPr/>
              <p14:nvPr/>
            </p14:nvContentPartPr>
            <p14:xfrm>
              <a:off x="6328512" y="4921541"/>
              <a:ext cx="225360" cy="144720"/>
            </p14:xfrm>
          </p:contentPart>
        </mc:Choice>
        <mc:Fallback>
          <p:pic>
            <p:nvPicPr>
              <p:cNvPr id="209" name="墨迹 215">
                <a:extLst>
                  <a:ext uri="{FF2B5EF4-FFF2-40B4-BE49-F238E27FC236}">
                    <a16:creationId xmlns:a16="http://schemas.microsoft.com/office/drawing/2014/main" id="{9097DFF8-B660-804E-ACEA-AF4B6056FE8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320952" y="4913981"/>
                <a:ext cx="2404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10" name="墨迹 216">
                <a:extLst>
                  <a:ext uri="{FF2B5EF4-FFF2-40B4-BE49-F238E27FC236}">
                    <a16:creationId xmlns:a16="http://schemas.microsoft.com/office/drawing/2014/main" id="{1ECAA791-A7A6-CD4D-A9A2-FCE03FCE6BF1}"/>
                  </a:ext>
                </a:extLst>
              </p14:cNvPr>
              <p14:cNvContentPartPr/>
              <p14:nvPr/>
            </p14:nvContentPartPr>
            <p14:xfrm>
              <a:off x="5838552" y="4893461"/>
              <a:ext cx="270000" cy="216720"/>
            </p14:xfrm>
          </p:contentPart>
        </mc:Choice>
        <mc:Fallback>
          <p:pic>
            <p:nvPicPr>
              <p:cNvPr id="210" name="墨迹 216">
                <a:extLst>
                  <a:ext uri="{FF2B5EF4-FFF2-40B4-BE49-F238E27FC236}">
                    <a16:creationId xmlns:a16="http://schemas.microsoft.com/office/drawing/2014/main" id="{1ECAA791-A7A6-CD4D-A9A2-FCE03FCE6BF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830992" y="4885888"/>
                <a:ext cx="285120" cy="231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11" name="墨迹 217">
                <a:extLst>
                  <a:ext uri="{FF2B5EF4-FFF2-40B4-BE49-F238E27FC236}">
                    <a16:creationId xmlns:a16="http://schemas.microsoft.com/office/drawing/2014/main" id="{A9748FDB-B458-474C-B345-676C68279603}"/>
                  </a:ext>
                </a:extLst>
              </p14:cNvPr>
              <p14:cNvContentPartPr/>
              <p14:nvPr/>
            </p14:nvContentPartPr>
            <p14:xfrm>
              <a:off x="4397112" y="4896341"/>
              <a:ext cx="808560" cy="476280"/>
            </p14:xfrm>
          </p:contentPart>
        </mc:Choice>
        <mc:Fallback>
          <p:pic>
            <p:nvPicPr>
              <p:cNvPr id="211" name="墨迹 217">
                <a:extLst>
                  <a:ext uri="{FF2B5EF4-FFF2-40B4-BE49-F238E27FC236}">
                    <a16:creationId xmlns:a16="http://schemas.microsoft.com/office/drawing/2014/main" id="{A9748FDB-B458-474C-B345-676C6827960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389552" y="4888781"/>
                <a:ext cx="82368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12" name="墨迹 218">
                <a:extLst>
                  <a:ext uri="{FF2B5EF4-FFF2-40B4-BE49-F238E27FC236}">
                    <a16:creationId xmlns:a16="http://schemas.microsoft.com/office/drawing/2014/main" id="{7B6B9AA2-540B-654D-8477-DCA2114D660E}"/>
                  </a:ext>
                </a:extLst>
              </p14:cNvPr>
              <p14:cNvContentPartPr/>
              <p14:nvPr/>
            </p14:nvContentPartPr>
            <p14:xfrm>
              <a:off x="3969792" y="4965461"/>
              <a:ext cx="245160" cy="244800"/>
            </p14:xfrm>
          </p:contentPart>
        </mc:Choice>
        <mc:Fallback>
          <p:pic>
            <p:nvPicPr>
              <p:cNvPr id="212" name="墨迹 218">
                <a:extLst>
                  <a:ext uri="{FF2B5EF4-FFF2-40B4-BE49-F238E27FC236}">
                    <a16:creationId xmlns:a16="http://schemas.microsoft.com/office/drawing/2014/main" id="{7B6B9AA2-540B-654D-8477-DCA2114D660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962221" y="4957901"/>
                <a:ext cx="260302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13" name="墨迹 219">
                <a:extLst>
                  <a:ext uri="{FF2B5EF4-FFF2-40B4-BE49-F238E27FC236}">
                    <a16:creationId xmlns:a16="http://schemas.microsoft.com/office/drawing/2014/main" id="{044E1977-5584-484E-B74C-0FA7F623A356}"/>
                  </a:ext>
                </a:extLst>
              </p14:cNvPr>
              <p14:cNvContentPartPr/>
              <p14:nvPr/>
            </p14:nvContentPartPr>
            <p14:xfrm>
              <a:off x="3035232" y="5040701"/>
              <a:ext cx="251280" cy="176040"/>
            </p14:xfrm>
          </p:contentPart>
        </mc:Choice>
        <mc:Fallback>
          <p:pic>
            <p:nvPicPr>
              <p:cNvPr id="213" name="墨迹 219">
                <a:extLst>
                  <a:ext uri="{FF2B5EF4-FFF2-40B4-BE49-F238E27FC236}">
                    <a16:creationId xmlns:a16="http://schemas.microsoft.com/office/drawing/2014/main" id="{044E1977-5584-484E-B74C-0FA7F623A35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027672" y="5033141"/>
                <a:ext cx="2664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14" name="墨迹 220">
                <a:extLst>
                  <a:ext uri="{FF2B5EF4-FFF2-40B4-BE49-F238E27FC236}">
                    <a16:creationId xmlns:a16="http://schemas.microsoft.com/office/drawing/2014/main" id="{19E4FF37-42C2-344C-828E-F33E4EE452F0}"/>
                  </a:ext>
                </a:extLst>
              </p14:cNvPr>
              <p14:cNvContentPartPr/>
              <p14:nvPr/>
            </p14:nvContentPartPr>
            <p14:xfrm>
              <a:off x="1173312" y="4739381"/>
              <a:ext cx="1611720" cy="733680"/>
            </p14:xfrm>
          </p:contentPart>
        </mc:Choice>
        <mc:Fallback>
          <p:pic>
            <p:nvPicPr>
              <p:cNvPr id="214" name="墨迹 220">
                <a:extLst>
                  <a:ext uri="{FF2B5EF4-FFF2-40B4-BE49-F238E27FC236}">
                    <a16:creationId xmlns:a16="http://schemas.microsoft.com/office/drawing/2014/main" id="{19E4FF37-42C2-344C-828E-F33E4EE452F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66110" y="4732177"/>
                <a:ext cx="1626843" cy="748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37" name="墨迹 241">
                <a:extLst>
                  <a:ext uri="{FF2B5EF4-FFF2-40B4-BE49-F238E27FC236}">
                    <a16:creationId xmlns:a16="http://schemas.microsoft.com/office/drawing/2014/main" id="{DFC7FE63-B946-1647-800C-28B597B6F760}"/>
                  </a:ext>
                </a:extLst>
              </p14:cNvPr>
              <p14:cNvContentPartPr/>
              <p14:nvPr/>
            </p14:nvContentPartPr>
            <p14:xfrm>
              <a:off x="10366632" y="4783301"/>
              <a:ext cx="558360" cy="651960"/>
            </p14:xfrm>
          </p:contentPart>
        </mc:Choice>
        <mc:Fallback>
          <p:pic>
            <p:nvPicPr>
              <p:cNvPr id="237" name="墨迹 241">
                <a:extLst>
                  <a:ext uri="{FF2B5EF4-FFF2-40B4-BE49-F238E27FC236}">
                    <a16:creationId xmlns:a16="http://schemas.microsoft.com/office/drawing/2014/main" id="{DFC7FE63-B946-1647-800C-28B597B6F76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359072" y="4775741"/>
                <a:ext cx="57348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38" name="墨迹 242">
                <a:extLst>
                  <a:ext uri="{FF2B5EF4-FFF2-40B4-BE49-F238E27FC236}">
                    <a16:creationId xmlns:a16="http://schemas.microsoft.com/office/drawing/2014/main" id="{1B579F61-45E0-E946-9582-C864A15418C3}"/>
                  </a:ext>
                </a:extLst>
              </p14:cNvPr>
              <p14:cNvContentPartPr/>
              <p14:nvPr/>
            </p14:nvContentPartPr>
            <p14:xfrm>
              <a:off x="9350712" y="4777901"/>
              <a:ext cx="821880" cy="313200"/>
            </p14:xfrm>
          </p:contentPart>
        </mc:Choice>
        <mc:Fallback>
          <p:pic>
            <p:nvPicPr>
              <p:cNvPr id="238" name="墨迹 242">
                <a:extLst>
                  <a:ext uri="{FF2B5EF4-FFF2-40B4-BE49-F238E27FC236}">
                    <a16:creationId xmlns:a16="http://schemas.microsoft.com/office/drawing/2014/main" id="{1B579F61-45E0-E946-9582-C864A15418C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343152" y="4770341"/>
                <a:ext cx="83700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39" name="墨迹 243">
                <a:extLst>
                  <a:ext uri="{FF2B5EF4-FFF2-40B4-BE49-F238E27FC236}">
                    <a16:creationId xmlns:a16="http://schemas.microsoft.com/office/drawing/2014/main" id="{EA07545E-AA98-2545-9DD7-F92818E2A057}"/>
                  </a:ext>
                </a:extLst>
              </p14:cNvPr>
              <p14:cNvContentPartPr/>
              <p14:nvPr/>
            </p14:nvContentPartPr>
            <p14:xfrm>
              <a:off x="8924112" y="4802381"/>
              <a:ext cx="176040" cy="232560"/>
            </p14:xfrm>
          </p:contentPart>
        </mc:Choice>
        <mc:Fallback>
          <p:pic>
            <p:nvPicPr>
              <p:cNvPr id="239" name="墨迹 243">
                <a:extLst>
                  <a:ext uri="{FF2B5EF4-FFF2-40B4-BE49-F238E27FC236}">
                    <a16:creationId xmlns:a16="http://schemas.microsoft.com/office/drawing/2014/main" id="{EA07545E-AA98-2545-9DD7-F92818E2A05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16552" y="4794821"/>
                <a:ext cx="19116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40" name="墨迹 244">
                <a:extLst>
                  <a:ext uri="{FF2B5EF4-FFF2-40B4-BE49-F238E27FC236}">
                    <a16:creationId xmlns:a16="http://schemas.microsoft.com/office/drawing/2014/main" id="{A2F5FCB0-904F-DE4F-9BB6-EF6BA4B71052}"/>
                  </a:ext>
                </a:extLst>
              </p14:cNvPr>
              <p14:cNvContentPartPr/>
              <p14:nvPr/>
            </p14:nvContentPartPr>
            <p14:xfrm>
              <a:off x="8133912" y="4933781"/>
              <a:ext cx="508680" cy="44640"/>
            </p14:xfrm>
          </p:contentPart>
        </mc:Choice>
        <mc:Fallback>
          <p:pic>
            <p:nvPicPr>
              <p:cNvPr id="240" name="墨迹 244">
                <a:extLst>
                  <a:ext uri="{FF2B5EF4-FFF2-40B4-BE49-F238E27FC236}">
                    <a16:creationId xmlns:a16="http://schemas.microsoft.com/office/drawing/2014/main" id="{A2F5FCB0-904F-DE4F-9BB6-EF6BA4B7105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126347" y="4926522"/>
                <a:ext cx="523811" cy="59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41" name="墨迹 245">
                <a:extLst>
                  <a:ext uri="{FF2B5EF4-FFF2-40B4-BE49-F238E27FC236}">
                    <a16:creationId xmlns:a16="http://schemas.microsoft.com/office/drawing/2014/main" id="{4703F048-6053-8343-B075-5E379C167698}"/>
                  </a:ext>
                </a:extLst>
              </p14:cNvPr>
              <p14:cNvContentPartPr/>
              <p14:nvPr/>
            </p14:nvContentPartPr>
            <p14:xfrm>
              <a:off x="7582032" y="4808501"/>
              <a:ext cx="138600" cy="257400"/>
            </p14:xfrm>
          </p:contentPart>
        </mc:Choice>
        <mc:Fallback>
          <p:pic>
            <p:nvPicPr>
              <p:cNvPr id="241" name="墨迹 245">
                <a:extLst>
                  <a:ext uri="{FF2B5EF4-FFF2-40B4-BE49-F238E27FC236}">
                    <a16:creationId xmlns:a16="http://schemas.microsoft.com/office/drawing/2014/main" id="{4703F048-6053-8343-B075-5E379C16769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574452" y="4800941"/>
                <a:ext cx="153759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52" name="墨迹 252">
                <a:extLst>
                  <a:ext uri="{FF2B5EF4-FFF2-40B4-BE49-F238E27FC236}">
                    <a16:creationId xmlns:a16="http://schemas.microsoft.com/office/drawing/2014/main" id="{964C4C5E-1701-0D44-B49C-827134B6219B}"/>
                  </a:ext>
                </a:extLst>
              </p14:cNvPr>
              <p14:cNvContentPartPr/>
              <p14:nvPr/>
            </p14:nvContentPartPr>
            <p14:xfrm>
              <a:off x="4245912" y="5498261"/>
              <a:ext cx="6635520" cy="1267200"/>
            </p14:xfrm>
          </p:contentPart>
        </mc:Choice>
        <mc:Fallback>
          <p:pic>
            <p:nvPicPr>
              <p:cNvPr id="252" name="墨迹 252">
                <a:extLst>
                  <a:ext uri="{FF2B5EF4-FFF2-40B4-BE49-F238E27FC236}">
                    <a16:creationId xmlns:a16="http://schemas.microsoft.com/office/drawing/2014/main" id="{964C4C5E-1701-0D44-B49C-827134B6219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238352" y="5490701"/>
                <a:ext cx="6650640" cy="12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64" name="墨迹 266">
                <a:extLst>
                  <a:ext uri="{FF2B5EF4-FFF2-40B4-BE49-F238E27FC236}">
                    <a16:creationId xmlns:a16="http://schemas.microsoft.com/office/drawing/2014/main" id="{A8646C18-158C-6E44-A38B-EF3FA40EA3AF}"/>
                  </a:ext>
                </a:extLst>
              </p14:cNvPr>
              <p14:cNvContentPartPr/>
              <p14:nvPr/>
            </p14:nvContentPartPr>
            <p14:xfrm>
              <a:off x="2959992" y="6329861"/>
              <a:ext cx="82080" cy="153720"/>
            </p14:xfrm>
          </p:contentPart>
        </mc:Choice>
        <mc:Fallback>
          <p:pic>
            <p:nvPicPr>
              <p:cNvPr id="264" name="墨迹 266">
                <a:extLst>
                  <a:ext uri="{FF2B5EF4-FFF2-40B4-BE49-F238E27FC236}">
                    <a16:creationId xmlns:a16="http://schemas.microsoft.com/office/drawing/2014/main" id="{A8646C18-158C-6E44-A38B-EF3FA40EA3A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952399" y="6322301"/>
                <a:ext cx="97267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65" name="墨迹 267">
                <a:extLst>
                  <a:ext uri="{FF2B5EF4-FFF2-40B4-BE49-F238E27FC236}">
                    <a16:creationId xmlns:a16="http://schemas.microsoft.com/office/drawing/2014/main" id="{4E0935B0-3F53-4144-9289-FA11395D9020}"/>
                  </a:ext>
                </a:extLst>
              </p14:cNvPr>
              <p14:cNvContentPartPr/>
              <p14:nvPr/>
            </p14:nvContentPartPr>
            <p14:xfrm>
              <a:off x="2362392" y="5962301"/>
              <a:ext cx="253440" cy="747000"/>
            </p14:xfrm>
          </p:contentPart>
        </mc:Choice>
        <mc:Fallback>
          <p:pic>
            <p:nvPicPr>
              <p:cNvPr id="265" name="墨迹 267">
                <a:extLst>
                  <a:ext uri="{FF2B5EF4-FFF2-40B4-BE49-F238E27FC236}">
                    <a16:creationId xmlns:a16="http://schemas.microsoft.com/office/drawing/2014/main" id="{4E0935B0-3F53-4144-9289-FA11395D902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354832" y="5955098"/>
                <a:ext cx="268200" cy="762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66" name="墨迹 268">
                <a:extLst>
                  <a:ext uri="{FF2B5EF4-FFF2-40B4-BE49-F238E27FC236}">
                    <a16:creationId xmlns:a16="http://schemas.microsoft.com/office/drawing/2014/main" id="{FC14F4A9-92AF-844F-88A7-F816741678CC}"/>
                  </a:ext>
                </a:extLst>
              </p14:cNvPr>
              <p14:cNvContentPartPr/>
              <p14:nvPr/>
            </p14:nvContentPartPr>
            <p14:xfrm>
              <a:off x="1150632" y="5805701"/>
              <a:ext cx="900720" cy="777960"/>
            </p14:xfrm>
          </p:contentPart>
        </mc:Choice>
        <mc:Fallback>
          <p:pic>
            <p:nvPicPr>
              <p:cNvPr id="266" name="墨迹 268">
                <a:extLst>
                  <a:ext uri="{FF2B5EF4-FFF2-40B4-BE49-F238E27FC236}">
                    <a16:creationId xmlns:a16="http://schemas.microsoft.com/office/drawing/2014/main" id="{FC14F4A9-92AF-844F-88A7-F816741678C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43072" y="5798141"/>
                <a:ext cx="915840" cy="79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73" name="墨迹 273">
                <a:extLst>
                  <a:ext uri="{FF2B5EF4-FFF2-40B4-BE49-F238E27FC236}">
                    <a16:creationId xmlns:a16="http://schemas.microsoft.com/office/drawing/2014/main" id="{78F5A6BF-A7B1-D94C-A79B-88E08D93EEDF}"/>
                  </a:ext>
                </a:extLst>
              </p14:cNvPr>
              <p14:cNvContentPartPr/>
              <p14:nvPr/>
            </p14:nvContentPartPr>
            <p14:xfrm>
              <a:off x="6616512" y="3579461"/>
              <a:ext cx="1737360" cy="1292040"/>
            </p14:xfrm>
          </p:contentPart>
        </mc:Choice>
        <mc:Fallback>
          <p:pic>
            <p:nvPicPr>
              <p:cNvPr id="273" name="墨迹 273">
                <a:extLst>
                  <a:ext uri="{FF2B5EF4-FFF2-40B4-BE49-F238E27FC236}">
                    <a16:creationId xmlns:a16="http://schemas.microsoft.com/office/drawing/2014/main" id="{78F5A6BF-A7B1-D94C-A79B-88E08D93EED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608952" y="3571903"/>
                <a:ext cx="1752480" cy="1306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85" name="墨迹 285">
                <a:extLst>
                  <a:ext uri="{FF2B5EF4-FFF2-40B4-BE49-F238E27FC236}">
                    <a16:creationId xmlns:a16="http://schemas.microsoft.com/office/drawing/2014/main" id="{82E8561B-6F06-BC43-BE9F-F338DBAE4A4A}"/>
                  </a:ext>
                </a:extLst>
              </p14:cNvPr>
              <p14:cNvContentPartPr/>
              <p14:nvPr/>
            </p14:nvContentPartPr>
            <p14:xfrm>
              <a:off x="8636472" y="2996261"/>
              <a:ext cx="1761840" cy="802800"/>
            </p14:xfrm>
          </p:contentPart>
        </mc:Choice>
        <mc:Fallback>
          <p:pic>
            <p:nvPicPr>
              <p:cNvPr id="285" name="墨迹 285">
                <a:extLst>
                  <a:ext uri="{FF2B5EF4-FFF2-40B4-BE49-F238E27FC236}">
                    <a16:creationId xmlns:a16="http://schemas.microsoft.com/office/drawing/2014/main" id="{82E8561B-6F06-BC43-BE9F-F338DBAE4A4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628912" y="2988704"/>
                <a:ext cx="1776960" cy="8179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93" name="墨迹 294">
                <a:extLst>
                  <a:ext uri="{FF2B5EF4-FFF2-40B4-BE49-F238E27FC236}">
                    <a16:creationId xmlns:a16="http://schemas.microsoft.com/office/drawing/2014/main" id="{02CE73F7-4310-494F-AF57-096378B24B46}"/>
                  </a:ext>
                </a:extLst>
              </p14:cNvPr>
              <p14:cNvContentPartPr/>
              <p14:nvPr/>
            </p14:nvContentPartPr>
            <p14:xfrm>
              <a:off x="9918432" y="3256541"/>
              <a:ext cx="1282680" cy="1314000"/>
            </p14:xfrm>
          </p:contentPart>
        </mc:Choice>
        <mc:Fallback>
          <p:pic>
            <p:nvPicPr>
              <p:cNvPr id="293" name="墨迹 294">
                <a:extLst>
                  <a:ext uri="{FF2B5EF4-FFF2-40B4-BE49-F238E27FC236}">
                    <a16:creationId xmlns:a16="http://schemas.microsoft.com/office/drawing/2014/main" id="{02CE73F7-4310-494F-AF57-096378B24B4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911232" y="3249341"/>
                <a:ext cx="1297440" cy="13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94" name="墨迹 295">
                <a:extLst>
                  <a:ext uri="{FF2B5EF4-FFF2-40B4-BE49-F238E27FC236}">
                    <a16:creationId xmlns:a16="http://schemas.microsoft.com/office/drawing/2014/main" id="{3A4886B1-232D-EB4B-9A7B-EF9C4FAA1D65}"/>
                  </a:ext>
                </a:extLst>
              </p14:cNvPr>
              <p14:cNvContentPartPr/>
              <p14:nvPr/>
            </p14:nvContentPartPr>
            <p14:xfrm>
              <a:off x="8755632" y="4058621"/>
              <a:ext cx="815040" cy="587160"/>
            </p14:xfrm>
          </p:contentPart>
        </mc:Choice>
        <mc:Fallback>
          <p:pic>
            <p:nvPicPr>
              <p:cNvPr id="294" name="墨迹 295">
                <a:extLst>
                  <a:ext uri="{FF2B5EF4-FFF2-40B4-BE49-F238E27FC236}">
                    <a16:creationId xmlns:a16="http://schemas.microsoft.com/office/drawing/2014/main" id="{3A4886B1-232D-EB4B-9A7B-EF9C4FAA1D6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748072" y="4051061"/>
                <a:ext cx="830160" cy="6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97" name="墨迹 296">
                <a:extLst>
                  <a:ext uri="{FF2B5EF4-FFF2-40B4-BE49-F238E27FC236}">
                    <a16:creationId xmlns:a16="http://schemas.microsoft.com/office/drawing/2014/main" id="{6740343D-0FBB-8B43-B802-2A5A0A7CDCCC}"/>
                  </a:ext>
                </a:extLst>
              </p14:cNvPr>
              <p14:cNvContentPartPr/>
              <p14:nvPr/>
            </p14:nvContentPartPr>
            <p14:xfrm>
              <a:off x="5485780" y="2183689"/>
              <a:ext cx="2030040" cy="1214280"/>
            </p14:xfrm>
          </p:contentPart>
        </mc:Choice>
        <mc:Fallback>
          <p:pic>
            <p:nvPicPr>
              <p:cNvPr id="297" name="墨迹 296">
                <a:extLst>
                  <a:ext uri="{FF2B5EF4-FFF2-40B4-BE49-F238E27FC236}">
                    <a16:creationId xmlns:a16="http://schemas.microsoft.com/office/drawing/2014/main" id="{6740343D-0FBB-8B43-B802-2A5A0A7CDCC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478220" y="2176129"/>
                <a:ext cx="2044800" cy="12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02" name="墨迹 302">
                <a:extLst>
                  <a:ext uri="{FF2B5EF4-FFF2-40B4-BE49-F238E27FC236}">
                    <a16:creationId xmlns:a16="http://schemas.microsoft.com/office/drawing/2014/main" id="{3BF48BCB-BD21-2349-A399-E5361A5734CB}"/>
                  </a:ext>
                </a:extLst>
              </p14:cNvPr>
              <p14:cNvContentPartPr/>
              <p14:nvPr/>
            </p14:nvContentPartPr>
            <p14:xfrm>
              <a:off x="3543220" y="3428929"/>
              <a:ext cx="1332720" cy="1537200"/>
            </p14:xfrm>
          </p:contentPart>
        </mc:Choice>
        <mc:Fallback>
          <p:pic>
            <p:nvPicPr>
              <p:cNvPr id="302" name="墨迹 302">
                <a:extLst>
                  <a:ext uri="{FF2B5EF4-FFF2-40B4-BE49-F238E27FC236}">
                    <a16:creationId xmlns:a16="http://schemas.microsoft.com/office/drawing/2014/main" id="{3BF48BCB-BD21-2349-A399-E5361A5734C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535660" y="3421369"/>
                <a:ext cx="1347840" cy="155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1400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墨迹 21">
                <a:extLst>
                  <a:ext uri="{FF2B5EF4-FFF2-40B4-BE49-F238E27FC236}">
                    <a16:creationId xmlns:a16="http://schemas.microsoft.com/office/drawing/2014/main" id="{0B2A471D-FDC8-5E45-A670-53378426EC10}"/>
                  </a:ext>
                </a:extLst>
              </p14:cNvPr>
              <p14:cNvContentPartPr/>
              <p14:nvPr/>
            </p14:nvContentPartPr>
            <p14:xfrm>
              <a:off x="3587500" y="147889"/>
              <a:ext cx="1655640" cy="660240"/>
            </p14:xfrm>
          </p:contentPart>
        </mc:Choice>
        <mc:Fallback>
          <p:pic>
            <p:nvPicPr>
              <p:cNvPr id="18" name="墨迹 21">
                <a:extLst>
                  <a:ext uri="{FF2B5EF4-FFF2-40B4-BE49-F238E27FC236}">
                    <a16:creationId xmlns:a16="http://schemas.microsoft.com/office/drawing/2014/main" id="{0B2A471D-FDC8-5E45-A670-53378426EC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79940" y="140329"/>
                <a:ext cx="167076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墨迹 22">
                <a:extLst>
                  <a:ext uri="{FF2B5EF4-FFF2-40B4-BE49-F238E27FC236}">
                    <a16:creationId xmlns:a16="http://schemas.microsoft.com/office/drawing/2014/main" id="{66A2C028-57FC-B742-837A-E9E90C40DBC0}"/>
                  </a:ext>
                </a:extLst>
              </p14:cNvPr>
              <p14:cNvContentPartPr/>
              <p14:nvPr/>
            </p14:nvContentPartPr>
            <p14:xfrm>
              <a:off x="2136340" y="272449"/>
              <a:ext cx="1170000" cy="567000"/>
            </p14:xfrm>
          </p:contentPart>
        </mc:Choice>
        <mc:Fallback>
          <p:pic>
            <p:nvPicPr>
              <p:cNvPr id="19" name="墨迹 22">
                <a:extLst>
                  <a:ext uri="{FF2B5EF4-FFF2-40B4-BE49-F238E27FC236}">
                    <a16:creationId xmlns:a16="http://schemas.microsoft.com/office/drawing/2014/main" id="{66A2C028-57FC-B742-837A-E9E90C40DB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8780" y="264889"/>
                <a:ext cx="118512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墨迹 23">
                <a:extLst>
                  <a:ext uri="{FF2B5EF4-FFF2-40B4-BE49-F238E27FC236}">
                    <a16:creationId xmlns:a16="http://schemas.microsoft.com/office/drawing/2014/main" id="{9A3604E7-570A-6C4C-B4A5-3B07FD859266}"/>
                  </a:ext>
                </a:extLst>
              </p14:cNvPr>
              <p14:cNvContentPartPr/>
              <p14:nvPr/>
            </p14:nvContentPartPr>
            <p14:xfrm>
              <a:off x="1585180" y="440569"/>
              <a:ext cx="240480" cy="436320"/>
            </p14:xfrm>
          </p:contentPart>
        </mc:Choice>
        <mc:Fallback>
          <p:pic>
            <p:nvPicPr>
              <p:cNvPr id="20" name="墨迹 23">
                <a:extLst>
                  <a:ext uri="{FF2B5EF4-FFF2-40B4-BE49-F238E27FC236}">
                    <a16:creationId xmlns:a16="http://schemas.microsoft.com/office/drawing/2014/main" id="{9A3604E7-570A-6C4C-B4A5-3B07FD859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77620" y="433009"/>
                <a:ext cx="2556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墨迹 24">
                <a:extLst>
                  <a:ext uri="{FF2B5EF4-FFF2-40B4-BE49-F238E27FC236}">
                    <a16:creationId xmlns:a16="http://schemas.microsoft.com/office/drawing/2014/main" id="{2FB671FB-C4D4-8B4F-9952-62AFFFEF2346}"/>
                  </a:ext>
                </a:extLst>
              </p14:cNvPr>
              <p14:cNvContentPartPr/>
              <p14:nvPr/>
            </p14:nvContentPartPr>
            <p14:xfrm>
              <a:off x="735580" y="235009"/>
              <a:ext cx="529560" cy="896760"/>
            </p14:xfrm>
          </p:contentPart>
        </mc:Choice>
        <mc:Fallback>
          <p:pic>
            <p:nvPicPr>
              <p:cNvPr id="21" name="墨迹 24">
                <a:extLst>
                  <a:ext uri="{FF2B5EF4-FFF2-40B4-BE49-F238E27FC236}">
                    <a16:creationId xmlns:a16="http://schemas.microsoft.com/office/drawing/2014/main" id="{2FB671FB-C4D4-8B4F-9952-62AFFFEF234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020" y="227449"/>
                <a:ext cx="544680" cy="9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67CF797B-5AC5-594A-981E-BF521FEA4F2A}"/>
                  </a:ext>
                </a:extLst>
              </p14:cNvPr>
              <p14:cNvContentPartPr/>
              <p14:nvPr/>
            </p14:nvContentPartPr>
            <p14:xfrm>
              <a:off x="5535460" y="141769"/>
              <a:ext cx="591840" cy="64764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67CF797B-5AC5-594A-981E-BF521FEA4F2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27900" y="134209"/>
                <a:ext cx="60696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4" name="墨迹 34">
                <a:extLst>
                  <a:ext uri="{FF2B5EF4-FFF2-40B4-BE49-F238E27FC236}">
                    <a16:creationId xmlns:a16="http://schemas.microsoft.com/office/drawing/2014/main" id="{7869778F-F526-0442-BC7F-4D3850BE1193}"/>
                  </a:ext>
                </a:extLst>
              </p14:cNvPr>
              <p14:cNvContentPartPr/>
              <p14:nvPr/>
            </p14:nvContentPartPr>
            <p14:xfrm>
              <a:off x="6581260" y="116929"/>
              <a:ext cx="1955160" cy="759960"/>
            </p14:xfrm>
          </p:contentPart>
        </mc:Choice>
        <mc:Fallback>
          <p:pic>
            <p:nvPicPr>
              <p:cNvPr id="34" name="墨迹 34">
                <a:extLst>
                  <a:ext uri="{FF2B5EF4-FFF2-40B4-BE49-F238E27FC236}">
                    <a16:creationId xmlns:a16="http://schemas.microsoft.com/office/drawing/2014/main" id="{7869778F-F526-0442-BC7F-4D3850BE119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73700" y="109369"/>
                <a:ext cx="1970280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5" name="墨迹 45">
                <a:extLst>
                  <a:ext uri="{FF2B5EF4-FFF2-40B4-BE49-F238E27FC236}">
                    <a16:creationId xmlns:a16="http://schemas.microsoft.com/office/drawing/2014/main" id="{F002A049-DAA0-794E-9FBD-ADAD05D9F4D6}"/>
                  </a:ext>
                </a:extLst>
              </p14:cNvPr>
              <p14:cNvContentPartPr/>
              <p14:nvPr/>
            </p14:nvContentPartPr>
            <p14:xfrm>
              <a:off x="9264700" y="285049"/>
              <a:ext cx="2172960" cy="753480"/>
            </p14:xfrm>
          </p:contentPart>
        </mc:Choice>
        <mc:Fallback>
          <p:pic>
            <p:nvPicPr>
              <p:cNvPr id="45" name="墨迹 45">
                <a:extLst>
                  <a:ext uri="{FF2B5EF4-FFF2-40B4-BE49-F238E27FC236}">
                    <a16:creationId xmlns:a16="http://schemas.microsoft.com/office/drawing/2014/main" id="{F002A049-DAA0-794E-9FBD-ADAD05D9F4D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57140" y="277493"/>
                <a:ext cx="2188080" cy="768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0" name="墨迹 80">
                <a:extLst>
                  <a:ext uri="{FF2B5EF4-FFF2-40B4-BE49-F238E27FC236}">
                    <a16:creationId xmlns:a16="http://schemas.microsoft.com/office/drawing/2014/main" id="{C2FE46C0-39E5-AB47-A92E-C18AEB61D5D9}"/>
                  </a:ext>
                </a:extLst>
              </p14:cNvPr>
              <p14:cNvContentPartPr/>
              <p14:nvPr/>
            </p14:nvContentPartPr>
            <p14:xfrm>
              <a:off x="6544180" y="758089"/>
              <a:ext cx="5123880" cy="1027080"/>
            </p14:xfrm>
          </p:contentPart>
        </mc:Choice>
        <mc:Fallback>
          <p:pic>
            <p:nvPicPr>
              <p:cNvPr id="80" name="墨迹 80">
                <a:extLst>
                  <a:ext uri="{FF2B5EF4-FFF2-40B4-BE49-F238E27FC236}">
                    <a16:creationId xmlns:a16="http://schemas.microsoft.com/office/drawing/2014/main" id="{C2FE46C0-39E5-AB47-A92E-C18AEB61D5D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36620" y="750526"/>
                <a:ext cx="5139000" cy="1042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6" name="墨迹 86">
                <a:extLst>
                  <a:ext uri="{FF2B5EF4-FFF2-40B4-BE49-F238E27FC236}">
                    <a16:creationId xmlns:a16="http://schemas.microsoft.com/office/drawing/2014/main" id="{926181FC-0D6D-354C-BF39-2F6E1985D893}"/>
                  </a:ext>
                </a:extLst>
              </p14:cNvPr>
              <p14:cNvContentPartPr/>
              <p14:nvPr/>
            </p14:nvContentPartPr>
            <p14:xfrm>
              <a:off x="636220" y="1972009"/>
              <a:ext cx="610200" cy="641520"/>
            </p14:xfrm>
          </p:contentPart>
        </mc:Choice>
        <mc:Fallback>
          <p:pic>
            <p:nvPicPr>
              <p:cNvPr id="86" name="墨迹 86">
                <a:extLst>
                  <a:ext uri="{FF2B5EF4-FFF2-40B4-BE49-F238E27FC236}">
                    <a16:creationId xmlns:a16="http://schemas.microsoft.com/office/drawing/2014/main" id="{926181FC-0D6D-354C-BF39-2F6E1985D89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8664" y="1964449"/>
                <a:ext cx="625311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9DBDDCDC-AF6A-F145-8F75-D331CD847720}"/>
                  </a:ext>
                </a:extLst>
              </p14:cNvPr>
              <p14:cNvContentPartPr/>
              <p14:nvPr/>
            </p14:nvContentPartPr>
            <p14:xfrm>
              <a:off x="2117620" y="2227249"/>
              <a:ext cx="43920" cy="3132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9DBDDCDC-AF6A-F145-8F75-D331CD84772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10060" y="2219689"/>
                <a:ext cx="59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ED13C221-1F96-3F48-A925-D24F4BCE7DEE}"/>
                  </a:ext>
                </a:extLst>
              </p14:cNvPr>
              <p14:cNvContentPartPr/>
              <p14:nvPr/>
            </p14:nvContentPartPr>
            <p14:xfrm>
              <a:off x="2148940" y="2407969"/>
              <a:ext cx="37800" cy="2520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ED13C221-1F96-3F48-A925-D24F4BCE7DE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41380" y="2400409"/>
                <a:ext cx="529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4" name="墨迹 94">
                <a:extLst>
                  <a:ext uri="{FF2B5EF4-FFF2-40B4-BE49-F238E27FC236}">
                    <a16:creationId xmlns:a16="http://schemas.microsoft.com/office/drawing/2014/main" id="{F89A2A10-A620-F449-9F4E-4A96287D611B}"/>
                  </a:ext>
                </a:extLst>
              </p14:cNvPr>
              <p14:cNvContentPartPr/>
              <p14:nvPr/>
            </p14:nvContentPartPr>
            <p14:xfrm>
              <a:off x="1483300" y="1953289"/>
              <a:ext cx="261720" cy="747360"/>
            </p14:xfrm>
          </p:contentPart>
        </mc:Choice>
        <mc:Fallback>
          <p:pic>
            <p:nvPicPr>
              <p:cNvPr id="94" name="墨迹 94">
                <a:extLst>
                  <a:ext uri="{FF2B5EF4-FFF2-40B4-BE49-F238E27FC236}">
                    <a16:creationId xmlns:a16="http://schemas.microsoft.com/office/drawing/2014/main" id="{F89A2A10-A620-F449-9F4E-4A96287D611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75730" y="1945729"/>
                <a:ext cx="276861" cy="7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CECD7679-18E0-1C41-9841-C2F5823FBEC1}"/>
                  </a:ext>
                </a:extLst>
              </p14:cNvPr>
              <p14:cNvContentPartPr/>
              <p14:nvPr/>
            </p14:nvContentPartPr>
            <p14:xfrm>
              <a:off x="2279620" y="2700289"/>
              <a:ext cx="106200" cy="28044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CECD7679-18E0-1C41-9841-C2F5823FBEC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72060" y="2692729"/>
                <a:ext cx="1213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F53F0138-16F5-CA43-BF72-A7E66C882322}"/>
                  </a:ext>
                </a:extLst>
              </p14:cNvPr>
              <p14:cNvContentPartPr/>
              <p14:nvPr/>
            </p14:nvContentPartPr>
            <p14:xfrm>
              <a:off x="3387700" y="2650609"/>
              <a:ext cx="155880" cy="49824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F53F0138-16F5-CA43-BF72-A7E66C88232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80140" y="2643049"/>
                <a:ext cx="17100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115E3082-E004-964F-A809-32CAF292243F}"/>
                  </a:ext>
                </a:extLst>
              </p14:cNvPr>
              <p14:cNvContentPartPr/>
              <p14:nvPr/>
            </p14:nvContentPartPr>
            <p14:xfrm>
              <a:off x="3748780" y="2669329"/>
              <a:ext cx="87480" cy="24948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115E3082-E004-964F-A809-32CAF292243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41220" y="2661769"/>
                <a:ext cx="1026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5BDCF292-D2AC-5648-A90A-63CFE923556E}"/>
                  </a:ext>
                </a:extLst>
              </p14:cNvPr>
              <p14:cNvContentPartPr/>
              <p14:nvPr/>
            </p14:nvContentPartPr>
            <p14:xfrm>
              <a:off x="4284100" y="2694169"/>
              <a:ext cx="75240" cy="18072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5BDCF292-D2AC-5648-A90A-63CFE923556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76540" y="2686609"/>
                <a:ext cx="900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FE1EBFC2-E33B-F64C-8A00-C6C54AC05A12}"/>
                  </a:ext>
                </a:extLst>
              </p14:cNvPr>
              <p14:cNvContentPartPr/>
              <p14:nvPr/>
            </p14:nvContentPartPr>
            <p14:xfrm>
              <a:off x="5410900" y="2588329"/>
              <a:ext cx="162360" cy="47340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FE1EBFC2-E33B-F64C-8A00-C6C54AC05A1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03340" y="2580769"/>
                <a:ext cx="17712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2330F100-D8BB-0244-96A7-E6223C74378B}"/>
                  </a:ext>
                </a:extLst>
              </p14:cNvPr>
              <p14:cNvContentPartPr/>
              <p14:nvPr/>
            </p14:nvContentPartPr>
            <p14:xfrm>
              <a:off x="5790700" y="2576089"/>
              <a:ext cx="68760" cy="31176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2330F100-D8BB-0244-96A7-E6223C74378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783140" y="2568529"/>
                <a:ext cx="838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AB7E06B0-30EC-254E-9DA4-7D53FA6D7A4F}"/>
                  </a:ext>
                </a:extLst>
              </p14:cNvPr>
              <p14:cNvContentPartPr/>
              <p14:nvPr/>
            </p14:nvContentPartPr>
            <p14:xfrm>
              <a:off x="6936220" y="2688049"/>
              <a:ext cx="143640" cy="648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AB7E06B0-30EC-254E-9DA4-7D53FA6D7A4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28660" y="2680489"/>
                <a:ext cx="1587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E11FBAD4-531C-7E47-A5C0-24242493D156}"/>
                  </a:ext>
                </a:extLst>
              </p14:cNvPr>
              <p14:cNvContentPartPr/>
              <p14:nvPr/>
            </p14:nvContentPartPr>
            <p14:xfrm>
              <a:off x="9600940" y="2438929"/>
              <a:ext cx="184320" cy="36144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E11FBAD4-531C-7E47-A5C0-24242493D15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593380" y="2431369"/>
                <a:ext cx="1994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0" name="墨迹 126">
                <a:extLst>
                  <a:ext uri="{FF2B5EF4-FFF2-40B4-BE49-F238E27FC236}">
                    <a16:creationId xmlns:a16="http://schemas.microsoft.com/office/drawing/2014/main" id="{FCBAEE43-253A-B347-8754-1B7A2AE7E984}"/>
                  </a:ext>
                </a:extLst>
              </p14:cNvPr>
              <p14:cNvContentPartPr/>
              <p14:nvPr/>
            </p14:nvContentPartPr>
            <p14:xfrm>
              <a:off x="8766460" y="2495089"/>
              <a:ext cx="641520" cy="522720"/>
            </p14:xfrm>
          </p:contentPart>
        </mc:Choice>
        <mc:Fallback>
          <p:pic>
            <p:nvPicPr>
              <p:cNvPr id="120" name="墨迹 126">
                <a:extLst>
                  <a:ext uri="{FF2B5EF4-FFF2-40B4-BE49-F238E27FC236}">
                    <a16:creationId xmlns:a16="http://schemas.microsoft.com/office/drawing/2014/main" id="{FCBAEE43-253A-B347-8754-1B7A2AE7E98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758900" y="2487529"/>
                <a:ext cx="65664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1" name="墨迹 127">
                <a:extLst>
                  <a:ext uri="{FF2B5EF4-FFF2-40B4-BE49-F238E27FC236}">
                    <a16:creationId xmlns:a16="http://schemas.microsoft.com/office/drawing/2014/main" id="{8BDBD1FE-845F-7E48-89E3-A9A85D1A1C88}"/>
                  </a:ext>
                </a:extLst>
              </p14:cNvPr>
              <p14:cNvContentPartPr/>
              <p14:nvPr/>
            </p14:nvContentPartPr>
            <p14:xfrm>
              <a:off x="7975900" y="2520649"/>
              <a:ext cx="517320" cy="242640"/>
            </p14:xfrm>
          </p:contentPart>
        </mc:Choice>
        <mc:Fallback>
          <p:pic>
            <p:nvPicPr>
              <p:cNvPr id="121" name="墨迹 127">
                <a:extLst>
                  <a:ext uri="{FF2B5EF4-FFF2-40B4-BE49-F238E27FC236}">
                    <a16:creationId xmlns:a16="http://schemas.microsoft.com/office/drawing/2014/main" id="{8BDBD1FE-845F-7E48-89E3-A9A85D1A1C8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968335" y="2513089"/>
                <a:ext cx="532451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2" name="墨迹 128">
                <a:extLst>
                  <a:ext uri="{FF2B5EF4-FFF2-40B4-BE49-F238E27FC236}">
                    <a16:creationId xmlns:a16="http://schemas.microsoft.com/office/drawing/2014/main" id="{199D18CD-9D84-5E45-9425-368E108FF1D9}"/>
                  </a:ext>
                </a:extLst>
              </p14:cNvPr>
              <p14:cNvContentPartPr/>
              <p14:nvPr/>
            </p14:nvContentPartPr>
            <p14:xfrm>
              <a:off x="6226660" y="2675449"/>
              <a:ext cx="429480" cy="43920"/>
            </p14:xfrm>
          </p:contentPart>
        </mc:Choice>
        <mc:Fallback>
          <p:pic>
            <p:nvPicPr>
              <p:cNvPr id="122" name="墨迹 128">
                <a:extLst>
                  <a:ext uri="{FF2B5EF4-FFF2-40B4-BE49-F238E27FC236}">
                    <a16:creationId xmlns:a16="http://schemas.microsoft.com/office/drawing/2014/main" id="{199D18CD-9D84-5E45-9425-368E108FF1D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219106" y="2667889"/>
                <a:ext cx="444587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3" name="墨迹 129">
                <a:extLst>
                  <a:ext uri="{FF2B5EF4-FFF2-40B4-BE49-F238E27FC236}">
                    <a16:creationId xmlns:a16="http://schemas.microsoft.com/office/drawing/2014/main" id="{1AF15AF3-2A37-324A-9894-01700F00DC6D}"/>
                  </a:ext>
                </a:extLst>
              </p14:cNvPr>
              <p14:cNvContentPartPr/>
              <p14:nvPr/>
            </p14:nvContentPartPr>
            <p14:xfrm>
              <a:off x="4950460" y="2669329"/>
              <a:ext cx="218160" cy="131040"/>
            </p14:xfrm>
          </p:contentPart>
        </mc:Choice>
        <mc:Fallback>
          <p:pic>
            <p:nvPicPr>
              <p:cNvPr id="123" name="墨迹 129">
                <a:extLst>
                  <a:ext uri="{FF2B5EF4-FFF2-40B4-BE49-F238E27FC236}">
                    <a16:creationId xmlns:a16="http://schemas.microsoft.com/office/drawing/2014/main" id="{1AF15AF3-2A37-324A-9894-01700F00DC6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942900" y="2661769"/>
                <a:ext cx="2332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4" name="墨迹 130">
                <a:extLst>
                  <a:ext uri="{FF2B5EF4-FFF2-40B4-BE49-F238E27FC236}">
                    <a16:creationId xmlns:a16="http://schemas.microsoft.com/office/drawing/2014/main" id="{9CCC695E-A2D1-E340-9454-DB54164AACCB}"/>
                  </a:ext>
                </a:extLst>
              </p14:cNvPr>
              <p14:cNvContentPartPr/>
              <p14:nvPr/>
            </p14:nvContentPartPr>
            <p14:xfrm>
              <a:off x="4527100" y="2669329"/>
              <a:ext cx="230760" cy="180720"/>
            </p14:xfrm>
          </p:contentPart>
        </mc:Choice>
        <mc:Fallback>
          <p:pic>
            <p:nvPicPr>
              <p:cNvPr id="124" name="墨迹 130">
                <a:extLst>
                  <a:ext uri="{FF2B5EF4-FFF2-40B4-BE49-F238E27FC236}">
                    <a16:creationId xmlns:a16="http://schemas.microsoft.com/office/drawing/2014/main" id="{9CCC695E-A2D1-E340-9454-DB54164AACC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19540" y="2661769"/>
                <a:ext cx="2458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5" name="墨迹 131">
                <a:extLst>
                  <a:ext uri="{FF2B5EF4-FFF2-40B4-BE49-F238E27FC236}">
                    <a16:creationId xmlns:a16="http://schemas.microsoft.com/office/drawing/2014/main" id="{8CC90551-46A3-544A-8E23-C7DAFB1C4C64}"/>
                  </a:ext>
                </a:extLst>
              </p14:cNvPr>
              <p14:cNvContentPartPr/>
              <p14:nvPr/>
            </p14:nvContentPartPr>
            <p14:xfrm>
              <a:off x="2983060" y="2737729"/>
              <a:ext cx="174600" cy="106200"/>
            </p14:xfrm>
          </p:contentPart>
        </mc:Choice>
        <mc:Fallback>
          <p:pic>
            <p:nvPicPr>
              <p:cNvPr id="125" name="墨迹 131">
                <a:extLst>
                  <a:ext uri="{FF2B5EF4-FFF2-40B4-BE49-F238E27FC236}">
                    <a16:creationId xmlns:a16="http://schemas.microsoft.com/office/drawing/2014/main" id="{8CC90551-46A3-544A-8E23-C7DAFB1C4C6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75500" y="2730169"/>
                <a:ext cx="1897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6" name="墨迹 132">
                <a:extLst>
                  <a:ext uri="{FF2B5EF4-FFF2-40B4-BE49-F238E27FC236}">
                    <a16:creationId xmlns:a16="http://schemas.microsoft.com/office/drawing/2014/main" id="{B328C129-5B67-E44F-BB00-89A6391BC684}"/>
                  </a:ext>
                </a:extLst>
              </p14:cNvPr>
              <p14:cNvContentPartPr/>
              <p14:nvPr/>
            </p14:nvContentPartPr>
            <p14:xfrm>
              <a:off x="2584540" y="2681929"/>
              <a:ext cx="199800" cy="243000"/>
            </p14:xfrm>
          </p:contentPart>
        </mc:Choice>
        <mc:Fallback>
          <p:pic>
            <p:nvPicPr>
              <p:cNvPr id="126" name="墨迹 132">
                <a:extLst>
                  <a:ext uri="{FF2B5EF4-FFF2-40B4-BE49-F238E27FC236}">
                    <a16:creationId xmlns:a16="http://schemas.microsoft.com/office/drawing/2014/main" id="{B328C129-5B67-E44F-BB00-89A6391BC68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76966" y="2674369"/>
                <a:ext cx="214947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0" name="墨迹 140">
                <a:extLst>
                  <a:ext uri="{FF2B5EF4-FFF2-40B4-BE49-F238E27FC236}">
                    <a16:creationId xmlns:a16="http://schemas.microsoft.com/office/drawing/2014/main" id="{72958576-6A20-8B4C-97B9-7CC457C9C491}"/>
                  </a:ext>
                </a:extLst>
              </p14:cNvPr>
              <p14:cNvContentPartPr/>
              <p14:nvPr/>
            </p14:nvContentPartPr>
            <p14:xfrm>
              <a:off x="3319300" y="3104929"/>
              <a:ext cx="6480" cy="6480"/>
            </p14:xfrm>
          </p:contentPart>
        </mc:Choice>
        <mc:Fallback>
          <p:pic>
            <p:nvPicPr>
              <p:cNvPr id="140" name="墨迹 140">
                <a:extLst>
                  <a:ext uri="{FF2B5EF4-FFF2-40B4-BE49-F238E27FC236}">
                    <a16:creationId xmlns:a16="http://schemas.microsoft.com/office/drawing/2014/main" id="{72958576-6A20-8B4C-97B9-7CC457C9C49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311740" y="3097729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3665DC75-6DB8-3842-A71F-43E27416F4AF}"/>
                  </a:ext>
                </a:extLst>
              </p14:cNvPr>
              <p14:cNvContentPartPr/>
              <p14:nvPr/>
            </p14:nvContentPartPr>
            <p14:xfrm>
              <a:off x="5099860" y="3509929"/>
              <a:ext cx="255600" cy="41112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3665DC75-6DB8-3842-A71F-43E27416F4A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092300" y="3502369"/>
                <a:ext cx="2707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5" name="墨迹 157">
                <a:extLst>
                  <a:ext uri="{FF2B5EF4-FFF2-40B4-BE49-F238E27FC236}">
                    <a16:creationId xmlns:a16="http://schemas.microsoft.com/office/drawing/2014/main" id="{DBE0A772-7F6A-1E4D-8305-98E9543A91DE}"/>
                  </a:ext>
                </a:extLst>
              </p14:cNvPr>
              <p14:cNvContentPartPr/>
              <p14:nvPr/>
            </p14:nvContentPartPr>
            <p14:xfrm>
              <a:off x="4508380" y="3267649"/>
              <a:ext cx="355320" cy="755640"/>
            </p14:xfrm>
          </p:contentPart>
        </mc:Choice>
        <mc:Fallback>
          <p:pic>
            <p:nvPicPr>
              <p:cNvPr id="155" name="墨迹 157">
                <a:extLst>
                  <a:ext uri="{FF2B5EF4-FFF2-40B4-BE49-F238E27FC236}">
                    <a16:creationId xmlns:a16="http://schemas.microsoft.com/office/drawing/2014/main" id="{DBE0A772-7F6A-1E4D-8305-98E9543A91D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00820" y="3260089"/>
                <a:ext cx="37044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6" name="墨迹 158">
                <a:extLst>
                  <a:ext uri="{FF2B5EF4-FFF2-40B4-BE49-F238E27FC236}">
                    <a16:creationId xmlns:a16="http://schemas.microsoft.com/office/drawing/2014/main" id="{B29B9B3C-3E51-DC44-B384-C73E0C3A1C1F}"/>
                  </a:ext>
                </a:extLst>
              </p14:cNvPr>
              <p14:cNvContentPartPr/>
              <p14:nvPr/>
            </p14:nvContentPartPr>
            <p14:xfrm>
              <a:off x="4134700" y="3497329"/>
              <a:ext cx="180720" cy="230760"/>
            </p14:xfrm>
          </p:contentPart>
        </mc:Choice>
        <mc:Fallback>
          <p:pic>
            <p:nvPicPr>
              <p:cNvPr id="156" name="墨迹 158">
                <a:extLst>
                  <a:ext uri="{FF2B5EF4-FFF2-40B4-BE49-F238E27FC236}">
                    <a16:creationId xmlns:a16="http://schemas.microsoft.com/office/drawing/2014/main" id="{B29B9B3C-3E51-DC44-B384-C73E0C3A1C1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127140" y="3489769"/>
                <a:ext cx="1958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7" name="墨迹 159">
                <a:extLst>
                  <a:ext uri="{FF2B5EF4-FFF2-40B4-BE49-F238E27FC236}">
                    <a16:creationId xmlns:a16="http://schemas.microsoft.com/office/drawing/2014/main" id="{D658212C-8F34-2641-8FF4-D259EF57CDD8}"/>
                  </a:ext>
                </a:extLst>
              </p14:cNvPr>
              <p14:cNvContentPartPr/>
              <p14:nvPr/>
            </p14:nvContentPartPr>
            <p14:xfrm>
              <a:off x="3263140" y="3199249"/>
              <a:ext cx="678960" cy="678240"/>
            </p14:xfrm>
          </p:contentPart>
        </mc:Choice>
        <mc:Fallback>
          <p:pic>
            <p:nvPicPr>
              <p:cNvPr id="157" name="墨迹 159">
                <a:extLst>
                  <a:ext uri="{FF2B5EF4-FFF2-40B4-BE49-F238E27FC236}">
                    <a16:creationId xmlns:a16="http://schemas.microsoft.com/office/drawing/2014/main" id="{D658212C-8F34-2641-8FF4-D259EF57CDD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255580" y="3191689"/>
                <a:ext cx="6940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63" name="墨迹 163">
                <a:extLst>
                  <a:ext uri="{FF2B5EF4-FFF2-40B4-BE49-F238E27FC236}">
                    <a16:creationId xmlns:a16="http://schemas.microsoft.com/office/drawing/2014/main" id="{DFE7249B-580F-A945-9DAC-FE969C92747D}"/>
                  </a:ext>
                </a:extLst>
              </p14:cNvPr>
              <p14:cNvContentPartPr/>
              <p14:nvPr/>
            </p14:nvContentPartPr>
            <p14:xfrm>
              <a:off x="4869460" y="3017809"/>
              <a:ext cx="460800" cy="361440"/>
            </p14:xfrm>
          </p:contentPart>
        </mc:Choice>
        <mc:Fallback>
          <p:pic>
            <p:nvPicPr>
              <p:cNvPr id="163" name="墨迹 163">
                <a:extLst>
                  <a:ext uri="{FF2B5EF4-FFF2-40B4-BE49-F238E27FC236}">
                    <a16:creationId xmlns:a16="http://schemas.microsoft.com/office/drawing/2014/main" id="{DFE7249B-580F-A945-9DAC-FE969C92747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61906" y="3010249"/>
                <a:ext cx="475908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67" name="墨迹 167">
                <a:extLst>
                  <a:ext uri="{FF2B5EF4-FFF2-40B4-BE49-F238E27FC236}">
                    <a16:creationId xmlns:a16="http://schemas.microsoft.com/office/drawing/2014/main" id="{BE2608F2-718E-3A44-B2C2-B02E8EC960F9}"/>
                  </a:ext>
                </a:extLst>
              </p14:cNvPr>
              <p14:cNvContentPartPr/>
              <p14:nvPr/>
            </p14:nvContentPartPr>
            <p14:xfrm>
              <a:off x="5958820" y="2992969"/>
              <a:ext cx="2645640" cy="840960"/>
            </p14:xfrm>
          </p:contentPart>
        </mc:Choice>
        <mc:Fallback>
          <p:pic>
            <p:nvPicPr>
              <p:cNvPr id="167" name="墨迹 167">
                <a:extLst>
                  <a:ext uri="{FF2B5EF4-FFF2-40B4-BE49-F238E27FC236}">
                    <a16:creationId xmlns:a16="http://schemas.microsoft.com/office/drawing/2014/main" id="{BE2608F2-718E-3A44-B2C2-B02E8EC960F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951260" y="2985409"/>
                <a:ext cx="2660400" cy="85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71" name="墨迹 171">
                <a:extLst>
                  <a:ext uri="{FF2B5EF4-FFF2-40B4-BE49-F238E27FC236}">
                    <a16:creationId xmlns:a16="http://schemas.microsoft.com/office/drawing/2014/main" id="{2E79442A-27A9-5748-A985-B3FC4426CB89}"/>
                  </a:ext>
                </a:extLst>
              </p14:cNvPr>
              <p14:cNvContentPartPr/>
              <p14:nvPr/>
            </p14:nvContentPartPr>
            <p14:xfrm>
              <a:off x="2665540" y="2158849"/>
              <a:ext cx="548280" cy="342720"/>
            </p14:xfrm>
          </p:contentPart>
        </mc:Choice>
        <mc:Fallback>
          <p:pic>
            <p:nvPicPr>
              <p:cNvPr id="171" name="墨迹 171">
                <a:extLst>
                  <a:ext uri="{FF2B5EF4-FFF2-40B4-BE49-F238E27FC236}">
                    <a16:creationId xmlns:a16="http://schemas.microsoft.com/office/drawing/2014/main" id="{2E79442A-27A9-5748-A985-B3FC4426CB8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657980" y="2151289"/>
                <a:ext cx="5634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77" name="墨迹 178">
                <a:extLst>
                  <a:ext uri="{FF2B5EF4-FFF2-40B4-BE49-F238E27FC236}">
                    <a16:creationId xmlns:a16="http://schemas.microsoft.com/office/drawing/2014/main" id="{8CDAB95E-AAA3-7442-91A6-6C620D94E0A7}"/>
                  </a:ext>
                </a:extLst>
              </p14:cNvPr>
              <p14:cNvContentPartPr/>
              <p14:nvPr/>
            </p14:nvContentPartPr>
            <p14:xfrm>
              <a:off x="8411860" y="2003329"/>
              <a:ext cx="610560" cy="429840"/>
            </p14:xfrm>
          </p:contentPart>
        </mc:Choice>
        <mc:Fallback>
          <p:pic>
            <p:nvPicPr>
              <p:cNvPr id="177" name="墨迹 178">
                <a:extLst>
                  <a:ext uri="{FF2B5EF4-FFF2-40B4-BE49-F238E27FC236}">
                    <a16:creationId xmlns:a16="http://schemas.microsoft.com/office/drawing/2014/main" id="{8CDAB95E-AAA3-7442-91A6-6C620D94E0A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404300" y="1995769"/>
                <a:ext cx="62568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78" name="墨迹 179">
                <a:extLst>
                  <a:ext uri="{FF2B5EF4-FFF2-40B4-BE49-F238E27FC236}">
                    <a16:creationId xmlns:a16="http://schemas.microsoft.com/office/drawing/2014/main" id="{4F478D13-ACA0-E44D-9453-2427384B641D}"/>
                  </a:ext>
                </a:extLst>
              </p14:cNvPr>
              <p14:cNvContentPartPr/>
              <p14:nvPr/>
            </p14:nvContentPartPr>
            <p14:xfrm>
              <a:off x="4744900" y="2158849"/>
              <a:ext cx="585720" cy="355320"/>
            </p14:xfrm>
          </p:contentPart>
        </mc:Choice>
        <mc:Fallback>
          <p:pic>
            <p:nvPicPr>
              <p:cNvPr id="178" name="墨迹 179">
                <a:extLst>
                  <a:ext uri="{FF2B5EF4-FFF2-40B4-BE49-F238E27FC236}">
                    <a16:creationId xmlns:a16="http://schemas.microsoft.com/office/drawing/2014/main" id="{4F478D13-ACA0-E44D-9453-2427384B641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737340" y="2151289"/>
                <a:ext cx="6004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87" name="墨迹 188">
                <a:extLst>
                  <a:ext uri="{FF2B5EF4-FFF2-40B4-BE49-F238E27FC236}">
                    <a16:creationId xmlns:a16="http://schemas.microsoft.com/office/drawing/2014/main" id="{25001B82-C3FB-A34A-B6C1-14DCDED46978}"/>
                  </a:ext>
                </a:extLst>
              </p14:cNvPr>
              <p14:cNvContentPartPr/>
              <p14:nvPr/>
            </p14:nvContentPartPr>
            <p14:xfrm>
              <a:off x="2124100" y="4368889"/>
              <a:ext cx="635400" cy="504720"/>
            </p14:xfrm>
          </p:contentPart>
        </mc:Choice>
        <mc:Fallback>
          <p:pic>
            <p:nvPicPr>
              <p:cNvPr id="187" name="墨迹 188">
                <a:extLst>
                  <a:ext uri="{FF2B5EF4-FFF2-40B4-BE49-F238E27FC236}">
                    <a16:creationId xmlns:a16="http://schemas.microsoft.com/office/drawing/2014/main" id="{25001B82-C3FB-A34A-B6C1-14DCDED4697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116540" y="4361329"/>
                <a:ext cx="6505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88" name="墨迹 189">
                <a:extLst>
                  <a:ext uri="{FF2B5EF4-FFF2-40B4-BE49-F238E27FC236}">
                    <a16:creationId xmlns:a16="http://schemas.microsoft.com/office/drawing/2014/main" id="{CB3CF8AB-BA62-4D40-8E8A-694478288206}"/>
                  </a:ext>
                </a:extLst>
              </p14:cNvPr>
              <p14:cNvContentPartPr/>
              <p14:nvPr/>
            </p14:nvContentPartPr>
            <p14:xfrm>
              <a:off x="1283500" y="4356289"/>
              <a:ext cx="623160" cy="573120"/>
            </p14:xfrm>
          </p:contentPart>
        </mc:Choice>
        <mc:Fallback>
          <p:pic>
            <p:nvPicPr>
              <p:cNvPr id="188" name="墨迹 189">
                <a:extLst>
                  <a:ext uri="{FF2B5EF4-FFF2-40B4-BE49-F238E27FC236}">
                    <a16:creationId xmlns:a16="http://schemas.microsoft.com/office/drawing/2014/main" id="{CB3CF8AB-BA62-4D40-8E8A-69447828820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275936" y="4348729"/>
                <a:ext cx="638289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21E29A9B-4B0F-0E42-9FE3-1A9501338185}"/>
                  </a:ext>
                </a:extLst>
              </p14:cNvPr>
              <p14:cNvContentPartPr/>
              <p14:nvPr/>
            </p14:nvContentPartPr>
            <p14:xfrm>
              <a:off x="3057940" y="4393729"/>
              <a:ext cx="155880" cy="46116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21E29A9B-4B0F-0E42-9FE3-1A950133818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050380" y="4386169"/>
                <a:ext cx="1710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18009894-5982-A744-A1D7-5BA53C170A3B}"/>
                  </a:ext>
                </a:extLst>
              </p14:cNvPr>
              <p14:cNvContentPartPr/>
              <p14:nvPr/>
            </p14:nvContentPartPr>
            <p14:xfrm>
              <a:off x="5174380" y="4819969"/>
              <a:ext cx="56520" cy="5364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18009894-5982-A744-A1D7-5BA53C170A3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166820" y="4812409"/>
                <a:ext cx="712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07" name="墨迹 211">
                <a:extLst>
                  <a:ext uri="{FF2B5EF4-FFF2-40B4-BE49-F238E27FC236}">
                    <a16:creationId xmlns:a16="http://schemas.microsoft.com/office/drawing/2014/main" id="{F3F6229D-8CB6-0E47-AB4B-7DB451ED726D}"/>
                  </a:ext>
                </a:extLst>
              </p14:cNvPr>
              <p14:cNvContentPartPr/>
              <p14:nvPr/>
            </p14:nvContentPartPr>
            <p14:xfrm>
              <a:off x="8443540" y="3845809"/>
              <a:ext cx="945720" cy="983880"/>
            </p14:xfrm>
          </p:contentPart>
        </mc:Choice>
        <mc:Fallback>
          <p:pic>
            <p:nvPicPr>
              <p:cNvPr id="207" name="墨迹 211">
                <a:extLst>
                  <a:ext uri="{FF2B5EF4-FFF2-40B4-BE49-F238E27FC236}">
                    <a16:creationId xmlns:a16="http://schemas.microsoft.com/office/drawing/2014/main" id="{F3F6229D-8CB6-0E47-AB4B-7DB451ED726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435983" y="3838249"/>
                <a:ext cx="960474" cy="9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08" name="墨迹 212">
                <a:extLst>
                  <a:ext uri="{FF2B5EF4-FFF2-40B4-BE49-F238E27FC236}">
                    <a16:creationId xmlns:a16="http://schemas.microsoft.com/office/drawing/2014/main" id="{8CF6D5D8-BCCA-FF4A-895A-9DB431AD69C0}"/>
                  </a:ext>
                </a:extLst>
              </p14:cNvPr>
              <p14:cNvContentPartPr/>
              <p14:nvPr/>
            </p14:nvContentPartPr>
            <p14:xfrm>
              <a:off x="7166620" y="4524409"/>
              <a:ext cx="641520" cy="19080"/>
            </p14:xfrm>
          </p:contentPart>
        </mc:Choice>
        <mc:Fallback>
          <p:pic>
            <p:nvPicPr>
              <p:cNvPr id="208" name="墨迹 212">
                <a:extLst>
                  <a:ext uri="{FF2B5EF4-FFF2-40B4-BE49-F238E27FC236}">
                    <a16:creationId xmlns:a16="http://schemas.microsoft.com/office/drawing/2014/main" id="{8CF6D5D8-BCCA-FF4A-895A-9DB431AD69C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159060" y="4516849"/>
                <a:ext cx="6566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09" name="墨迹 213">
                <a:extLst>
                  <a:ext uri="{FF2B5EF4-FFF2-40B4-BE49-F238E27FC236}">
                    <a16:creationId xmlns:a16="http://schemas.microsoft.com/office/drawing/2014/main" id="{9401F6B5-B0AA-5A4E-9CD2-0A090EF53A1C}"/>
                  </a:ext>
                </a:extLst>
              </p14:cNvPr>
              <p14:cNvContentPartPr/>
              <p14:nvPr/>
            </p14:nvContentPartPr>
            <p14:xfrm>
              <a:off x="5507740" y="4319209"/>
              <a:ext cx="849960" cy="510840"/>
            </p14:xfrm>
          </p:contentPart>
        </mc:Choice>
        <mc:Fallback>
          <p:pic>
            <p:nvPicPr>
              <p:cNvPr id="209" name="墨迹 213">
                <a:extLst>
                  <a:ext uri="{FF2B5EF4-FFF2-40B4-BE49-F238E27FC236}">
                    <a16:creationId xmlns:a16="http://schemas.microsoft.com/office/drawing/2014/main" id="{9401F6B5-B0AA-5A4E-9CD2-0A090EF53A1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500180" y="4311649"/>
                <a:ext cx="86472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10" name="墨迹 214">
                <a:extLst>
                  <a:ext uri="{FF2B5EF4-FFF2-40B4-BE49-F238E27FC236}">
                    <a16:creationId xmlns:a16="http://schemas.microsoft.com/office/drawing/2014/main" id="{79B7CE51-CC97-0D45-B875-5384DB5A9259}"/>
                  </a:ext>
                </a:extLst>
              </p14:cNvPr>
              <p14:cNvContentPartPr/>
              <p14:nvPr/>
            </p14:nvContentPartPr>
            <p14:xfrm>
              <a:off x="4097260" y="4213369"/>
              <a:ext cx="791280" cy="635400"/>
            </p14:xfrm>
          </p:contentPart>
        </mc:Choice>
        <mc:Fallback>
          <p:pic>
            <p:nvPicPr>
              <p:cNvPr id="210" name="墨迹 214">
                <a:extLst>
                  <a:ext uri="{FF2B5EF4-FFF2-40B4-BE49-F238E27FC236}">
                    <a16:creationId xmlns:a16="http://schemas.microsoft.com/office/drawing/2014/main" id="{79B7CE51-CC97-0D45-B875-5384DB5A925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090057" y="4205809"/>
                <a:ext cx="806407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11" name="墨迹 215">
                <a:extLst>
                  <a:ext uri="{FF2B5EF4-FFF2-40B4-BE49-F238E27FC236}">
                    <a16:creationId xmlns:a16="http://schemas.microsoft.com/office/drawing/2014/main" id="{15EDC8E8-E533-1846-A9A7-95D8F2D907A1}"/>
                  </a:ext>
                </a:extLst>
              </p14:cNvPr>
              <p14:cNvContentPartPr/>
              <p14:nvPr/>
            </p14:nvContentPartPr>
            <p14:xfrm>
              <a:off x="3661660" y="4592809"/>
              <a:ext cx="212040" cy="156240"/>
            </p14:xfrm>
          </p:contentPart>
        </mc:Choice>
        <mc:Fallback>
          <p:pic>
            <p:nvPicPr>
              <p:cNvPr id="211" name="墨迹 215">
                <a:extLst>
                  <a:ext uri="{FF2B5EF4-FFF2-40B4-BE49-F238E27FC236}">
                    <a16:creationId xmlns:a16="http://schemas.microsoft.com/office/drawing/2014/main" id="{15EDC8E8-E533-1846-A9A7-95D8F2D907A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654100" y="4585592"/>
                <a:ext cx="227160" cy="171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61215797-9122-0B45-A1D7-0002A6289619}"/>
                  </a:ext>
                </a:extLst>
              </p14:cNvPr>
              <p14:cNvContentPartPr/>
              <p14:nvPr/>
            </p14:nvContentPartPr>
            <p14:xfrm>
              <a:off x="2285740" y="5346289"/>
              <a:ext cx="212040" cy="41112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61215797-9122-0B45-A1D7-0002A628961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278180" y="5338729"/>
                <a:ext cx="22716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A0758DD5-3B2A-B144-A07A-985AC4482B8A}"/>
                  </a:ext>
                </a:extLst>
              </p14:cNvPr>
              <p14:cNvContentPartPr/>
              <p14:nvPr/>
            </p14:nvContentPartPr>
            <p14:xfrm>
              <a:off x="5199220" y="5722489"/>
              <a:ext cx="100080" cy="11592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A0758DD5-3B2A-B144-A07A-985AC4482B8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191660" y="5714929"/>
                <a:ext cx="1152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31" name="墨迹 233">
                <a:extLst>
                  <a:ext uri="{FF2B5EF4-FFF2-40B4-BE49-F238E27FC236}">
                    <a16:creationId xmlns:a16="http://schemas.microsoft.com/office/drawing/2014/main" id="{D2BA697B-0F7C-7D48-8B20-103C36FF8ED2}"/>
                  </a:ext>
                </a:extLst>
              </p14:cNvPr>
              <p14:cNvContentPartPr/>
              <p14:nvPr/>
            </p14:nvContentPartPr>
            <p14:xfrm>
              <a:off x="3412540" y="5172049"/>
              <a:ext cx="1575360" cy="660240"/>
            </p14:xfrm>
          </p:contentPart>
        </mc:Choice>
        <mc:Fallback>
          <p:pic>
            <p:nvPicPr>
              <p:cNvPr id="231" name="墨迹 233">
                <a:extLst>
                  <a:ext uri="{FF2B5EF4-FFF2-40B4-BE49-F238E27FC236}">
                    <a16:creationId xmlns:a16="http://schemas.microsoft.com/office/drawing/2014/main" id="{D2BA697B-0F7C-7D48-8B20-103C36FF8ED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404980" y="5164489"/>
                <a:ext cx="159048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32" name="墨迹 234">
                <a:extLst>
                  <a:ext uri="{FF2B5EF4-FFF2-40B4-BE49-F238E27FC236}">
                    <a16:creationId xmlns:a16="http://schemas.microsoft.com/office/drawing/2014/main" id="{64094752-D51A-B747-9D7C-57151DE74C6A}"/>
                  </a:ext>
                </a:extLst>
              </p14:cNvPr>
              <p14:cNvContentPartPr/>
              <p14:nvPr/>
            </p14:nvContentPartPr>
            <p14:xfrm>
              <a:off x="2709820" y="5365009"/>
              <a:ext cx="236160" cy="366480"/>
            </p14:xfrm>
          </p:contentPart>
        </mc:Choice>
        <mc:Fallback>
          <p:pic>
            <p:nvPicPr>
              <p:cNvPr id="232" name="墨迹 234">
                <a:extLst>
                  <a:ext uri="{FF2B5EF4-FFF2-40B4-BE49-F238E27FC236}">
                    <a16:creationId xmlns:a16="http://schemas.microsoft.com/office/drawing/2014/main" id="{64094752-D51A-B747-9D7C-57151DE74C6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702260" y="5357442"/>
                <a:ext cx="251280" cy="381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33" name="墨迹 235">
                <a:extLst>
                  <a:ext uri="{FF2B5EF4-FFF2-40B4-BE49-F238E27FC236}">
                    <a16:creationId xmlns:a16="http://schemas.microsoft.com/office/drawing/2014/main" id="{8D7574AC-280F-5846-9963-31155E1C062E}"/>
                  </a:ext>
                </a:extLst>
              </p14:cNvPr>
              <p14:cNvContentPartPr/>
              <p14:nvPr/>
            </p14:nvContentPartPr>
            <p14:xfrm>
              <a:off x="1520020" y="5290129"/>
              <a:ext cx="486000" cy="741240"/>
            </p14:xfrm>
          </p:contentPart>
        </mc:Choice>
        <mc:Fallback>
          <p:pic>
            <p:nvPicPr>
              <p:cNvPr id="233" name="墨迹 235">
                <a:extLst>
                  <a:ext uri="{FF2B5EF4-FFF2-40B4-BE49-F238E27FC236}">
                    <a16:creationId xmlns:a16="http://schemas.microsoft.com/office/drawing/2014/main" id="{8D7574AC-280F-5846-9963-31155E1C062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512460" y="5282569"/>
                <a:ext cx="50112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39" name="墨迹 238">
                <a:extLst>
                  <a:ext uri="{FF2B5EF4-FFF2-40B4-BE49-F238E27FC236}">
                    <a16:creationId xmlns:a16="http://schemas.microsoft.com/office/drawing/2014/main" id="{605D19D0-9453-E644-9F93-6E8BCEAC2F43}"/>
                  </a:ext>
                </a:extLst>
              </p14:cNvPr>
              <p14:cNvContentPartPr/>
              <p14:nvPr/>
            </p14:nvContentPartPr>
            <p14:xfrm>
              <a:off x="5704300" y="5290129"/>
              <a:ext cx="335880" cy="473400"/>
            </p14:xfrm>
          </p:contentPart>
        </mc:Choice>
        <mc:Fallback>
          <p:pic>
            <p:nvPicPr>
              <p:cNvPr id="239" name="墨迹 238">
                <a:extLst>
                  <a:ext uri="{FF2B5EF4-FFF2-40B4-BE49-F238E27FC236}">
                    <a16:creationId xmlns:a16="http://schemas.microsoft.com/office/drawing/2014/main" id="{605D19D0-9453-E644-9F93-6E8BCEAC2F4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696740" y="5282569"/>
                <a:ext cx="35100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47" name="墨迹 246">
                <a:extLst>
                  <a:ext uri="{FF2B5EF4-FFF2-40B4-BE49-F238E27FC236}">
                    <a16:creationId xmlns:a16="http://schemas.microsoft.com/office/drawing/2014/main" id="{67E652F6-2FF9-A74E-8997-E94B931A7156}"/>
                  </a:ext>
                </a:extLst>
              </p14:cNvPr>
              <p14:cNvContentPartPr/>
              <p14:nvPr/>
            </p14:nvContentPartPr>
            <p14:xfrm>
              <a:off x="8486380" y="5358889"/>
              <a:ext cx="274320" cy="272160"/>
            </p14:xfrm>
          </p:contentPart>
        </mc:Choice>
        <mc:Fallback>
          <p:pic>
            <p:nvPicPr>
              <p:cNvPr id="247" name="墨迹 246">
                <a:extLst>
                  <a:ext uri="{FF2B5EF4-FFF2-40B4-BE49-F238E27FC236}">
                    <a16:creationId xmlns:a16="http://schemas.microsoft.com/office/drawing/2014/main" id="{67E652F6-2FF9-A74E-8997-E94B931A715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478820" y="5351329"/>
                <a:ext cx="28944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52" name="墨迹 254">
                <a:extLst>
                  <a:ext uri="{FF2B5EF4-FFF2-40B4-BE49-F238E27FC236}">
                    <a16:creationId xmlns:a16="http://schemas.microsoft.com/office/drawing/2014/main" id="{52DC2B4A-B838-BC4F-AFCE-DE5163857BD9}"/>
                  </a:ext>
                </a:extLst>
              </p14:cNvPr>
              <p14:cNvContentPartPr/>
              <p14:nvPr/>
            </p14:nvContentPartPr>
            <p14:xfrm>
              <a:off x="9004420" y="5159449"/>
              <a:ext cx="472320" cy="628200"/>
            </p14:xfrm>
          </p:contentPart>
        </mc:Choice>
        <mc:Fallback>
          <p:pic>
            <p:nvPicPr>
              <p:cNvPr id="252" name="墨迹 254">
                <a:extLst>
                  <a:ext uri="{FF2B5EF4-FFF2-40B4-BE49-F238E27FC236}">
                    <a16:creationId xmlns:a16="http://schemas.microsoft.com/office/drawing/2014/main" id="{52DC2B4A-B838-BC4F-AFCE-DE5163857BD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96854" y="5151893"/>
                <a:ext cx="487452" cy="643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53" name="墨迹 255">
                <a:extLst>
                  <a:ext uri="{FF2B5EF4-FFF2-40B4-BE49-F238E27FC236}">
                    <a16:creationId xmlns:a16="http://schemas.microsoft.com/office/drawing/2014/main" id="{8023E709-DB75-0A49-AE10-EDF1000928A8}"/>
                  </a:ext>
                </a:extLst>
              </p14:cNvPr>
              <p14:cNvContentPartPr/>
              <p14:nvPr/>
            </p14:nvContentPartPr>
            <p14:xfrm>
              <a:off x="7832620" y="5159449"/>
              <a:ext cx="423720" cy="610560"/>
            </p14:xfrm>
          </p:contentPart>
        </mc:Choice>
        <mc:Fallback>
          <p:pic>
            <p:nvPicPr>
              <p:cNvPr id="253" name="墨迹 255">
                <a:extLst>
                  <a:ext uri="{FF2B5EF4-FFF2-40B4-BE49-F238E27FC236}">
                    <a16:creationId xmlns:a16="http://schemas.microsoft.com/office/drawing/2014/main" id="{8023E709-DB75-0A49-AE10-EDF1000928A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825060" y="5151889"/>
                <a:ext cx="43884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54" name="墨迹 256">
                <a:extLst>
                  <a:ext uri="{FF2B5EF4-FFF2-40B4-BE49-F238E27FC236}">
                    <a16:creationId xmlns:a16="http://schemas.microsoft.com/office/drawing/2014/main" id="{1366FA3C-556A-E042-A374-DE25D0C8DB40}"/>
                  </a:ext>
                </a:extLst>
              </p14:cNvPr>
              <p14:cNvContentPartPr/>
              <p14:nvPr/>
            </p14:nvContentPartPr>
            <p14:xfrm>
              <a:off x="6246100" y="5234329"/>
              <a:ext cx="1313280" cy="747000"/>
            </p14:xfrm>
          </p:contentPart>
        </mc:Choice>
        <mc:Fallback>
          <p:pic>
            <p:nvPicPr>
              <p:cNvPr id="254" name="墨迹 256">
                <a:extLst>
                  <a:ext uri="{FF2B5EF4-FFF2-40B4-BE49-F238E27FC236}">
                    <a16:creationId xmlns:a16="http://schemas.microsoft.com/office/drawing/2014/main" id="{1366FA3C-556A-E042-A374-DE25D0C8DB4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238540" y="5226773"/>
                <a:ext cx="1328400" cy="762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71" name="墨迹 271">
                <a:extLst>
                  <a:ext uri="{FF2B5EF4-FFF2-40B4-BE49-F238E27FC236}">
                    <a16:creationId xmlns:a16="http://schemas.microsoft.com/office/drawing/2014/main" id="{11B86564-D982-224C-BD6A-BABEABD75843}"/>
                  </a:ext>
                </a:extLst>
              </p14:cNvPr>
              <p14:cNvContentPartPr/>
              <p14:nvPr/>
            </p14:nvContentPartPr>
            <p14:xfrm>
              <a:off x="9768700" y="5097169"/>
              <a:ext cx="2042280" cy="734760"/>
            </p14:xfrm>
          </p:contentPart>
        </mc:Choice>
        <mc:Fallback>
          <p:pic>
            <p:nvPicPr>
              <p:cNvPr id="271" name="墨迹 271">
                <a:extLst>
                  <a:ext uri="{FF2B5EF4-FFF2-40B4-BE49-F238E27FC236}">
                    <a16:creationId xmlns:a16="http://schemas.microsoft.com/office/drawing/2014/main" id="{11B86564-D982-224C-BD6A-BABEABD7584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761500" y="5089613"/>
                <a:ext cx="2057400" cy="749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76" name="墨迹 276">
                <a:extLst>
                  <a:ext uri="{FF2B5EF4-FFF2-40B4-BE49-F238E27FC236}">
                    <a16:creationId xmlns:a16="http://schemas.microsoft.com/office/drawing/2014/main" id="{AD74A4EC-E9AA-D241-92D7-E6296C0F71D2}"/>
                  </a:ext>
                </a:extLst>
              </p14:cNvPr>
              <p14:cNvContentPartPr/>
              <p14:nvPr/>
            </p14:nvContentPartPr>
            <p14:xfrm>
              <a:off x="847900" y="6473089"/>
              <a:ext cx="495720" cy="174600"/>
            </p14:xfrm>
          </p:contentPart>
        </mc:Choice>
        <mc:Fallback>
          <p:pic>
            <p:nvPicPr>
              <p:cNvPr id="276" name="墨迹 276">
                <a:extLst>
                  <a:ext uri="{FF2B5EF4-FFF2-40B4-BE49-F238E27FC236}">
                    <a16:creationId xmlns:a16="http://schemas.microsoft.com/office/drawing/2014/main" id="{AD74A4EC-E9AA-D241-92D7-E6296C0F71D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40340" y="6465529"/>
                <a:ext cx="5108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78" name="墨迹 277">
                <a:extLst>
                  <a:ext uri="{FF2B5EF4-FFF2-40B4-BE49-F238E27FC236}">
                    <a16:creationId xmlns:a16="http://schemas.microsoft.com/office/drawing/2014/main" id="{ADA8E941-C940-994A-8593-32927AA475B2}"/>
                  </a:ext>
                </a:extLst>
              </p14:cNvPr>
              <p14:cNvContentPartPr/>
              <p14:nvPr/>
            </p14:nvContentPartPr>
            <p14:xfrm>
              <a:off x="1215100" y="6348529"/>
              <a:ext cx="311040" cy="516960"/>
            </p14:xfrm>
          </p:contentPart>
        </mc:Choice>
        <mc:Fallback>
          <p:pic>
            <p:nvPicPr>
              <p:cNvPr id="278" name="墨迹 277">
                <a:extLst>
                  <a:ext uri="{FF2B5EF4-FFF2-40B4-BE49-F238E27FC236}">
                    <a16:creationId xmlns:a16="http://schemas.microsoft.com/office/drawing/2014/main" id="{ADA8E941-C940-994A-8593-32927AA475B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207540" y="6340969"/>
                <a:ext cx="32616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86" name="墨迹 286">
                <a:extLst>
                  <a:ext uri="{FF2B5EF4-FFF2-40B4-BE49-F238E27FC236}">
                    <a16:creationId xmlns:a16="http://schemas.microsoft.com/office/drawing/2014/main" id="{6BD09EDD-4385-B842-A26F-2F7222F32B55}"/>
                  </a:ext>
                </a:extLst>
              </p14:cNvPr>
              <p14:cNvContentPartPr/>
              <p14:nvPr/>
            </p14:nvContentPartPr>
            <p14:xfrm>
              <a:off x="2229940" y="6038209"/>
              <a:ext cx="1612440" cy="877680"/>
            </p14:xfrm>
          </p:contentPart>
        </mc:Choice>
        <mc:Fallback>
          <p:pic>
            <p:nvPicPr>
              <p:cNvPr id="286" name="墨迹 286">
                <a:extLst>
                  <a:ext uri="{FF2B5EF4-FFF2-40B4-BE49-F238E27FC236}">
                    <a16:creationId xmlns:a16="http://schemas.microsoft.com/office/drawing/2014/main" id="{6BD09EDD-4385-B842-A26F-2F7222F32B5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222382" y="6030652"/>
                <a:ext cx="1627557" cy="892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02" name="墨迹 304">
                <a:extLst>
                  <a:ext uri="{FF2B5EF4-FFF2-40B4-BE49-F238E27FC236}">
                    <a16:creationId xmlns:a16="http://schemas.microsoft.com/office/drawing/2014/main" id="{FC29EC73-C5AC-B443-ABE2-B617BCA69E0F}"/>
                  </a:ext>
                </a:extLst>
              </p14:cNvPr>
              <p14:cNvContentPartPr/>
              <p14:nvPr/>
            </p14:nvContentPartPr>
            <p14:xfrm>
              <a:off x="7434820" y="5827969"/>
              <a:ext cx="971280" cy="874080"/>
            </p14:xfrm>
          </p:contentPart>
        </mc:Choice>
        <mc:Fallback>
          <p:pic>
            <p:nvPicPr>
              <p:cNvPr id="302" name="墨迹 304">
                <a:extLst>
                  <a:ext uri="{FF2B5EF4-FFF2-40B4-BE49-F238E27FC236}">
                    <a16:creationId xmlns:a16="http://schemas.microsoft.com/office/drawing/2014/main" id="{FC29EC73-C5AC-B443-ABE2-B617BCA69E0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427617" y="5820406"/>
                <a:ext cx="986406" cy="889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03" name="墨迹 305">
                <a:extLst>
                  <a:ext uri="{FF2B5EF4-FFF2-40B4-BE49-F238E27FC236}">
                    <a16:creationId xmlns:a16="http://schemas.microsoft.com/office/drawing/2014/main" id="{5BE1BAB5-55C2-E64D-983A-13366701EDB8}"/>
                  </a:ext>
                </a:extLst>
              </p14:cNvPr>
              <p14:cNvContentPartPr/>
              <p14:nvPr/>
            </p14:nvContentPartPr>
            <p14:xfrm>
              <a:off x="5124700" y="6026689"/>
              <a:ext cx="1749600" cy="616320"/>
            </p14:xfrm>
          </p:contentPart>
        </mc:Choice>
        <mc:Fallback>
          <p:pic>
            <p:nvPicPr>
              <p:cNvPr id="303" name="墨迹 305">
                <a:extLst>
                  <a:ext uri="{FF2B5EF4-FFF2-40B4-BE49-F238E27FC236}">
                    <a16:creationId xmlns:a16="http://schemas.microsoft.com/office/drawing/2014/main" id="{5BE1BAB5-55C2-E64D-983A-13366701EDB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117140" y="6019133"/>
                <a:ext cx="1764720" cy="631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04" name="墨迹 306">
                <a:extLst>
                  <a:ext uri="{FF2B5EF4-FFF2-40B4-BE49-F238E27FC236}">
                    <a16:creationId xmlns:a16="http://schemas.microsoft.com/office/drawing/2014/main" id="{6715C711-248D-C740-98E1-CC1B8939C138}"/>
                  </a:ext>
                </a:extLst>
              </p14:cNvPr>
              <p14:cNvContentPartPr/>
              <p14:nvPr/>
            </p14:nvContentPartPr>
            <p14:xfrm>
              <a:off x="4315420" y="6263209"/>
              <a:ext cx="516960" cy="324360"/>
            </p14:xfrm>
          </p:contentPart>
        </mc:Choice>
        <mc:Fallback>
          <p:pic>
            <p:nvPicPr>
              <p:cNvPr id="304" name="墨迹 306">
                <a:extLst>
                  <a:ext uri="{FF2B5EF4-FFF2-40B4-BE49-F238E27FC236}">
                    <a16:creationId xmlns:a16="http://schemas.microsoft.com/office/drawing/2014/main" id="{6715C711-248D-C740-98E1-CC1B8939C13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307860" y="6255641"/>
                <a:ext cx="532080" cy="339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08" name="墨迹 307">
                <a:extLst>
                  <a:ext uri="{FF2B5EF4-FFF2-40B4-BE49-F238E27FC236}">
                    <a16:creationId xmlns:a16="http://schemas.microsoft.com/office/drawing/2014/main" id="{9CACD3B7-476A-8148-BB8A-BE8A3CC1521D}"/>
                  </a:ext>
                </a:extLst>
              </p14:cNvPr>
              <p14:cNvContentPartPr/>
              <p14:nvPr/>
            </p14:nvContentPartPr>
            <p14:xfrm>
              <a:off x="6494140" y="-49391"/>
              <a:ext cx="2253960" cy="1021320"/>
            </p14:xfrm>
          </p:contentPart>
        </mc:Choice>
        <mc:Fallback>
          <p:pic>
            <p:nvPicPr>
              <p:cNvPr id="308" name="墨迹 307">
                <a:extLst>
                  <a:ext uri="{FF2B5EF4-FFF2-40B4-BE49-F238E27FC236}">
                    <a16:creationId xmlns:a16="http://schemas.microsoft.com/office/drawing/2014/main" id="{9CACD3B7-476A-8148-BB8A-BE8A3CC1521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486580" y="-56951"/>
                <a:ext cx="2269080" cy="10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09" name="墨迹 308">
                <a:extLst>
                  <a:ext uri="{FF2B5EF4-FFF2-40B4-BE49-F238E27FC236}">
                    <a16:creationId xmlns:a16="http://schemas.microsoft.com/office/drawing/2014/main" id="{527CCB78-3721-F745-8713-74B2B9746CE0}"/>
                  </a:ext>
                </a:extLst>
              </p14:cNvPr>
              <p14:cNvContentPartPr/>
              <p14:nvPr/>
            </p14:nvContentPartPr>
            <p14:xfrm>
              <a:off x="7000660" y="5945689"/>
              <a:ext cx="1685520" cy="834480"/>
            </p14:xfrm>
          </p:contentPart>
        </mc:Choice>
        <mc:Fallback>
          <p:pic>
            <p:nvPicPr>
              <p:cNvPr id="309" name="墨迹 308">
                <a:extLst>
                  <a:ext uri="{FF2B5EF4-FFF2-40B4-BE49-F238E27FC236}">
                    <a16:creationId xmlns:a16="http://schemas.microsoft.com/office/drawing/2014/main" id="{527CCB78-3721-F745-8713-74B2B9746CE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993100" y="5938129"/>
                <a:ext cx="1700640" cy="84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0581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97F3478F-E114-1E45-B1C0-48F07480BEB2}"/>
                  </a:ext>
                </a:extLst>
              </p14:cNvPr>
              <p14:cNvContentPartPr/>
              <p14:nvPr/>
            </p14:nvContentPartPr>
            <p14:xfrm>
              <a:off x="2846260" y="533809"/>
              <a:ext cx="37800" cy="129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97F3478F-E114-1E45-B1C0-48F07480BE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8700" y="526609"/>
                <a:ext cx="529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19A381DB-D886-D744-8FC2-0AF6668912D4}"/>
                  </a:ext>
                </a:extLst>
              </p14:cNvPr>
              <p14:cNvContentPartPr/>
              <p14:nvPr/>
            </p14:nvContentPartPr>
            <p14:xfrm>
              <a:off x="2877220" y="677089"/>
              <a:ext cx="19080" cy="3132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19A381DB-D886-D744-8FC2-0AF6668912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9660" y="669529"/>
                <a:ext cx="34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墨迹 13">
                <a:extLst>
                  <a:ext uri="{FF2B5EF4-FFF2-40B4-BE49-F238E27FC236}">
                    <a16:creationId xmlns:a16="http://schemas.microsoft.com/office/drawing/2014/main" id="{3CC08E37-B53D-0742-84C2-67CC68ED771D}"/>
                  </a:ext>
                </a:extLst>
              </p14:cNvPr>
              <p14:cNvContentPartPr/>
              <p14:nvPr/>
            </p14:nvContentPartPr>
            <p14:xfrm>
              <a:off x="2173780" y="508969"/>
              <a:ext cx="243000" cy="125280"/>
            </p14:xfrm>
          </p:contentPart>
        </mc:Choice>
        <mc:Fallback>
          <p:pic>
            <p:nvPicPr>
              <p:cNvPr id="11" name="墨迹 13">
                <a:extLst>
                  <a:ext uri="{FF2B5EF4-FFF2-40B4-BE49-F238E27FC236}">
                    <a16:creationId xmlns:a16="http://schemas.microsoft.com/office/drawing/2014/main" id="{3CC08E37-B53D-0742-84C2-67CC68ED77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66220" y="501387"/>
                <a:ext cx="258120" cy="140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墨迹 14">
                <a:extLst>
                  <a:ext uri="{FF2B5EF4-FFF2-40B4-BE49-F238E27FC236}">
                    <a16:creationId xmlns:a16="http://schemas.microsoft.com/office/drawing/2014/main" id="{2D3814FE-7407-5F46-812C-1E0EF1624490}"/>
                  </a:ext>
                </a:extLst>
              </p14:cNvPr>
              <p14:cNvContentPartPr/>
              <p14:nvPr/>
            </p14:nvContentPartPr>
            <p14:xfrm>
              <a:off x="1445500" y="366049"/>
              <a:ext cx="442080" cy="442440"/>
            </p14:xfrm>
          </p:contentPart>
        </mc:Choice>
        <mc:Fallback>
          <p:pic>
            <p:nvPicPr>
              <p:cNvPr id="12" name="墨迹 14">
                <a:extLst>
                  <a:ext uri="{FF2B5EF4-FFF2-40B4-BE49-F238E27FC236}">
                    <a16:creationId xmlns:a16="http://schemas.microsoft.com/office/drawing/2014/main" id="{2D3814FE-7407-5F46-812C-1E0EF16244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7946" y="358489"/>
                <a:ext cx="457188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墨迹 15">
                <a:extLst>
                  <a:ext uri="{FF2B5EF4-FFF2-40B4-BE49-F238E27FC236}">
                    <a16:creationId xmlns:a16="http://schemas.microsoft.com/office/drawing/2014/main" id="{63A4887B-E7E2-1D4C-AC6B-513FC35693A4}"/>
                  </a:ext>
                </a:extLst>
              </p14:cNvPr>
              <p14:cNvContentPartPr/>
              <p14:nvPr/>
            </p14:nvContentPartPr>
            <p14:xfrm>
              <a:off x="548740" y="309889"/>
              <a:ext cx="597960" cy="492120"/>
            </p14:xfrm>
          </p:contentPart>
        </mc:Choice>
        <mc:Fallback>
          <p:pic>
            <p:nvPicPr>
              <p:cNvPr id="13" name="墨迹 15">
                <a:extLst>
                  <a:ext uri="{FF2B5EF4-FFF2-40B4-BE49-F238E27FC236}">
                    <a16:creationId xmlns:a16="http://schemas.microsoft.com/office/drawing/2014/main" id="{63A4887B-E7E2-1D4C-AC6B-513FC35693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1540" y="302329"/>
                <a:ext cx="61308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D9151E24-BAF1-C54B-9B82-0BC52658089D}"/>
                  </a:ext>
                </a:extLst>
              </p14:cNvPr>
              <p14:cNvContentPartPr/>
              <p14:nvPr/>
            </p14:nvContentPartPr>
            <p14:xfrm>
              <a:off x="5672620" y="596089"/>
              <a:ext cx="43920" cy="17388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D9151E24-BAF1-C54B-9B82-0BC52658089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5060" y="588529"/>
                <a:ext cx="590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6" name="墨迹 28">
                <a:extLst>
                  <a:ext uri="{FF2B5EF4-FFF2-40B4-BE49-F238E27FC236}">
                    <a16:creationId xmlns:a16="http://schemas.microsoft.com/office/drawing/2014/main" id="{74DF324C-E429-D845-B134-C6B9BB386707}"/>
                  </a:ext>
                </a:extLst>
              </p14:cNvPr>
              <p14:cNvContentPartPr/>
              <p14:nvPr/>
            </p14:nvContentPartPr>
            <p14:xfrm>
              <a:off x="5037580" y="235009"/>
              <a:ext cx="348840" cy="479880"/>
            </p14:xfrm>
          </p:contentPart>
        </mc:Choice>
        <mc:Fallback>
          <p:pic>
            <p:nvPicPr>
              <p:cNvPr id="26" name="墨迹 28">
                <a:extLst>
                  <a:ext uri="{FF2B5EF4-FFF2-40B4-BE49-F238E27FC236}">
                    <a16:creationId xmlns:a16="http://schemas.microsoft.com/office/drawing/2014/main" id="{74DF324C-E429-D845-B134-C6B9BB38670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30020" y="227449"/>
                <a:ext cx="36396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7" name="墨迹 29">
                <a:extLst>
                  <a:ext uri="{FF2B5EF4-FFF2-40B4-BE49-F238E27FC236}">
                    <a16:creationId xmlns:a16="http://schemas.microsoft.com/office/drawing/2014/main" id="{2189AF7A-3692-764C-8B2C-E3914D5CA664}"/>
                  </a:ext>
                </a:extLst>
              </p14:cNvPr>
              <p14:cNvContentPartPr/>
              <p14:nvPr/>
            </p14:nvContentPartPr>
            <p14:xfrm>
              <a:off x="4128580" y="260209"/>
              <a:ext cx="541800" cy="492120"/>
            </p14:xfrm>
          </p:contentPart>
        </mc:Choice>
        <mc:Fallback>
          <p:pic>
            <p:nvPicPr>
              <p:cNvPr id="27" name="墨迹 29">
                <a:extLst>
                  <a:ext uri="{FF2B5EF4-FFF2-40B4-BE49-F238E27FC236}">
                    <a16:creationId xmlns:a16="http://schemas.microsoft.com/office/drawing/2014/main" id="{2189AF7A-3692-764C-8B2C-E3914D5CA66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21020" y="252649"/>
                <a:ext cx="55692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8" name="墨迹 30">
                <a:extLst>
                  <a:ext uri="{FF2B5EF4-FFF2-40B4-BE49-F238E27FC236}">
                    <a16:creationId xmlns:a16="http://schemas.microsoft.com/office/drawing/2014/main" id="{1EADC04C-E4E6-E74F-B14A-A497A88C930A}"/>
                  </a:ext>
                </a:extLst>
              </p14:cNvPr>
              <p14:cNvContentPartPr/>
              <p14:nvPr/>
            </p14:nvContentPartPr>
            <p14:xfrm>
              <a:off x="3350260" y="316009"/>
              <a:ext cx="504720" cy="436320"/>
            </p14:xfrm>
          </p:contentPart>
        </mc:Choice>
        <mc:Fallback>
          <p:pic>
            <p:nvPicPr>
              <p:cNvPr id="28" name="墨迹 30">
                <a:extLst>
                  <a:ext uri="{FF2B5EF4-FFF2-40B4-BE49-F238E27FC236}">
                    <a16:creationId xmlns:a16="http://schemas.microsoft.com/office/drawing/2014/main" id="{1EADC04C-E4E6-E74F-B14A-A497A88C930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42700" y="308449"/>
                <a:ext cx="5198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A8794311-CE0F-BC46-A27B-9F375B270E2D}"/>
                  </a:ext>
                </a:extLst>
              </p14:cNvPr>
              <p14:cNvContentPartPr/>
              <p14:nvPr/>
            </p14:nvContentPartPr>
            <p14:xfrm>
              <a:off x="916300" y="1374409"/>
              <a:ext cx="137160" cy="32400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A8794311-CE0F-BC46-A27B-9F375B270E2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8740" y="1366849"/>
                <a:ext cx="15228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9C93D370-A744-D048-8885-C9AEA94DC527}"/>
                  </a:ext>
                </a:extLst>
              </p14:cNvPr>
              <p14:cNvContentPartPr/>
              <p14:nvPr/>
            </p14:nvContentPartPr>
            <p14:xfrm>
              <a:off x="2024380" y="1324729"/>
              <a:ext cx="112320" cy="4665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9C93D370-A744-D048-8885-C9AEA94DC52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16820" y="1317169"/>
                <a:ext cx="12744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18895930-EDF0-474F-8C7E-7CBA5C2F4453}"/>
                  </a:ext>
                </a:extLst>
              </p14:cNvPr>
              <p14:cNvContentPartPr/>
              <p14:nvPr/>
            </p14:nvContentPartPr>
            <p14:xfrm>
              <a:off x="2317060" y="1349569"/>
              <a:ext cx="112320" cy="29916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18895930-EDF0-474F-8C7E-7CBA5C2F445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09500" y="1342009"/>
                <a:ext cx="1274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14C171B6-FF59-084B-A2AF-4230E7E6A7FB}"/>
                  </a:ext>
                </a:extLst>
              </p14:cNvPr>
              <p14:cNvContentPartPr/>
              <p14:nvPr/>
            </p14:nvContentPartPr>
            <p14:xfrm>
              <a:off x="2584540" y="1150129"/>
              <a:ext cx="19080" cy="13716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14C171B6-FF59-084B-A2AF-4230E7E6A7F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76980" y="1142929"/>
                <a:ext cx="342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94C8A7F3-CE24-3741-AFB2-83669A6D01CD}"/>
                  </a:ext>
                </a:extLst>
              </p14:cNvPr>
              <p14:cNvContentPartPr/>
              <p14:nvPr/>
            </p14:nvContentPartPr>
            <p14:xfrm>
              <a:off x="3244420" y="1361809"/>
              <a:ext cx="174600" cy="1296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94C8A7F3-CE24-3741-AFB2-83669A6D01C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36860" y="1354249"/>
                <a:ext cx="189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787993C4-F918-2F46-91CB-B22727D52F67}"/>
                  </a:ext>
                </a:extLst>
              </p14:cNvPr>
              <p14:cNvContentPartPr/>
              <p14:nvPr/>
            </p14:nvContentPartPr>
            <p14:xfrm>
              <a:off x="3250900" y="1492849"/>
              <a:ext cx="212040" cy="1908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787993C4-F918-2F46-91CB-B22727D52F6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43340" y="1485289"/>
                <a:ext cx="227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AC85BEF1-6082-394B-B9A8-4675FE8932B4}"/>
                  </a:ext>
                </a:extLst>
              </p14:cNvPr>
              <p14:cNvContentPartPr/>
              <p14:nvPr/>
            </p14:nvContentPartPr>
            <p14:xfrm>
              <a:off x="4888180" y="1193689"/>
              <a:ext cx="162360" cy="52956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AC85BEF1-6082-394B-B9A8-4675FE8932B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80620" y="1186489"/>
                <a:ext cx="17712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E781E00D-0F79-D84D-890C-012548B6EA1C}"/>
                  </a:ext>
                </a:extLst>
              </p14:cNvPr>
              <p14:cNvContentPartPr/>
              <p14:nvPr/>
            </p14:nvContentPartPr>
            <p14:xfrm>
              <a:off x="5572900" y="1268569"/>
              <a:ext cx="143640" cy="1296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E781E00D-0F79-D84D-890C-012548B6EA1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65340" y="1261009"/>
                <a:ext cx="1587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BA1C339F-F64B-9543-A3D7-6FC8A18497D7}"/>
                  </a:ext>
                </a:extLst>
              </p14:cNvPr>
              <p14:cNvContentPartPr/>
              <p14:nvPr/>
            </p14:nvContentPartPr>
            <p14:xfrm>
              <a:off x="5573620" y="1399249"/>
              <a:ext cx="136800" cy="2520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BA1C339F-F64B-9543-A3D7-6FC8A18497D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66060" y="1391689"/>
                <a:ext cx="151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239C693B-25D9-4E48-80F0-A293DB06280B}"/>
                  </a:ext>
                </a:extLst>
              </p14:cNvPr>
              <p14:cNvContentPartPr/>
              <p14:nvPr/>
            </p14:nvContentPartPr>
            <p14:xfrm>
              <a:off x="6133060" y="1094329"/>
              <a:ext cx="87480" cy="41112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239C693B-25D9-4E48-80F0-A293DB06280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125500" y="1086769"/>
                <a:ext cx="1026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16757A70-DB32-C64B-B29C-27DC2EA001E0}"/>
                  </a:ext>
                </a:extLst>
              </p14:cNvPr>
              <p14:cNvContentPartPr/>
              <p14:nvPr/>
            </p14:nvContentPartPr>
            <p14:xfrm>
              <a:off x="6556420" y="1007929"/>
              <a:ext cx="19080" cy="15516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16757A70-DB32-C64B-B29C-27DC2EA001E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48860" y="1000369"/>
                <a:ext cx="342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8C248DEF-0A03-9B47-BDAE-69A0F1947DEC}"/>
                  </a:ext>
                </a:extLst>
              </p14:cNvPr>
              <p14:cNvContentPartPr/>
              <p14:nvPr/>
            </p14:nvContentPartPr>
            <p14:xfrm>
              <a:off x="6506740" y="1330849"/>
              <a:ext cx="118800" cy="15588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8C248DEF-0A03-9B47-BDAE-69A0F1947DE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99180" y="1323289"/>
                <a:ext cx="1335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62635AF5-6D88-8641-B6C3-2F49BCDFFBFA}"/>
                  </a:ext>
                </a:extLst>
              </p14:cNvPr>
              <p14:cNvContentPartPr/>
              <p14:nvPr/>
            </p14:nvContentPartPr>
            <p14:xfrm>
              <a:off x="6780700" y="1047169"/>
              <a:ext cx="74520" cy="45216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62635AF5-6D88-8641-B6C3-2F49BCDFFBF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773140" y="1039609"/>
                <a:ext cx="8928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5" name="墨迹 59">
                <a:extLst>
                  <a:ext uri="{FF2B5EF4-FFF2-40B4-BE49-F238E27FC236}">
                    <a16:creationId xmlns:a16="http://schemas.microsoft.com/office/drawing/2014/main" id="{B59EE599-E2B6-CF45-BA7E-0F323A7F846A}"/>
                  </a:ext>
                </a:extLst>
              </p14:cNvPr>
              <p14:cNvContentPartPr/>
              <p14:nvPr/>
            </p14:nvContentPartPr>
            <p14:xfrm>
              <a:off x="7135300" y="1156609"/>
              <a:ext cx="193680" cy="218160"/>
            </p14:xfrm>
          </p:contentPart>
        </mc:Choice>
        <mc:Fallback>
          <p:pic>
            <p:nvPicPr>
              <p:cNvPr id="55" name="墨迹 59">
                <a:extLst>
                  <a:ext uri="{FF2B5EF4-FFF2-40B4-BE49-F238E27FC236}">
                    <a16:creationId xmlns:a16="http://schemas.microsoft.com/office/drawing/2014/main" id="{B59EE599-E2B6-CF45-BA7E-0F323A7F846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128087" y="1149049"/>
                <a:ext cx="208828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6" name="墨迹 60">
                <a:extLst>
                  <a:ext uri="{FF2B5EF4-FFF2-40B4-BE49-F238E27FC236}">
                    <a16:creationId xmlns:a16="http://schemas.microsoft.com/office/drawing/2014/main" id="{CC1CD2C1-1EFE-8A49-8036-1B7FE5B775C1}"/>
                  </a:ext>
                </a:extLst>
              </p14:cNvPr>
              <p14:cNvContentPartPr/>
              <p14:nvPr/>
            </p14:nvContentPartPr>
            <p14:xfrm>
              <a:off x="4502260" y="1274689"/>
              <a:ext cx="199440" cy="131040"/>
            </p14:xfrm>
          </p:contentPart>
        </mc:Choice>
        <mc:Fallback>
          <p:pic>
            <p:nvPicPr>
              <p:cNvPr id="56" name="墨迹 60">
                <a:extLst>
                  <a:ext uri="{FF2B5EF4-FFF2-40B4-BE49-F238E27FC236}">
                    <a16:creationId xmlns:a16="http://schemas.microsoft.com/office/drawing/2014/main" id="{CC1CD2C1-1EFE-8A49-8036-1B7FE5B775C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94700" y="1267129"/>
                <a:ext cx="2145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7" name="墨迹 61">
                <a:extLst>
                  <a:ext uri="{FF2B5EF4-FFF2-40B4-BE49-F238E27FC236}">
                    <a16:creationId xmlns:a16="http://schemas.microsoft.com/office/drawing/2014/main" id="{4090F906-0762-FF42-9EF6-F8C82E56B8AF}"/>
                  </a:ext>
                </a:extLst>
              </p14:cNvPr>
              <p14:cNvContentPartPr/>
              <p14:nvPr/>
            </p14:nvContentPartPr>
            <p14:xfrm>
              <a:off x="3966580" y="1281169"/>
              <a:ext cx="255600" cy="218160"/>
            </p14:xfrm>
          </p:contentPart>
        </mc:Choice>
        <mc:Fallback>
          <p:pic>
            <p:nvPicPr>
              <p:cNvPr id="57" name="墨迹 61">
                <a:extLst>
                  <a:ext uri="{FF2B5EF4-FFF2-40B4-BE49-F238E27FC236}">
                    <a16:creationId xmlns:a16="http://schemas.microsoft.com/office/drawing/2014/main" id="{4090F906-0762-FF42-9EF6-F8C82E56B8A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959020" y="1273609"/>
                <a:ext cx="2707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8" name="墨迹 62">
                <a:extLst>
                  <a:ext uri="{FF2B5EF4-FFF2-40B4-BE49-F238E27FC236}">
                    <a16:creationId xmlns:a16="http://schemas.microsoft.com/office/drawing/2014/main" id="{6B3297E0-04C5-9C4D-8850-F429D17C4AE2}"/>
                  </a:ext>
                </a:extLst>
              </p14:cNvPr>
              <p14:cNvContentPartPr/>
              <p14:nvPr/>
            </p14:nvContentPartPr>
            <p14:xfrm>
              <a:off x="1638460" y="1430569"/>
              <a:ext cx="149760" cy="118800"/>
            </p14:xfrm>
          </p:contentPart>
        </mc:Choice>
        <mc:Fallback>
          <p:pic>
            <p:nvPicPr>
              <p:cNvPr id="58" name="墨迹 62">
                <a:extLst>
                  <a:ext uri="{FF2B5EF4-FFF2-40B4-BE49-F238E27FC236}">
                    <a16:creationId xmlns:a16="http://schemas.microsoft.com/office/drawing/2014/main" id="{6B3297E0-04C5-9C4D-8850-F429D17C4AE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630900" y="1423009"/>
                <a:ext cx="164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9" name="墨迹 63">
                <a:extLst>
                  <a:ext uri="{FF2B5EF4-FFF2-40B4-BE49-F238E27FC236}">
                    <a16:creationId xmlns:a16="http://schemas.microsoft.com/office/drawing/2014/main" id="{6983AEAF-A5CF-6E40-B2EE-C327E05D0AF4}"/>
                  </a:ext>
                </a:extLst>
              </p14:cNvPr>
              <p14:cNvContentPartPr/>
              <p14:nvPr/>
            </p14:nvContentPartPr>
            <p14:xfrm>
              <a:off x="1246060" y="1399249"/>
              <a:ext cx="187560" cy="193320"/>
            </p14:xfrm>
          </p:contentPart>
        </mc:Choice>
        <mc:Fallback>
          <p:pic>
            <p:nvPicPr>
              <p:cNvPr id="59" name="墨迹 63">
                <a:extLst>
                  <a:ext uri="{FF2B5EF4-FFF2-40B4-BE49-F238E27FC236}">
                    <a16:creationId xmlns:a16="http://schemas.microsoft.com/office/drawing/2014/main" id="{6983AEAF-A5CF-6E40-B2EE-C327E05D0AF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38485" y="1391689"/>
                <a:ext cx="202709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71F0B74B-BDDD-D140-A431-0CEF54364EE3}"/>
                  </a:ext>
                </a:extLst>
              </p14:cNvPr>
              <p14:cNvContentPartPr/>
              <p14:nvPr/>
            </p14:nvContentPartPr>
            <p14:xfrm>
              <a:off x="8206300" y="1075609"/>
              <a:ext cx="137160" cy="27432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71F0B74B-BDDD-D140-A431-0CEF54364EE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198740" y="1068049"/>
                <a:ext cx="15228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2C7E14D6-64FB-FF41-90F5-A5B61AF4E846}"/>
                  </a:ext>
                </a:extLst>
              </p14:cNvPr>
              <p14:cNvContentPartPr/>
              <p14:nvPr/>
            </p14:nvContentPartPr>
            <p14:xfrm>
              <a:off x="8517700" y="944929"/>
              <a:ext cx="6480" cy="14976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2C7E14D6-64FB-FF41-90F5-A5B61AF4E84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510140" y="937369"/>
                <a:ext cx="216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6901BE85-8AA3-744E-8F66-C08B0BFA7CFB}"/>
                  </a:ext>
                </a:extLst>
              </p14:cNvPr>
              <p14:cNvContentPartPr/>
              <p14:nvPr/>
            </p14:nvContentPartPr>
            <p14:xfrm>
              <a:off x="8529940" y="1306009"/>
              <a:ext cx="6480" cy="7524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6901BE85-8AA3-744E-8F66-C08B0BFA7CF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522380" y="1298449"/>
                <a:ext cx="216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811016E5-42E7-BE4E-8A1D-D015251A3A89}"/>
                  </a:ext>
                </a:extLst>
              </p14:cNvPr>
              <p14:cNvContentPartPr/>
              <p14:nvPr/>
            </p14:nvContentPartPr>
            <p14:xfrm>
              <a:off x="8685460" y="1013329"/>
              <a:ext cx="106200" cy="42372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811016E5-42E7-BE4E-8A1D-D015251A3A8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678260" y="1005769"/>
                <a:ext cx="12132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6DBBD430-CFB3-7C47-BA33-E85BDC1E0FEF}"/>
                  </a:ext>
                </a:extLst>
              </p14:cNvPr>
              <p14:cNvContentPartPr/>
              <p14:nvPr/>
            </p14:nvContentPartPr>
            <p14:xfrm>
              <a:off x="9028180" y="1038889"/>
              <a:ext cx="261720" cy="48456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6DBBD430-CFB3-7C47-BA33-E85BDC1E0FE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020620" y="1031329"/>
                <a:ext cx="27684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72" name="墨迹 72">
                <a:extLst>
                  <a:ext uri="{FF2B5EF4-FFF2-40B4-BE49-F238E27FC236}">
                    <a16:creationId xmlns:a16="http://schemas.microsoft.com/office/drawing/2014/main" id="{76D10806-B384-BC42-902F-9E24E9566D0D}"/>
                  </a:ext>
                </a:extLst>
              </p14:cNvPr>
              <p14:cNvContentPartPr/>
              <p14:nvPr/>
            </p14:nvContentPartPr>
            <p14:xfrm>
              <a:off x="7646140" y="1206289"/>
              <a:ext cx="249480" cy="168480"/>
            </p14:xfrm>
          </p:contentPart>
        </mc:Choice>
        <mc:Fallback>
          <p:pic>
            <p:nvPicPr>
              <p:cNvPr id="72" name="墨迹 72">
                <a:extLst>
                  <a:ext uri="{FF2B5EF4-FFF2-40B4-BE49-F238E27FC236}">
                    <a16:creationId xmlns:a16="http://schemas.microsoft.com/office/drawing/2014/main" id="{76D10806-B384-BC42-902F-9E24E9566D0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638580" y="1198729"/>
                <a:ext cx="2646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78" name="墨迹 78">
                <a:extLst>
                  <a:ext uri="{FF2B5EF4-FFF2-40B4-BE49-F238E27FC236}">
                    <a16:creationId xmlns:a16="http://schemas.microsoft.com/office/drawing/2014/main" id="{F488DCB5-5B79-3A47-B5BB-B75C1F823B1B}"/>
                  </a:ext>
                </a:extLst>
              </p14:cNvPr>
              <p14:cNvContentPartPr/>
              <p14:nvPr/>
            </p14:nvContentPartPr>
            <p14:xfrm>
              <a:off x="237700" y="1113049"/>
              <a:ext cx="504720" cy="212040"/>
            </p14:xfrm>
          </p:contentPart>
        </mc:Choice>
        <mc:Fallback>
          <p:pic>
            <p:nvPicPr>
              <p:cNvPr id="78" name="墨迹 78">
                <a:extLst>
                  <a:ext uri="{FF2B5EF4-FFF2-40B4-BE49-F238E27FC236}">
                    <a16:creationId xmlns:a16="http://schemas.microsoft.com/office/drawing/2014/main" id="{F488DCB5-5B79-3A47-B5BB-B75C1F823B1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30140" y="1105489"/>
                <a:ext cx="51984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94" name="墨迹 96">
                <a:extLst>
                  <a:ext uri="{FF2B5EF4-FFF2-40B4-BE49-F238E27FC236}">
                    <a16:creationId xmlns:a16="http://schemas.microsoft.com/office/drawing/2014/main" id="{1D6FAEAD-EF58-D747-8F04-BAF383746ECC}"/>
                  </a:ext>
                </a:extLst>
              </p14:cNvPr>
              <p14:cNvContentPartPr/>
              <p14:nvPr/>
            </p14:nvContentPartPr>
            <p14:xfrm>
              <a:off x="11393740" y="1336969"/>
              <a:ext cx="37800" cy="149760"/>
            </p14:xfrm>
          </p:contentPart>
        </mc:Choice>
        <mc:Fallback>
          <p:pic>
            <p:nvPicPr>
              <p:cNvPr id="94" name="墨迹 96">
                <a:extLst>
                  <a:ext uri="{FF2B5EF4-FFF2-40B4-BE49-F238E27FC236}">
                    <a16:creationId xmlns:a16="http://schemas.microsoft.com/office/drawing/2014/main" id="{1D6FAEAD-EF58-D747-8F04-BAF383746EC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386180" y="1329409"/>
                <a:ext cx="529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95" name="墨迹 97">
                <a:extLst>
                  <a:ext uri="{FF2B5EF4-FFF2-40B4-BE49-F238E27FC236}">
                    <a16:creationId xmlns:a16="http://schemas.microsoft.com/office/drawing/2014/main" id="{308A3F85-F37A-CD4C-8463-A97E5CC2C026}"/>
                  </a:ext>
                </a:extLst>
              </p14:cNvPr>
              <p14:cNvContentPartPr/>
              <p14:nvPr/>
            </p14:nvContentPartPr>
            <p14:xfrm>
              <a:off x="10603180" y="876529"/>
              <a:ext cx="579240" cy="582840"/>
            </p14:xfrm>
          </p:contentPart>
        </mc:Choice>
        <mc:Fallback>
          <p:pic>
            <p:nvPicPr>
              <p:cNvPr id="95" name="墨迹 97">
                <a:extLst>
                  <a:ext uri="{FF2B5EF4-FFF2-40B4-BE49-F238E27FC236}">
                    <a16:creationId xmlns:a16="http://schemas.microsoft.com/office/drawing/2014/main" id="{308A3F85-F37A-CD4C-8463-A97E5CC2C02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595620" y="868969"/>
                <a:ext cx="594360" cy="5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96" name="墨迹 98">
                <a:extLst>
                  <a:ext uri="{FF2B5EF4-FFF2-40B4-BE49-F238E27FC236}">
                    <a16:creationId xmlns:a16="http://schemas.microsoft.com/office/drawing/2014/main" id="{52FA0BE9-D807-4640-A74F-95C37C813947}"/>
                  </a:ext>
                </a:extLst>
              </p14:cNvPr>
              <p14:cNvContentPartPr/>
              <p14:nvPr/>
            </p14:nvContentPartPr>
            <p14:xfrm>
              <a:off x="10073980" y="1088209"/>
              <a:ext cx="317880" cy="441360"/>
            </p14:xfrm>
          </p:contentPart>
        </mc:Choice>
        <mc:Fallback>
          <p:pic>
            <p:nvPicPr>
              <p:cNvPr id="96" name="墨迹 98">
                <a:extLst>
                  <a:ext uri="{FF2B5EF4-FFF2-40B4-BE49-F238E27FC236}">
                    <a16:creationId xmlns:a16="http://schemas.microsoft.com/office/drawing/2014/main" id="{52FA0BE9-D807-4640-A74F-95C37C81394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066420" y="1080655"/>
                <a:ext cx="333000" cy="456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F3A225DC-C1A6-9E48-BD59-9302E8F10512}"/>
                  </a:ext>
                </a:extLst>
              </p14:cNvPr>
              <p14:cNvContentPartPr/>
              <p14:nvPr/>
            </p14:nvContentPartPr>
            <p14:xfrm>
              <a:off x="349660" y="2239849"/>
              <a:ext cx="193320" cy="21816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F3A225DC-C1A6-9E48-BD59-9302E8F1051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42100" y="2232289"/>
                <a:ext cx="2084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97116B50-CA59-EB48-A68B-D21D68DC50CD}"/>
                  </a:ext>
                </a:extLst>
              </p14:cNvPr>
              <p14:cNvContentPartPr/>
              <p14:nvPr/>
            </p14:nvContentPartPr>
            <p14:xfrm>
              <a:off x="1059220" y="2227249"/>
              <a:ext cx="187200" cy="18720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97116B50-CA59-EB48-A68B-D21D68DC50C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52020" y="2219689"/>
                <a:ext cx="2023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04" name="墨迹 104">
                <a:extLst>
                  <a:ext uri="{FF2B5EF4-FFF2-40B4-BE49-F238E27FC236}">
                    <a16:creationId xmlns:a16="http://schemas.microsoft.com/office/drawing/2014/main" id="{AE554450-0ABF-644E-9FC9-C43E91B0F4B3}"/>
                  </a:ext>
                </a:extLst>
              </p14:cNvPr>
              <p14:cNvContentPartPr/>
              <p14:nvPr/>
            </p14:nvContentPartPr>
            <p14:xfrm>
              <a:off x="742060" y="2314369"/>
              <a:ext cx="162360" cy="124200"/>
            </p14:xfrm>
          </p:contentPart>
        </mc:Choice>
        <mc:Fallback>
          <p:pic>
            <p:nvPicPr>
              <p:cNvPr id="104" name="墨迹 104">
                <a:extLst>
                  <a:ext uri="{FF2B5EF4-FFF2-40B4-BE49-F238E27FC236}">
                    <a16:creationId xmlns:a16="http://schemas.microsoft.com/office/drawing/2014/main" id="{AE554450-0ABF-644E-9FC9-C43E91B0F4B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34500" y="2306809"/>
                <a:ext cx="177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8868FDD0-8D57-F540-BE96-C1C7BD445B84}"/>
                  </a:ext>
                </a:extLst>
              </p14:cNvPr>
              <p14:cNvContentPartPr/>
              <p14:nvPr/>
            </p14:nvContentPartPr>
            <p14:xfrm>
              <a:off x="1694260" y="2376649"/>
              <a:ext cx="93600" cy="1908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8868FDD0-8D57-F540-BE96-C1C7BD445B8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686700" y="2369089"/>
                <a:ext cx="108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D6163B6E-8128-8D47-9313-1F865C233DE7}"/>
                  </a:ext>
                </a:extLst>
              </p14:cNvPr>
              <p14:cNvContentPartPr/>
              <p14:nvPr/>
            </p14:nvContentPartPr>
            <p14:xfrm>
              <a:off x="1787860" y="2501209"/>
              <a:ext cx="43920" cy="5580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D6163B6E-8128-8D47-9313-1F865C233DE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780300" y="2493649"/>
                <a:ext cx="5904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5C24DD6D-3650-AE41-B5CD-2E836335E761}"/>
                  </a:ext>
                </a:extLst>
              </p14:cNvPr>
              <p14:cNvContentPartPr/>
              <p14:nvPr/>
            </p14:nvContentPartPr>
            <p14:xfrm>
              <a:off x="2323180" y="2221129"/>
              <a:ext cx="106200" cy="29916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5C24DD6D-3650-AE41-B5CD-2E836335E76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315620" y="2213569"/>
                <a:ext cx="1213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F0B88746-F290-0C40-9437-00D3EEFE1AB1}"/>
                  </a:ext>
                </a:extLst>
              </p14:cNvPr>
              <p14:cNvContentPartPr/>
              <p14:nvPr/>
            </p14:nvContentPartPr>
            <p14:xfrm>
              <a:off x="2603260" y="2295649"/>
              <a:ext cx="174600" cy="13104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F0B88746-F290-0C40-9437-00D3EEFE1AB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595700" y="2288089"/>
                <a:ext cx="1897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DD424816-CACD-5A4B-BD99-EF6EA3432D50}"/>
                  </a:ext>
                </a:extLst>
              </p14:cNvPr>
              <p14:cNvContentPartPr/>
              <p14:nvPr/>
            </p14:nvContentPartPr>
            <p14:xfrm>
              <a:off x="2653660" y="2265409"/>
              <a:ext cx="130320" cy="16776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DD424816-CACD-5A4B-BD99-EF6EA3432D5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646460" y="2257849"/>
                <a:ext cx="1454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0E7EAAB2-9FEE-3140-8DD8-EEBB6D46FBC5}"/>
                  </a:ext>
                </a:extLst>
              </p14:cNvPr>
              <p14:cNvContentPartPr/>
              <p14:nvPr/>
            </p14:nvContentPartPr>
            <p14:xfrm>
              <a:off x="2945620" y="2314369"/>
              <a:ext cx="212040" cy="2520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0E7EAAB2-9FEE-3140-8DD8-EEBB6D46FBC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938060" y="2306809"/>
                <a:ext cx="227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2F50575D-B987-3C48-97BC-E50C4FD95DD1}"/>
                  </a:ext>
                </a:extLst>
              </p14:cNvPr>
              <p14:cNvContentPartPr/>
              <p14:nvPr/>
            </p14:nvContentPartPr>
            <p14:xfrm>
              <a:off x="3051460" y="2289529"/>
              <a:ext cx="43920" cy="14292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2F50575D-B987-3C48-97BC-E50C4FD95DD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043900" y="2281969"/>
                <a:ext cx="590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231E62C7-667C-9D42-88A7-7E26C440DD88}"/>
                  </a:ext>
                </a:extLst>
              </p14:cNvPr>
              <p14:cNvContentPartPr/>
              <p14:nvPr/>
            </p14:nvContentPartPr>
            <p14:xfrm>
              <a:off x="3219580" y="2189809"/>
              <a:ext cx="149760" cy="43632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231E62C7-667C-9D42-88A7-7E26C440DD8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212020" y="2182249"/>
                <a:ext cx="16488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FE0E3BC6-7EFC-3040-BC39-22E1F8207757}"/>
                  </a:ext>
                </a:extLst>
              </p14:cNvPr>
              <p14:cNvContentPartPr/>
              <p14:nvPr/>
            </p14:nvContentPartPr>
            <p14:xfrm>
              <a:off x="3506140" y="2134009"/>
              <a:ext cx="100080" cy="33588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FE0E3BC6-7EFC-3040-BC39-22E1F820775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498580" y="2126449"/>
                <a:ext cx="11520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F247DFBB-886A-4F48-830C-DBB650502413}"/>
                  </a:ext>
                </a:extLst>
              </p14:cNvPr>
              <p14:cNvContentPartPr/>
              <p14:nvPr/>
            </p14:nvContentPartPr>
            <p14:xfrm>
              <a:off x="3667780" y="2003329"/>
              <a:ext cx="212040" cy="15588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F247DFBB-886A-4F48-830C-DBB65050241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660220" y="1995769"/>
                <a:ext cx="2271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55C169DF-5C18-D840-812C-0018E54EE114}"/>
                  </a:ext>
                </a:extLst>
              </p14:cNvPr>
              <p14:cNvContentPartPr/>
              <p14:nvPr/>
            </p14:nvContentPartPr>
            <p14:xfrm>
              <a:off x="4047580" y="2202409"/>
              <a:ext cx="118800" cy="3132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55C169DF-5C18-D840-812C-0018E54EE11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040020" y="2194849"/>
                <a:ext cx="1335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003969E4-07A0-EE45-ACFE-6C94B4CFD09E}"/>
                  </a:ext>
                </a:extLst>
              </p14:cNvPr>
              <p14:cNvContentPartPr/>
              <p14:nvPr/>
            </p14:nvContentPartPr>
            <p14:xfrm>
              <a:off x="4047580" y="2339209"/>
              <a:ext cx="155880" cy="1296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003969E4-07A0-EE45-ACFE-6C94B4CFD09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040020" y="2331649"/>
                <a:ext cx="171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64CE1CBB-E014-8E40-922E-C7A895120BEE}"/>
                  </a:ext>
                </a:extLst>
              </p14:cNvPr>
              <p14:cNvContentPartPr/>
              <p14:nvPr/>
            </p14:nvContentPartPr>
            <p14:xfrm>
              <a:off x="4477060" y="2164969"/>
              <a:ext cx="199440" cy="21204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64CE1CBB-E014-8E40-922E-C7A895120BE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469500" y="2157409"/>
                <a:ext cx="2145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33FC97D3-828B-5040-9701-D17C34C17635}"/>
                  </a:ext>
                </a:extLst>
              </p14:cNvPr>
              <p14:cNvContentPartPr/>
              <p14:nvPr/>
            </p14:nvContentPartPr>
            <p14:xfrm>
              <a:off x="4489660" y="2152729"/>
              <a:ext cx="205920" cy="18720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33FC97D3-828B-5040-9701-D17C34C1763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482100" y="2145169"/>
                <a:ext cx="2210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3E7BD960-47DB-D644-BA1D-2B38AB5CD90F}"/>
                  </a:ext>
                </a:extLst>
              </p14:cNvPr>
              <p14:cNvContentPartPr/>
              <p14:nvPr/>
            </p14:nvContentPartPr>
            <p14:xfrm>
              <a:off x="4769740" y="1928449"/>
              <a:ext cx="218160" cy="17388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3E7BD960-47DB-D644-BA1D-2B38AB5CD90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762180" y="1920889"/>
                <a:ext cx="23328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26B07D89-D30D-1E44-B291-F708B00E0D8F}"/>
                  </a:ext>
                </a:extLst>
              </p14:cNvPr>
              <p14:cNvContentPartPr/>
              <p14:nvPr/>
            </p14:nvContentPartPr>
            <p14:xfrm>
              <a:off x="5012740" y="2215009"/>
              <a:ext cx="224640" cy="5004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26B07D89-D30D-1E44-B291-F708B00E0D8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005180" y="2207449"/>
                <a:ext cx="2394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52202C17-B260-A64B-A0AD-BA326AA50070}"/>
                  </a:ext>
                </a:extLst>
              </p14:cNvPr>
              <p14:cNvContentPartPr/>
              <p14:nvPr/>
            </p14:nvContentPartPr>
            <p14:xfrm>
              <a:off x="5105980" y="2164969"/>
              <a:ext cx="37800" cy="18720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52202C17-B260-A64B-A0AD-BA326AA5007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098420" y="2157409"/>
                <a:ext cx="529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D4F4D5D1-14CC-8642-829C-2A8B05D9ED03}"/>
                  </a:ext>
                </a:extLst>
              </p14:cNvPr>
              <p14:cNvContentPartPr/>
              <p14:nvPr/>
            </p14:nvContentPartPr>
            <p14:xfrm>
              <a:off x="5342500" y="2121409"/>
              <a:ext cx="155880" cy="17460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D4F4D5D1-14CC-8642-829C-2A8B05D9ED0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334940" y="2113849"/>
                <a:ext cx="1710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46855FA1-1A2F-9544-B0EC-E13BF0199A2E}"/>
                  </a:ext>
                </a:extLst>
              </p14:cNvPr>
              <p14:cNvContentPartPr/>
              <p14:nvPr/>
            </p14:nvContentPartPr>
            <p14:xfrm>
              <a:off x="5610340" y="2096569"/>
              <a:ext cx="131040" cy="18720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46855FA1-1A2F-9544-B0EC-E13BF0199A2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602780" y="2089009"/>
                <a:ext cx="1461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D39364D8-D93A-A447-8662-A04DD1021D3A}"/>
                  </a:ext>
                </a:extLst>
              </p14:cNvPr>
              <p14:cNvContentPartPr/>
              <p14:nvPr/>
            </p14:nvContentPartPr>
            <p14:xfrm>
              <a:off x="5637340" y="2127529"/>
              <a:ext cx="97920" cy="13716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D39364D8-D93A-A447-8662-A04DD1021D3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629780" y="2120329"/>
                <a:ext cx="1130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3BCC6704-83AA-424B-B802-A8BB931CB491}"/>
                  </a:ext>
                </a:extLst>
              </p14:cNvPr>
              <p14:cNvContentPartPr/>
              <p14:nvPr/>
            </p14:nvContentPartPr>
            <p14:xfrm>
              <a:off x="5865580" y="2071729"/>
              <a:ext cx="143640" cy="44244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3BCC6704-83AA-424B-B802-A8BB931CB49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858020" y="2064169"/>
                <a:ext cx="15876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8B49708B-7782-074F-A800-1701FC8A68B8}"/>
                  </a:ext>
                </a:extLst>
              </p14:cNvPr>
              <p14:cNvContentPartPr/>
              <p14:nvPr/>
            </p14:nvContentPartPr>
            <p14:xfrm>
              <a:off x="6170500" y="2171449"/>
              <a:ext cx="168480" cy="1296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8B49708B-7782-074F-A800-1701FC8A68B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162940" y="2163889"/>
                <a:ext cx="183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987EDD04-6773-9847-B597-8BCB26A550CF}"/>
                  </a:ext>
                </a:extLst>
              </p14:cNvPr>
              <p14:cNvContentPartPr/>
              <p14:nvPr/>
            </p14:nvContentPartPr>
            <p14:xfrm>
              <a:off x="6257620" y="2096569"/>
              <a:ext cx="56520" cy="21816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987EDD04-6773-9847-B597-8BCB26A550C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250060" y="2089009"/>
                <a:ext cx="712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71FBEABE-2C8C-FB40-983B-FE8DDE7B07F0}"/>
                  </a:ext>
                </a:extLst>
              </p14:cNvPr>
              <p14:cNvContentPartPr/>
              <p14:nvPr/>
            </p14:nvContentPartPr>
            <p14:xfrm>
              <a:off x="6419620" y="2040409"/>
              <a:ext cx="193320" cy="42372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71FBEABE-2C8C-FB40-983B-FE8DDE7B07F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412060" y="2032849"/>
                <a:ext cx="2084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986CE658-AE91-7E48-9C8B-9B35EF84715A}"/>
                  </a:ext>
                </a:extLst>
              </p14:cNvPr>
              <p14:cNvContentPartPr/>
              <p14:nvPr/>
            </p14:nvContentPartPr>
            <p14:xfrm>
              <a:off x="6705820" y="1941049"/>
              <a:ext cx="149760" cy="14976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986CE658-AE91-7E48-9C8B-9B35EF84715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698260" y="1933489"/>
                <a:ext cx="1648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561EB3C4-519B-5D4A-A41D-A426F9102227}"/>
                  </a:ext>
                </a:extLst>
              </p14:cNvPr>
              <p14:cNvContentPartPr/>
              <p14:nvPr/>
            </p14:nvContentPartPr>
            <p14:xfrm>
              <a:off x="6911380" y="2208529"/>
              <a:ext cx="118800" cy="1908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561EB3C4-519B-5D4A-A41D-A426F910222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903820" y="2200969"/>
                <a:ext cx="1335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4BB75A4C-00E8-DE4D-9ECF-3768A90C1582}"/>
                  </a:ext>
                </a:extLst>
              </p14:cNvPr>
              <p14:cNvContentPartPr/>
              <p14:nvPr/>
            </p14:nvContentPartPr>
            <p14:xfrm>
              <a:off x="6918220" y="2314369"/>
              <a:ext cx="124200" cy="1296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4BB75A4C-00E8-DE4D-9ECF-3768A90C158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10660" y="2306809"/>
                <a:ext cx="139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017ABE5F-1FF9-F14D-87C0-8267A0375BA5}"/>
                  </a:ext>
                </a:extLst>
              </p14:cNvPr>
              <p14:cNvContentPartPr/>
              <p14:nvPr/>
            </p14:nvContentPartPr>
            <p14:xfrm>
              <a:off x="7204060" y="2003329"/>
              <a:ext cx="106200" cy="51084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017ABE5F-1FF9-F14D-87C0-8267A0375BA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96500" y="1995769"/>
                <a:ext cx="12132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54B7C5E8-61AA-964E-9CEC-F4C04A96890D}"/>
                  </a:ext>
                </a:extLst>
              </p14:cNvPr>
              <p14:cNvContentPartPr/>
              <p14:nvPr/>
            </p14:nvContentPartPr>
            <p14:xfrm>
              <a:off x="7440580" y="1947169"/>
              <a:ext cx="199440" cy="18720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54B7C5E8-61AA-964E-9CEC-F4C04A96890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433020" y="1939609"/>
                <a:ext cx="2145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E17356E9-E76F-3A45-A1EB-9C9A05862F54}"/>
                  </a:ext>
                </a:extLst>
              </p14:cNvPr>
              <p14:cNvContentPartPr/>
              <p14:nvPr/>
            </p14:nvContentPartPr>
            <p14:xfrm>
              <a:off x="7465420" y="2389249"/>
              <a:ext cx="118800" cy="14364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E17356E9-E76F-3A45-A1EB-9C9A05862F5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457860" y="2381689"/>
                <a:ext cx="1335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6517CFD4-62EB-8E45-BF15-D5FB9DC3F8CD}"/>
                  </a:ext>
                </a:extLst>
              </p14:cNvPr>
              <p14:cNvContentPartPr/>
              <p14:nvPr/>
            </p14:nvContentPartPr>
            <p14:xfrm>
              <a:off x="7677100" y="1947169"/>
              <a:ext cx="81360" cy="58572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6517CFD4-62EB-8E45-BF15-D5FB9DC3F8C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669540" y="1939609"/>
                <a:ext cx="9648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F037F04A-FBBB-E648-82B2-9B5E7EBC135C}"/>
                  </a:ext>
                </a:extLst>
              </p14:cNvPr>
              <p14:cNvContentPartPr/>
              <p14:nvPr/>
            </p14:nvContentPartPr>
            <p14:xfrm>
              <a:off x="7963300" y="2189809"/>
              <a:ext cx="131040" cy="20592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F037F04A-FBBB-E648-82B2-9B5E7EBC135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956100" y="2182249"/>
                <a:ext cx="1461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85B4A6F2-20A5-E344-88B6-1DAF90E26D21}"/>
                  </a:ext>
                </a:extLst>
              </p14:cNvPr>
              <p14:cNvContentPartPr/>
              <p14:nvPr/>
            </p14:nvContentPartPr>
            <p14:xfrm>
              <a:off x="7984180" y="2177569"/>
              <a:ext cx="122760" cy="18720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85B4A6F2-20A5-E344-88B6-1DAF90E26D2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976620" y="2170009"/>
                <a:ext cx="1378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15BEA4F5-62F3-5347-BE6A-AB6B9396FC08}"/>
                  </a:ext>
                </a:extLst>
              </p14:cNvPr>
              <p14:cNvContentPartPr/>
              <p14:nvPr/>
            </p14:nvContentPartPr>
            <p14:xfrm>
              <a:off x="8193700" y="1934569"/>
              <a:ext cx="168480" cy="18036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15BEA4F5-62F3-5347-BE6A-AB6B9396FC0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186140" y="1927009"/>
                <a:ext cx="1836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26CDF888-2CE2-3846-B8D6-831C4BF2C4FE}"/>
                  </a:ext>
                </a:extLst>
              </p14:cNvPr>
              <p14:cNvContentPartPr/>
              <p14:nvPr/>
            </p14:nvContentPartPr>
            <p14:xfrm>
              <a:off x="8324380" y="2289529"/>
              <a:ext cx="193320" cy="1908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26CDF888-2CE2-3846-B8D6-831C4BF2C4F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317180" y="2281969"/>
                <a:ext cx="208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E3D779AA-69EB-A24F-B6F3-057F5628D116}"/>
                  </a:ext>
                </a:extLst>
              </p14:cNvPr>
              <p14:cNvContentPartPr/>
              <p14:nvPr/>
            </p14:nvContentPartPr>
            <p14:xfrm>
              <a:off x="8386660" y="2245969"/>
              <a:ext cx="37800" cy="14976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E3D779AA-69EB-A24F-B6F3-057F5628D11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379100" y="2238409"/>
                <a:ext cx="529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02CD2E8C-0951-6441-B07D-5A51A0CDFC70}"/>
                  </a:ext>
                </a:extLst>
              </p14:cNvPr>
              <p14:cNvContentPartPr/>
              <p14:nvPr/>
            </p14:nvContentPartPr>
            <p14:xfrm>
              <a:off x="8679340" y="1972009"/>
              <a:ext cx="112320" cy="51084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02CD2E8C-0951-6441-B07D-5A51A0CDFC7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671780" y="1964449"/>
                <a:ext cx="1274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F2BD67D6-67B1-7F42-BDD0-02DB9956BBC8}"/>
                  </a:ext>
                </a:extLst>
              </p14:cNvPr>
              <p14:cNvContentPartPr/>
              <p14:nvPr/>
            </p14:nvContentPartPr>
            <p14:xfrm>
              <a:off x="8959420" y="1909729"/>
              <a:ext cx="143640" cy="23076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F2BD67D6-67B1-7F42-BDD0-02DB9956BBC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951860" y="1902169"/>
                <a:ext cx="1587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73DD9CDD-C946-2B49-81E6-9A23933FA5DC}"/>
                  </a:ext>
                </a:extLst>
              </p14:cNvPr>
              <p14:cNvContentPartPr/>
              <p14:nvPr/>
            </p14:nvContentPartPr>
            <p14:xfrm>
              <a:off x="9015580" y="2339209"/>
              <a:ext cx="19080" cy="15336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73DD9CDD-C946-2B49-81E6-9A23933FA5D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008020" y="2331649"/>
                <a:ext cx="342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7F3B60B4-8BA7-8246-B2AD-A30F0FAC9BA2}"/>
                  </a:ext>
                </a:extLst>
              </p14:cNvPr>
              <p14:cNvContentPartPr/>
              <p14:nvPr/>
            </p14:nvContentPartPr>
            <p14:xfrm>
              <a:off x="9189820" y="1897489"/>
              <a:ext cx="87480" cy="67284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7F3B60B4-8BA7-8246-B2AD-A30F0FAC9BA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182260" y="1889929"/>
                <a:ext cx="10260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122D1D2B-7970-CB42-A03B-3CDEF51086B4}"/>
                  </a:ext>
                </a:extLst>
              </p14:cNvPr>
              <p14:cNvContentPartPr/>
              <p14:nvPr/>
            </p14:nvContentPartPr>
            <p14:xfrm>
              <a:off x="9488620" y="2140129"/>
              <a:ext cx="87480" cy="17136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122D1D2B-7970-CB42-A03B-3CDEF51086B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81060" y="2132569"/>
                <a:ext cx="10260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D07FBEBA-2B85-6B4B-9CF6-88487E89266F}"/>
                  </a:ext>
                </a:extLst>
              </p14:cNvPr>
              <p14:cNvContentPartPr/>
              <p14:nvPr/>
            </p14:nvContentPartPr>
            <p14:xfrm>
              <a:off x="9488620" y="2121409"/>
              <a:ext cx="93600" cy="16848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D07FBEBA-2B85-6B4B-9CF6-88487E89266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481060" y="2113849"/>
                <a:ext cx="1087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3187B2AD-8578-7F4E-8A0E-A25E4128370D}"/>
                  </a:ext>
                </a:extLst>
              </p14:cNvPr>
              <p14:cNvContentPartPr/>
              <p14:nvPr/>
            </p14:nvContentPartPr>
            <p14:xfrm>
              <a:off x="9644500" y="2059129"/>
              <a:ext cx="230760" cy="50472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3187B2AD-8578-7F4E-8A0E-A25E4128370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636940" y="2051569"/>
                <a:ext cx="24588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75" name="墨迹 175">
                <a:extLst>
                  <a:ext uri="{FF2B5EF4-FFF2-40B4-BE49-F238E27FC236}">
                    <a16:creationId xmlns:a16="http://schemas.microsoft.com/office/drawing/2014/main" id="{376AAD74-7F34-5C48-B2F0-C2F1530C6B16}"/>
                  </a:ext>
                </a:extLst>
              </p14:cNvPr>
              <p14:cNvContentPartPr/>
              <p14:nvPr/>
            </p14:nvContentPartPr>
            <p14:xfrm>
              <a:off x="10073980" y="1803889"/>
              <a:ext cx="1525320" cy="759960"/>
            </p14:xfrm>
          </p:contentPart>
        </mc:Choice>
        <mc:Fallback>
          <p:pic>
            <p:nvPicPr>
              <p:cNvPr id="175" name="墨迹 175">
                <a:extLst>
                  <a:ext uri="{FF2B5EF4-FFF2-40B4-BE49-F238E27FC236}">
                    <a16:creationId xmlns:a16="http://schemas.microsoft.com/office/drawing/2014/main" id="{376AAD74-7F34-5C48-B2F0-C2F1530C6B16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066422" y="1796329"/>
                <a:ext cx="1540436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64AB7396-7F0A-224B-8097-7BDBE36C99CB}"/>
                  </a:ext>
                </a:extLst>
              </p14:cNvPr>
              <p14:cNvContentPartPr/>
              <p14:nvPr/>
            </p14:nvContentPartPr>
            <p14:xfrm>
              <a:off x="779140" y="3104929"/>
              <a:ext cx="81360" cy="9360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64AB7396-7F0A-224B-8097-7BDBE36C99C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71580" y="3097729"/>
                <a:ext cx="964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5CF08FCA-DEE0-8E46-94A5-E01030BE1741}"/>
                  </a:ext>
                </a:extLst>
              </p14:cNvPr>
              <p14:cNvContentPartPr/>
              <p14:nvPr/>
            </p14:nvContentPartPr>
            <p14:xfrm>
              <a:off x="716860" y="3372769"/>
              <a:ext cx="149760" cy="24300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5CF08FCA-DEE0-8E46-94A5-E01030BE174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09300" y="3365209"/>
                <a:ext cx="1648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90" name="墨迹 193">
                <a:extLst>
                  <a:ext uri="{FF2B5EF4-FFF2-40B4-BE49-F238E27FC236}">
                    <a16:creationId xmlns:a16="http://schemas.microsoft.com/office/drawing/2014/main" id="{3FDF202C-46AE-0E40-9450-FA1B3D256E40}"/>
                  </a:ext>
                </a:extLst>
              </p14:cNvPr>
              <p14:cNvContentPartPr/>
              <p14:nvPr/>
            </p14:nvContentPartPr>
            <p14:xfrm>
              <a:off x="3163780" y="3049129"/>
              <a:ext cx="354960" cy="496080"/>
            </p14:xfrm>
          </p:contentPart>
        </mc:Choice>
        <mc:Fallback>
          <p:pic>
            <p:nvPicPr>
              <p:cNvPr id="190" name="墨迹 193">
                <a:extLst>
                  <a:ext uri="{FF2B5EF4-FFF2-40B4-BE49-F238E27FC236}">
                    <a16:creationId xmlns:a16="http://schemas.microsoft.com/office/drawing/2014/main" id="{3FDF202C-46AE-0E40-9450-FA1B3D256E4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156228" y="3041574"/>
                <a:ext cx="370065" cy="511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91" name="墨迹 194">
                <a:extLst>
                  <a:ext uri="{FF2B5EF4-FFF2-40B4-BE49-F238E27FC236}">
                    <a16:creationId xmlns:a16="http://schemas.microsoft.com/office/drawing/2014/main" id="{C3EC2A1C-D3FA-F747-B4B6-F60E33A2B0EA}"/>
                  </a:ext>
                </a:extLst>
              </p14:cNvPr>
              <p14:cNvContentPartPr/>
              <p14:nvPr/>
            </p14:nvContentPartPr>
            <p14:xfrm>
              <a:off x="2510020" y="3210769"/>
              <a:ext cx="442080" cy="523440"/>
            </p14:xfrm>
          </p:contentPart>
        </mc:Choice>
        <mc:Fallback>
          <p:pic>
            <p:nvPicPr>
              <p:cNvPr id="191" name="墨迹 194">
                <a:extLst>
                  <a:ext uri="{FF2B5EF4-FFF2-40B4-BE49-F238E27FC236}">
                    <a16:creationId xmlns:a16="http://schemas.microsoft.com/office/drawing/2014/main" id="{C3EC2A1C-D3FA-F747-B4B6-F60E33A2B0E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502466" y="3203569"/>
                <a:ext cx="457188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92" name="墨迹 195">
                <a:extLst>
                  <a:ext uri="{FF2B5EF4-FFF2-40B4-BE49-F238E27FC236}">
                    <a16:creationId xmlns:a16="http://schemas.microsoft.com/office/drawing/2014/main" id="{5BDB10C1-C8B9-C848-8CEB-1D39668534A4}"/>
                  </a:ext>
                </a:extLst>
              </p14:cNvPr>
              <p14:cNvContentPartPr/>
              <p14:nvPr/>
            </p14:nvContentPartPr>
            <p14:xfrm>
              <a:off x="1850140" y="3260809"/>
              <a:ext cx="486000" cy="305280"/>
            </p14:xfrm>
          </p:contentPart>
        </mc:Choice>
        <mc:Fallback>
          <p:pic>
            <p:nvPicPr>
              <p:cNvPr id="192" name="墨迹 195">
                <a:extLst>
                  <a:ext uri="{FF2B5EF4-FFF2-40B4-BE49-F238E27FC236}">
                    <a16:creationId xmlns:a16="http://schemas.microsoft.com/office/drawing/2014/main" id="{5BDB10C1-C8B9-C848-8CEB-1D39668534A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842580" y="3253249"/>
                <a:ext cx="50112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93" name="墨迹 196">
                <a:extLst>
                  <a:ext uri="{FF2B5EF4-FFF2-40B4-BE49-F238E27FC236}">
                    <a16:creationId xmlns:a16="http://schemas.microsoft.com/office/drawing/2014/main" id="{57038503-8722-8146-8673-87D072F4D7E9}"/>
                  </a:ext>
                </a:extLst>
              </p14:cNvPr>
              <p14:cNvContentPartPr/>
              <p14:nvPr/>
            </p14:nvContentPartPr>
            <p14:xfrm>
              <a:off x="1028260" y="3080089"/>
              <a:ext cx="317880" cy="598320"/>
            </p14:xfrm>
          </p:contentPart>
        </mc:Choice>
        <mc:Fallback>
          <p:pic>
            <p:nvPicPr>
              <p:cNvPr id="193" name="墨迹 196">
                <a:extLst>
                  <a:ext uri="{FF2B5EF4-FFF2-40B4-BE49-F238E27FC236}">
                    <a16:creationId xmlns:a16="http://schemas.microsoft.com/office/drawing/2014/main" id="{57038503-8722-8146-8673-87D072F4D7E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20700" y="3072524"/>
                <a:ext cx="333000" cy="613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89BE12FF-493E-814B-BA31-8F393BC75AEE}"/>
                  </a:ext>
                </a:extLst>
              </p14:cNvPr>
              <p14:cNvContentPartPr/>
              <p14:nvPr/>
            </p14:nvContentPartPr>
            <p14:xfrm>
              <a:off x="3817180" y="3285649"/>
              <a:ext cx="212040" cy="2520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89BE12FF-493E-814B-BA31-8F393BC75AE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809620" y="3278089"/>
                <a:ext cx="227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CEAE7DED-6E6D-554A-9BE4-3A8D497691A1}"/>
                  </a:ext>
                </a:extLst>
              </p14:cNvPr>
              <p14:cNvContentPartPr/>
              <p14:nvPr/>
            </p14:nvContentPartPr>
            <p14:xfrm>
              <a:off x="3879460" y="3416329"/>
              <a:ext cx="174600" cy="1908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CEAE7DED-6E6D-554A-9BE4-3A8D497691A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871900" y="3408769"/>
                <a:ext cx="189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9262C09E-8CD6-3C40-85F3-CA1FE20E04AE}"/>
                  </a:ext>
                </a:extLst>
              </p14:cNvPr>
              <p14:cNvContentPartPr/>
              <p14:nvPr/>
            </p14:nvContentPartPr>
            <p14:xfrm>
              <a:off x="4582900" y="3092689"/>
              <a:ext cx="461160" cy="3780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9262C09E-8CD6-3C40-85F3-CA1FE20E04A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575340" y="3085129"/>
                <a:ext cx="4762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DD47373F-EAC9-5341-B3A1-BF95C49C10A3}"/>
                  </a:ext>
                </a:extLst>
              </p14:cNvPr>
              <p14:cNvContentPartPr/>
              <p14:nvPr/>
            </p14:nvContentPartPr>
            <p14:xfrm>
              <a:off x="4707460" y="3198529"/>
              <a:ext cx="280440" cy="20592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DD47373F-EAC9-5341-B3A1-BF95C49C10A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699900" y="3190969"/>
                <a:ext cx="2955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1EBA3614-C162-EA4D-B7CA-F1FED24BE3AF}"/>
                  </a:ext>
                </a:extLst>
              </p14:cNvPr>
              <p14:cNvContentPartPr/>
              <p14:nvPr/>
            </p14:nvContentPartPr>
            <p14:xfrm>
              <a:off x="4414780" y="3491209"/>
              <a:ext cx="274320" cy="38016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1EBA3614-C162-EA4D-B7CA-F1FED24BE3A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407580" y="3483649"/>
                <a:ext cx="2894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DD8CE7CE-B81D-DD41-9241-7EF8F5831111}"/>
                  </a:ext>
                </a:extLst>
              </p14:cNvPr>
              <p14:cNvContentPartPr/>
              <p14:nvPr/>
            </p14:nvContentPartPr>
            <p14:xfrm>
              <a:off x="4870180" y="3659329"/>
              <a:ext cx="111600" cy="3780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DD8CE7CE-B81D-DD41-9241-7EF8F583111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862620" y="3651769"/>
                <a:ext cx="126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693BFBCA-334A-DE40-B74B-884C546D2ADF}"/>
                  </a:ext>
                </a:extLst>
              </p14:cNvPr>
              <p14:cNvContentPartPr/>
              <p14:nvPr/>
            </p14:nvContentPartPr>
            <p14:xfrm>
              <a:off x="4888900" y="3777409"/>
              <a:ext cx="124200" cy="4932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693BFBCA-334A-DE40-B74B-884C546D2ADF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881340" y="3769849"/>
                <a:ext cx="1393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4B48373C-6181-E14E-BC78-0EE8D3083F18}"/>
                  </a:ext>
                </a:extLst>
              </p14:cNvPr>
              <p14:cNvContentPartPr/>
              <p14:nvPr/>
            </p14:nvContentPartPr>
            <p14:xfrm>
              <a:off x="5199220" y="3659329"/>
              <a:ext cx="75240" cy="15588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4B48373C-6181-E14E-BC78-0EE8D3083F1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191660" y="3651769"/>
                <a:ext cx="900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EA7513A7-A33F-7B4A-ABF6-1A2993C52D0C}"/>
                  </a:ext>
                </a:extLst>
              </p14:cNvPr>
              <p14:cNvContentPartPr/>
              <p14:nvPr/>
            </p14:nvContentPartPr>
            <p14:xfrm>
              <a:off x="4651660" y="2719009"/>
              <a:ext cx="187200" cy="19944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EA7513A7-A33F-7B4A-ABF6-1A2993C52D0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644100" y="2711449"/>
                <a:ext cx="2023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004D9BF2-5DCC-BA42-B0CC-9A4A9399558F}"/>
                  </a:ext>
                </a:extLst>
              </p14:cNvPr>
              <p14:cNvContentPartPr/>
              <p14:nvPr/>
            </p14:nvContentPartPr>
            <p14:xfrm>
              <a:off x="6537700" y="3080089"/>
              <a:ext cx="360" cy="648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004D9BF2-5DCC-BA42-B0CC-9A4A9399558F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530140" y="3072529"/>
                <a:ext cx="154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D09E71AA-C326-A746-9CF1-11119387BBCD}"/>
                  </a:ext>
                </a:extLst>
              </p14:cNvPr>
              <p14:cNvContentPartPr/>
              <p14:nvPr/>
            </p14:nvContentPartPr>
            <p14:xfrm>
              <a:off x="5379940" y="3037249"/>
              <a:ext cx="155880" cy="54144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D09E71AA-C326-A746-9CF1-11119387BBCD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372380" y="3029689"/>
                <a:ext cx="17100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F146FD93-6C24-6647-927B-59863CB8E0C6}"/>
                  </a:ext>
                </a:extLst>
              </p14:cNvPr>
              <p14:cNvContentPartPr/>
              <p14:nvPr/>
            </p14:nvContentPartPr>
            <p14:xfrm>
              <a:off x="7633540" y="3055249"/>
              <a:ext cx="236880" cy="57924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F146FD93-6C24-6647-927B-59863CB8E0C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625980" y="3047689"/>
                <a:ext cx="25200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83D1A640-0B11-5E46-9405-0E6CA447A293}"/>
                  </a:ext>
                </a:extLst>
              </p14:cNvPr>
              <p14:cNvContentPartPr/>
              <p14:nvPr/>
            </p14:nvContentPartPr>
            <p14:xfrm>
              <a:off x="8056900" y="2862289"/>
              <a:ext cx="236880" cy="36432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83D1A640-0B11-5E46-9405-0E6CA447A29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049340" y="2854729"/>
                <a:ext cx="25200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230" name="墨迹 231">
                <a:extLst>
                  <a:ext uri="{FF2B5EF4-FFF2-40B4-BE49-F238E27FC236}">
                    <a16:creationId xmlns:a16="http://schemas.microsoft.com/office/drawing/2014/main" id="{19A2C767-5FDE-4849-9D0A-3C9AD0A73B85}"/>
                  </a:ext>
                </a:extLst>
              </p14:cNvPr>
              <p14:cNvContentPartPr/>
              <p14:nvPr/>
            </p14:nvContentPartPr>
            <p14:xfrm>
              <a:off x="6475420" y="2812609"/>
              <a:ext cx="971640" cy="694080"/>
            </p14:xfrm>
          </p:contentPart>
        </mc:Choice>
        <mc:Fallback>
          <p:pic>
            <p:nvPicPr>
              <p:cNvPr id="230" name="墨迹 231">
                <a:extLst>
                  <a:ext uri="{FF2B5EF4-FFF2-40B4-BE49-F238E27FC236}">
                    <a16:creationId xmlns:a16="http://schemas.microsoft.com/office/drawing/2014/main" id="{19A2C767-5FDE-4849-9D0A-3C9AD0A73B8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468220" y="2805049"/>
                <a:ext cx="986760" cy="70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231" name="墨迹 232">
                <a:extLst>
                  <a:ext uri="{FF2B5EF4-FFF2-40B4-BE49-F238E27FC236}">
                    <a16:creationId xmlns:a16="http://schemas.microsoft.com/office/drawing/2014/main" id="{878B7E5A-C0DE-BB49-B23B-654B9BB6901C}"/>
                  </a:ext>
                </a:extLst>
              </p14:cNvPr>
              <p14:cNvContentPartPr/>
              <p14:nvPr/>
            </p14:nvContentPartPr>
            <p14:xfrm>
              <a:off x="5722300" y="2893249"/>
              <a:ext cx="516960" cy="701280"/>
            </p14:xfrm>
          </p:contentPart>
        </mc:Choice>
        <mc:Fallback>
          <p:pic>
            <p:nvPicPr>
              <p:cNvPr id="231" name="墨迹 232">
                <a:extLst>
                  <a:ext uri="{FF2B5EF4-FFF2-40B4-BE49-F238E27FC236}">
                    <a16:creationId xmlns:a16="http://schemas.microsoft.com/office/drawing/2014/main" id="{878B7E5A-C0DE-BB49-B23B-654B9BB6901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714740" y="2886045"/>
                <a:ext cx="532080" cy="716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245" name="墨迹 245">
                <a:extLst>
                  <a:ext uri="{FF2B5EF4-FFF2-40B4-BE49-F238E27FC236}">
                    <a16:creationId xmlns:a16="http://schemas.microsoft.com/office/drawing/2014/main" id="{7B739C38-B331-0146-8DBD-CE07432DD4CE}"/>
                  </a:ext>
                </a:extLst>
              </p14:cNvPr>
              <p14:cNvContentPartPr/>
              <p14:nvPr/>
            </p14:nvContentPartPr>
            <p14:xfrm>
              <a:off x="1376740" y="4275649"/>
              <a:ext cx="1961640" cy="722160"/>
            </p14:xfrm>
          </p:contentPart>
        </mc:Choice>
        <mc:Fallback>
          <p:pic>
            <p:nvPicPr>
              <p:cNvPr id="245" name="墨迹 245">
                <a:extLst>
                  <a:ext uri="{FF2B5EF4-FFF2-40B4-BE49-F238E27FC236}">
                    <a16:creationId xmlns:a16="http://schemas.microsoft.com/office/drawing/2014/main" id="{7B739C38-B331-0146-8DBD-CE07432DD4CE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369539" y="4268093"/>
                <a:ext cx="1976763" cy="737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3519F0C5-EA7E-E049-92D1-EF9611F5B493}"/>
                  </a:ext>
                </a:extLst>
              </p14:cNvPr>
              <p14:cNvContentPartPr/>
              <p14:nvPr/>
            </p14:nvContentPartPr>
            <p14:xfrm>
              <a:off x="4346380" y="4493449"/>
              <a:ext cx="87480" cy="315000"/>
            </p14:xfrm>
          </p:contentPart>
        </mc:Choice>
        <mc:Fallback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3519F0C5-EA7E-E049-92D1-EF9611F5B493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338820" y="4485889"/>
                <a:ext cx="10260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56" name="墨迹 257">
                <a:extLst>
                  <a:ext uri="{FF2B5EF4-FFF2-40B4-BE49-F238E27FC236}">
                    <a16:creationId xmlns:a16="http://schemas.microsoft.com/office/drawing/2014/main" id="{5AF7C8BF-608C-4B45-A072-E69C62B81EC6}"/>
                  </a:ext>
                </a:extLst>
              </p14:cNvPr>
              <p14:cNvContentPartPr/>
              <p14:nvPr/>
            </p14:nvContentPartPr>
            <p14:xfrm>
              <a:off x="4620340" y="4449889"/>
              <a:ext cx="1152000" cy="516960"/>
            </p14:xfrm>
          </p:contentPart>
        </mc:Choice>
        <mc:Fallback>
          <p:pic>
            <p:nvPicPr>
              <p:cNvPr id="256" name="墨迹 257">
                <a:extLst>
                  <a:ext uri="{FF2B5EF4-FFF2-40B4-BE49-F238E27FC236}">
                    <a16:creationId xmlns:a16="http://schemas.microsoft.com/office/drawing/2014/main" id="{5AF7C8BF-608C-4B45-A072-E69C62B81EC6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612780" y="4442329"/>
                <a:ext cx="116712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257" name="墨迹 258">
                <a:extLst>
                  <a:ext uri="{FF2B5EF4-FFF2-40B4-BE49-F238E27FC236}">
                    <a16:creationId xmlns:a16="http://schemas.microsoft.com/office/drawing/2014/main" id="{09993FC5-22DB-1946-A926-3B298537C9FF}"/>
                  </a:ext>
                </a:extLst>
              </p14:cNvPr>
              <p14:cNvContentPartPr/>
              <p14:nvPr/>
            </p14:nvContentPartPr>
            <p14:xfrm>
              <a:off x="3705220" y="4592809"/>
              <a:ext cx="317880" cy="162360"/>
            </p14:xfrm>
          </p:contentPart>
        </mc:Choice>
        <mc:Fallback>
          <p:pic>
            <p:nvPicPr>
              <p:cNvPr id="257" name="墨迹 258">
                <a:extLst>
                  <a:ext uri="{FF2B5EF4-FFF2-40B4-BE49-F238E27FC236}">
                    <a16:creationId xmlns:a16="http://schemas.microsoft.com/office/drawing/2014/main" id="{09993FC5-22DB-1946-A926-3B298537C9F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697660" y="4585609"/>
                <a:ext cx="3330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275" name="墨迹 275">
                <a:extLst>
                  <a:ext uri="{FF2B5EF4-FFF2-40B4-BE49-F238E27FC236}">
                    <a16:creationId xmlns:a16="http://schemas.microsoft.com/office/drawing/2014/main" id="{F79AC3A9-0700-854A-9CBA-754CDE45D6CF}"/>
                  </a:ext>
                </a:extLst>
              </p14:cNvPr>
              <p14:cNvContentPartPr/>
              <p14:nvPr/>
            </p14:nvContentPartPr>
            <p14:xfrm>
              <a:off x="6039820" y="4226329"/>
              <a:ext cx="1681200" cy="808200"/>
            </p14:xfrm>
          </p:contentPart>
        </mc:Choice>
        <mc:Fallback>
          <p:pic>
            <p:nvPicPr>
              <p:cNvPr id="275" name="墨迹 275">
                <a:extLst>
                  <a:ext uri="{FF2B5EF4-FFF2-40B4-BE49-F238E27FC236}">
                    <a16:creationId xmlns:a16="http://schemas.microsoft.com/office/drawing/2014/main" id="{F79AC3A9-0700-854A-9CBA-754CDE45D6CF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032260" y="4218769"/>
                <a:ext cx="1696320" cy="82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281" name="墨迹 280">
                <a:extLst>
                  <a:ext uri="{FF2B5EF4-FFF2-40B4-BE49-F238E27FC236}">
                    <a16:creationId xmlns:a16="http://schemas.microsoft.com/office/drawing/2014/main" id="{0ECED2D8-8179-C54C-9FAA-B19B20C9F666}"/>
                  </a:ext>
                </a:extLst>
              </p14:cNvPr>
              <p14:cNvContentPartPr/>
              <p14:nvPr/>
            </p14:nvContentPartPr>
            <p14:xfrm>
              <a:off x="3723940" y="5701249"/>
              <a:ext cx="423720" cy="37800"/>
            </p14:xfrm>
          </p:contentPart>
        </mc:Choice>
        <mc:Fallback>
          <p:pic>
            <p:nvPicPr>
              <p:cNvPr id="281" name="墨迹 280">
                <a:extLst>
                  <a:ext uri="{FF2B5EF4-FFF2-40B4-BE49-F238E27FC236}">
                    <a16:creationId xmlns:a16="http://schemas.microsoft.com/office/drawing/2014/main" id="{0ECED2D8-8179-C54C-9FAA-B19B20C9F666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716380" y="5693689"/>
                <a:ext cx="4388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289" name="墨迹 288">
                <a:extLst>
                  <a:ext uri="{FF2B5EF4-FFF2-40B4-BE49-F238E27FC236}">
                    <a16:creationId xmlns:a16="http://schemas.microsoft.com/office/drawing/2014/main" id="{024E31A1-F02B-CC4D-8824-99EF5D4C8E83}"/>
                  </a:ext>
                </a:extLst>
              </p14:cNvPr>
              <p14:cNvContentPartPr/>
              <p14:nvPr/>
            </p14:nvContentPartPr>
            <p14:xfrm>
              <a:off x="6164380" y="5053609"/>
              <a:ext cx="243000" cy="1114560"/>
            </p14:xfrm>
          </p:contentPart>
        </mc:Choice>
        <mc:Fallback>
          <p:pic>
            <p:nvPicPr>
              <p:cNvPr id="289" name="墨迹 288">
                <a:extLst>
                  <a:ext uri="{FF2B5EF4-FFF2-40B4-BE49-F238E27FC236}">
                    <a16:creationId xmlns:a16="http://schemas.microsoft.com/office/drawing/2014/main" id="{024E31A1-F02B-CC4D-8824-99EF5D4C8E83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156820" y="5046049"/>
                <a:ext cx="258120" cy="11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309" name="墨迹 313">
                <a:extLst>
                  <a:ext uri="{FF2B5EF4-FFF2-40B4-BE49-F238E27FC236}">
                    <a16:creationId xmlns:a16="http://schemas.microsoft.com/office/drawing/2014/main" id="{E2231B2A-030F-DB41-A503-B0F3ED6E99B0}"/>
                  </a:ext>
                </a:extLst>
              </p14:cNvPr>
              <p14:cNvContentPartPr/>
              <p14:nvPr/>
            </p14:nvContentPartPr>
            <p14:xfrm>
              <a:off x="8897140" y="4474729"/>
              <a:ext cx="2341440" cy="1481040"/>
            </p14:xfrm>
          </p:contentPart>
        </mc:Choice>
        <mc:Fallback>
          <p:pic>
            <p:nvPicPr>
              <p:cNvPr id="309" name="墨迹 313">
                <a:extLst>
                  <a:ext uri="{FF2B5EF4-FFF2-40B4-BE49-F238E27FC236}">
                    <a16:creationId xmlns:a16="http://schemas.microsoft.com/office/drawing/2014/main" id="{E2231B2A-030F-DB41-A503-B0F3ED6E99B0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889580" y="4467171"/>
                <a:ext cx="2356560" cy="1496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310" name="墨迹 314">
                <a:extLst>
                  <a:ext uri="{FF2B5EF4-FFF2-40B4-BE49-F238E27FC236}">
                    <a16:creationId xmlns:a16="http://schemas.microsoft.com/office/drawing/2014/main" id="{4A1A7D08-9496-AA4C-9732-527D9B020F0D}"/>
                  </a:ext>
                </a:extLst>
              </p14:cNvPr>
              <p14:cNvContentPartPr/>
              <p14:nvPr/>
            </p14:nvContentPartPr>
            <p14:xfrm>
              <a:off x="7777180" y="4830409"/>
              <a:ext cx="890280" cy="1051920"/>
            </p14:xfrm>
          </p:contentPart>
        </mc:Choice>
        <mc:Fallback>
          <p:pic>
            <p:nvPicPr>
              <p:cNvPr id="310" name="墨迹 314">
                <a:extLst>
                  <a:ext uri="{FF2B5EF4-FFF2-40B4-BE49-F238E27FC236}">
                    <a16:creationId xmlns:a16="http://schemas.microsoft.com/office/drawing/2014/main" id="{4A1A7D08-9496-AA4C-9732-527D9B020F0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769620" y="4822849"/>
                <a:ext cx="905400" cy="10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311" name="墨迹 315">
                <a:extLst>
                  <a:ext uri="{FF2B5EF4-FFF2-40B4-BE49-F238E27FC236}">
                    <a16:creationId xmlns:a16="http://schemas.microsoft.com/office/drawing/2014/main" id="{A7D707AF-08DB-0D42-B1D3-1BA56EE0B6F0}"/>
                  </a:ext>
                </a:extLst>
              </p14:cNvPr>
              <p14:cNvContentPartPr/>
              <p14:nvPr/>
            </p14:nvContentPartPr>
            <p14:xfrm>
              <a:off x="6612580" y="4947769"/>
              <a:ext cx="939600" cy="1145880"/>
            </p14:xfrm>
          </p:contentPart>
        </mc:Choice>
        <mc:Fallback>
          <p:pic>
            <p:nvPicPr>
              <p:cNvPr id="311" name="墨迹 315">
                <a:extLst>
                  <a:ext uri="{FF2B5EF4-FFF2-40B4-BE49-F238E27FC236}">
                    <a16:creationId xmlns:a16="http://schemas.microsoft.com/office/drawing/2014/main" id="{A7D707AF-08DB-0D42-B1D3-1BA56EE0B6F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605020" y="4940209"/>
                <a:ext cx="954720" cy="11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312" name="墨迹 316">
                <a:extLst>
                  <a:ext uri="{FF2B5EF4-FFF2-40B4-BE49-F238E27FC236}">
                    <a16:creationId xmlns:a16="http://schemas.microsoft.com/office/drawing/2014/main" id="{C9D6EB0D-24E7-EF40-B4A4-800AEF9B3BA0}"/>
                  </a:ext>
                </a:extLst>
              </p14:cNvPr>
              <p14:cNvContentPartPr/>
              <p14:nvPr/>
            </p14:nvContentPartPr>
            <p14:xfrm>
              <a:off x="4458340" y="5333689"/>
              <a:ext cx="1432440" cy="579600"/>
            </p14:xfrm>
          </p:contentPart>
        </mc:Choice>
        <mc:Fallback>
          <p:pic>
            <p:nvPicPr>
              <p:cNvPr id="312" name="墨迹 316">
                <a:extLst>
                  <a:ext uri="{FF2B5EF4-FFF2-40B4-BE49-F238E27FC236}">
                    <a16:creationId xmlns:a16="http://schemas.microsoft.com/office/drawing/2014/main" id="{C9D6EB0D-24E7-EF40-B4A4-800AEF9B3BA0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451138" y="5326124"/>
                <a:ext cx="1447564" cy="594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313" name="墨迹 317">
                <a:extLst>
                  <a:ext uri="{FF2B5EF4-FFF2-40B4-BE49-F238E27FC236}">
                    <a16:creationId xmlns:a16="http://schemas.microsoft.com/office/drawing/2014/main" id="{080045F2-5D7A-9946-8BED-E641C343A048}"/>
                  </a:ext>
                </a:extLst>
              </p14:cNvPr>
              <p14:cNvContentPartPr/>
              <p14:nvPr/>
            </p14:nvContentPartPr>
            <p14:xfrm>
              <a:off x="3705220" y="5533129"/>
              <a:ext cx="355320" cy="37800"/>
            </p14:xfrm>
          </p:contentPart>
        </mc:Choice>
        <mc:Fallback>
          <p:pic>
            <p:nvPicPr>
              <p:cNvPr id="313" name="墨迹 317">
                <a:extLst>
                  <a:ext uri="{FF2B5EF4-FFF2-40B4-BE49-F238E27FC236}">
                    <a16:creationId xmlns:a16="http://schemas.microsoft.com/office/drawing/2014/main" id="{080045F2-5D7A-9946-8BED-E641C343A048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697660" y="5525569"/>
                <a:ext cx="370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319" name="墨迹 318">
                <a:extLst>
                  <a:ext uri="{FF2B5EF4-FFF2-40B4-BE49-F238E27FC236}">
                    <a16:creationId xmlns:a16="http://schemas.microsoft.com/office/drawing/2014/main" id="{2E84CC39-5948-D840-A9B4-630C5B04F1AD}"/>
                  </a:ext>
                </a:extLst>
              </p14:cNvPr>
              <p14:cNvContentPartPr/>
              <p14:nvPr/>
            </p14:nvContentPartPr>
            <p14:xfrm>
              <a:off x="4495780" y="6055849"/>
              <a:ext cx="1251000" cy="25200"/>
            </p14:xfrm>
          </p:contentPart>
        </mc:Choice>
        <mc:Fallback>
          <p:pic>
            <p:nvPicPr>
              <p:cNvPr id="319" name="墨迹 318">
                <a:extLst>
                  <a:ext uri="{FF2B5EF4-FFF2-40B4-BE49-F238E27FC236}">
                    <a16:creationId xmlns:a16="http://schemas.microsoft.com/office/drawing/2014/main" id="{2E84CC39-5948-D840-A9B4-630C5B04F1AD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488220" y="6048289"/>
                <a:ext cx="12661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323" name="墨迹 323">
                <a:extLst>
                  <a:ext uri="{FF2B5EF4-FFF2-40B4-BE49-F238E27FC236}">
                    <a16:creationId xmlns:a16="http://schemas.microsoft.com/office/drawing/2014/main" id="{E8A31CCF-DF9C-E942-8875-2F9262CB2FFD}"/>
                  </a:ext>
                </a:extLst>
              </p14:cNvPr>
              <p14:cNvContentPartPr/>
              <p14:nvPr/>
            </p14:nvContentPartPr>
            <p14:xfrm>
              <a:off x="4682620" y="5327569"/>
              <a:ext cx="4482000" cy="1369800"/>
            </p14:xfrm>
          </p:contentPart>
        </mc:Choice>
        <mc:Fallback>
          <p:pic>
            <p:nvPicPr>
              <p:cNvPr id="323" name="墨迹 323">
                <a:extLst>
                  <a:ext uri="{FF2B5EF4-FFF2-40B4-BE49-F238E27FC236}">
                    <a16:creationId xmlns:a16="http://schemas.microsoft.com/office/drawing/2014/main" id="{E8A31CCF-DF9C-E942-8875-2F9262CB2FFD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675060" y="5320009"/>
                <a:ext cx="4497120" cy="13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330" name="墨迹 330">
                <a:extLst>
                  <a:ext uri="{FF2B5EF4-FFF2-40B4-BE49-F238E27FC236}">
                    <a16:creationId xmlns:a16="http://schemas.microsoft.com/office/drawing/2014/main" id="{46495558-3FC3-5540-A892-19059E06C0DA}"/>
                  </a:ext>
                </a:extLst>
              </p14:cNvPr>
              <p14:cNvContentPartPr/>
              <p14:nvPr/>
            </p14:nvContentPartPr>
            <p14:xfrm>
              <a:off x="10104940" y="4244329"/>
              <a:ext cx="293040" cy="274320"/>
            </p14:xfrm>
          </p:contentPart>
        </mc:Choice>
        <mc:Fallback>
          <p:pic>
            <p:nvPicPr>
              <p:cNvPr id="330" name="墨迹 330">
                <a:extLst>
                  <a:ext uri="{FF2B5EF4-FFF2-40B4-BE49-F238E27FC236}">
                    <a16:creationId xmlns:a16="http://schemas.microsoft.com/office/drawing/2014/main" id="{46495558-3FC3-5540-A892-19059E06C0DA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097380" y="4236769"/>
                <a:ext cx="308160" cy="28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3188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6AE7903-6A47-FE4B-AD19-CD20F95B2DE3}"/>
                  </a:ext>
                </a:extLst>
              </p14:cNvPr>
              <p14:cNvContentPartPr/>
              <p14:nvPr/>
            </p14:nvContentPartPr>
            <p14:xfrm>
              <a:off x="1134100" y="758089"/>
              <a:ext cx="411120" cy="31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6AE7903-6A47-FE4B-AD19-CD20F95B2D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6540" y="750529"/>
                <a:ext cx="4262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4486DDC-FFDF-5846-8FA4-4B6DF84DDA2E}"/>
                  </a:ext>
                </a:extLst>
              </p14:cNvPr>
              <p14:cNvContentPartPr/>
              <p14:nvPr/>
            </p14:nvContentPartPr>
            <p14:xfrm>
              <a:off x="1177660" y="951049"/>
              <a:ext cx="423720" cy="190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4486DDC-FFDF-5846-8FA4-4B6DF84DDA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0100" y="943489"/>
                <a:ext cx="4388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墨迹 22">
                <a:extLst>
                  <a:ext uri="{FF2B5EF4-FFF2-40B4-BE49-F238E27FC236}">
                    <a16:creationId xmlns:a16="http://schemas.microsoft.com/office/drawing/2014/main" id="{F2CF4A90-5C0B-E946-A07A-5C19A30905CF}"/>
                  </a:ext>
                </a:extLst>
              </p14:cNvPr>
              <p14:cNvContentPartPr/>
              <p14:nvPr/>
            </p14:nvContentPartPr>
            <p14:xfrm>
              <a:off x="4115980" y="197929"/>
              <a:ext cx="903240" cy="740520"/>
            </p14:xfrm>
          </p:contentPart>
        </mc:Choice>
        <mc:Fallback>
          <p:pic>
            <p:nvPicPr>
              <p:cNvPr id="21" name="墨迹 22">
                <a:extLst>
                  <a:ext uri="{FF2B5EF4-FFF2-40B4-BE49-F238E27FC236}">
                    <a16:creationId xmlns:a16="http://schemas.microsoft.com/office/drawing/2014/main" id="{F2CF4A90-5C0B-E946-A07A-5C19A30905C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08417" y="190369"/>
                <a:ext cx="918366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墨迹 23">
                <a:extLst>
                  <a:ext uri="{FF2B5EF4-FFF2-40B4-BE49-F238E27FC236}">
                    <a16:creationId xmlns:a16="http://schemas.microsoft.com/office/drawing/2014/main" id="{BA60B22E-024C-9146-951E-6BA4DE633902}"/>
                  </a:ext>
                </a:extLst>
              </p14:cNvPr>
              <p14:cNvContentPartPr/>
              <p14:nvPr/>
            </p14:nvContentPartPr>
            <p14:xfrm>
              <a:off x="2005660" y="279289"/>
              <a:ext cx="1805760" cy="1201320"/>
            </p14:xfrm>
          </p:contentPart>
        </mc:Choice>
        <mc:Fallback>
          <p:pic>
            <p:nvPicPr>
              <p:cNvPr id="22" name="墨迹 23">
                <a:extLst>
                  <a:ext uri="{FF2B5EF4-FFF2-40B4-BE49-F238E27FC236}">
                    <a16:creationId xmlns:a16="http://schemas.microsoft.com/office/drawing/2014/main" id="{BA60B22E-024C-9146-951E-6BA4DE63390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98100" y="271729"/>
                <a:ext cx="1820880" cy="12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0" name="墨迹 30">
                <a:extLst>
                  <a:ext uri="{FF2B5EF4-FFF2-40B4-BE49-F238E27FC236}">
                    <a16:creationId xmlns:a16="http://schemas.microsoft.com/office/drawing/2014/main" id="{55E26920-F0C0-FC41-9E17-ECDA1A302F3F}"/>
                  </a:ext>
                </a:extLst>
              </p14:cNvPr>
              <p14:cNvContentPartPr/>
              <p14:nvPr/>
            </p14:nvContentPartPr>
            <p14:xfrm>
              <a:off x="4962700" y="185329"/>
              <a:ext cx="1544400" cy="965520"/>
            </p14:xfrm>
          </p:contentPart>
        </mc:Choice>
        <mc:Fallback>
          <p:pic>
            <p:nvPicPr>
              <p:cNvPr id="30" name="墨迹 30">
                <a:extLst>
                  <a:ext uri="{FF2B5EF4-FFF2-40B4-BE49-F238E27FC236}">
                    <a16:creationId xmlns:a16="http://schemas.microsoft.com/office/drawing/2014/main" id="{55E26920-F0C0-FC41-9E17-ECDA1A302F3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55140" y="177766"/>
                <a:ext cx="1559520" cy="980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0" name="墨迹 40">
                <a:extLst>
                  <a:ext uri="{FF2B5EF4-FFF2-40B4-BE49-F238E27FC236}">
                    <a16:creationId xmlns:a16="http://schemas.microsoft.com/office/drawing/2014/main" id="{D9F56C02-AA75-C146-903C-DAE66DC0D33F}"/>
                  </a:ext>
                </a:extLst>
              </p14:cNvPr>
              <p14:cNvContentPartPr/>
              <p14:nvPr/>
            </p14:nvContentPartPr>
            <p14:xfrm>
              <a:off x="6662260" y="608689"/>
              <a:ext cx="1369440" cy="651600"/>
            </p14:xfrm>
          </p:contentPart>
        </mc:Choice>
        <mc:Fallback>
          <p:pic>
            <p:nvPicPr>
              <p:cNvPr id="40" name="墨迹 40">
                <a:extLst>
                  <a:ext uri="{FF2B5EF4-FFF2-40B4-BE49-F238E27FC236}">
                    <a16:creationId xmlns:a16="http://schemas.microsoft.com/office/drawing/2014/main" id="{D9F56C02-AA75-C146-903C-DAE66DC0D3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54700" y="601125"/>
                <a:ext cx="1384200" cy="666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4D52AA6C-C52B-3D41-AE98-091F1B9E4B7F}"/>
                  </a:ext>
                </a:extLst>
              </p14:cNvPr>
              <p14:cNvContentPartPr/>
              <p14:nvPr/>
            </p14:nvContentPartPr>
            <p14:xfrm>
              <a:off x="7459300" y="247609"/>
              <a:ext cx="180720" cy="16848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4D52AA6C-C52B-3D41-AE98-091F1B9E4B7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51740" y="240049"/>
                <a:ext cx="1958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A1E8443F-CF7E-DD45-8787-83205C20966D}"/>
                  </a:ext>
                </a:extLst>
              </p14:cNvPr>
              <p14:cNvContentPartPr/>
              <p14:nvPr/>
            </p14:nvContentPartPr>
            <p14:xfrm>
              <a:off x="8019460" y="372169"/>
              <a:ext cx="162360" cy="68796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A1E8443F-CF7E-DD45-8787-83205C20966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11900" y="364609"/>
                <a:ext cx="17712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7" name="墨迹 47">
                <a:extLst>
                  <a:ext uri="{FF2B5EF4-FFF2-40B4-BE49-F238E27FC236}">
                    <a16:creationId xmlns:a16="http://schemas.microsoft.com/office/drawing/2014/main" id="{7A3872EB-8F8F-4E45-B01C-6D965076CBD0}"/>
                  </a:ext>
                </a:extLst>
              </p14:cNvPr>
              <p14:cNvContentPartPr/>
              <p14:nvPr/>
            </p14:nvContentPartPr>
            <p14:xfrm>
              <a:off x="8386660" y="322129"/>
              <a:ext cx="416880" cy="834120"/>
            </p14:xfrm>
          </p:contentPart>
        </mc:Choice>
        <mc:Fallback>
          <p:pic>
            <p:nvPicPr>
              <p:cNvPr id="47" name="墨迹 47">
                <a:extLst>
                  <a:ext uri="{FF2B5EF4-FFF2-40B4-BE49-F238E27FC236}">
                    <a16:creationId xmlns:a16="http://schemas.microsoft.com/office/drawing/2014/main" id="{7A3872EB-8F8F-4E45-B01C-6D965076CBD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79100" y="314926"/>
                <a:ext cx="432000" cy="849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9" name="墨迹 60">
                <a:extLst>
                  <a:ext uri="{FF2B5EF4-FFF2-40B4-BE49-F238E27FC236}">
                    <a16:creationId xmlns:a16="http://schemas.microsoft.com/office/drawing/2014/main" id="{6A8002D0-B149-494B-93D3-B798FD845993}"/>
                  </a:ext>
                </a:extLst>
              </p14:cNvPr>
              <p14:cNvContentPartPr/>
              <p14:nvPr/>
            </p14:nvContentPartPr>
            <p14:xfrm>
              <a:off x="10448020" y="353449"/>
              <a:ext cx="1020600" cy="952920"/>
            </p14:xfrm>
          </p:contentPart>
        </mc:Choice>
        <mc:Fallback>
          <p:pic>
            <p:nvPicPr>
              <p:cNvPr id="59" name="墨迹 60">
                <a:extLst>
                  <a:ext uri="{FF2B5EF4-FFF2-40B4-BE49-F238E27FC236}">
                    <a16:creationId xmlns:a16="http://schemas.microsoft.com/office/drawing/2014/main" id="{6A8002D0-B149-494B-93D3-B798FD84599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40460" y="345889"/>
                <a:ext cx="1035720" cy="9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0" name="墨迹 61">
                <a:extLst>
                  <a:ext uri="{FF2B5EF4-FFF2-40B4-BE49-F238E27FC236}">
                    <a16:creationId xmlns:a16="http://schemas.microsoft.com/office/drawing/2014/main" id="{B9B0E048-C749-2040-9ACF-2D912D09F4BA}"/>
                  </a:ext>
                </a:extLst>
              </p14:cNvPr>
              <p14:cNvContentPartPr/>
              <p14:nvPr/>
            </p14:nvContentPartPr>
            <p14:xfrm>
              <a:off x="9049420" y="272449"/>
              <a:ext cx="1168200" cy="716400"/>
            </p14:xfrm>
          </p:contentPart>
        </mc:Choice>
        <mc:Fallback>
          <p:pic>
            <p:nvPicPr>
              <p:cNvPr id="60" name="墨迹 61">
                <a:extLst>
                  <a:ext uri="{FF2B5EF4-FFF2-40B4-BE49-F238E27FC236}">
                    <a16:creationId xmlns:a16="http://schemas.microsoft.com/office/drawing/2014/main" id="{B9B0E048-C749-2040-9ACF-2D912D09F4B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041858" y="264889"/>
                <a:ext cx="1183325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AFEF3637-C9E4-5D4C-A02A-A4ADBCE954B5}"/>
                  </a:ext>
                </a:extLst>
              </p14:cNvPr>
              <p14:cNvContentPartPr/>
              <p14:nvPr/>
            </p14:nvContentPartPr>
            <p14:xfrm>
              <a:off x="3929500" y="35929"/>
              <a:ext cx="1239120" cy="108972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AFEF3637-C9E4-5D4C-A02A-A4ADBCE954B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21940" y="28369"/>
                <a:ext cx="1254240" cy="11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1" name="墨迹 71">
                <a:extLst>
                  <a:ext uri="{FF2B5EF4-FFF2-40B4-BE49-F238E27FC236}">
                    <a16:creationId xmlns:a16="http://schemas.microsoft.com/office/drawing/2014/main" id="{B63479CF-68B5-8748-A34F-B65FB8DC89C0}"/>
                  </a:ext>
                </a:extLst>
              </p14:cNvPr>
              <p14:cNvContentPartPr/>
              <p14:nvPr/>
            </p14:nvContentPartPr>
            <p14:xfrm>
              <a:off x="10839700" y="247609"/>
              <a:ext cx="1251360" cy="703800"/>
            </p14:xfrm>
          </p:contentPart>
        </mc:Choice>
        <mc:Fallback>
          <p:pic>
            <p:nvPicPr>
              <p:cNvPr id="71" name="墨迹 71">
                <a:extLst>
                  <a:ext uri="{FF2B5EF4-FFF2-40B4-BE49-F238E27FC236}">
                    <a16:creationId xmlns:a16="http://schemas.microsoft.com/office/drawing/2014/main" id="{B63479CF-68B5-8748-A34F-B65FB8DC89C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832142" y="237529"/>
                <a:ext cx="1266476" cy="72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5" name="墨迹 75">
                <a:extLst>
                  <a:ext uri="{FF2B5EF4-FFF2-40B4-BE49-F238E27FC236}">
                    <a16:creationId xmlns:a16="http://schemas.microsoft.com/office/drawing/2014/main" id="{BC8D1032-49A6-7341-98BB-1134DCC7CA5E}"/>
                  </a:ext>
                </a:extLst>
              </p14:cNvPr>
              <p14:cNvContentPartPr/>
              <p14:nvPr/>
            </p14:nvContentPartPr>
            <p14:xfrm>
              <a:off x="1071820" y="2115289"/>
              <a:ext cx="25200" cy="6480"/>
            </p14:xfrm>
          </p:contentPart>
        </mc:Choice>
        <mc:Fallback>
          <p:pic>
            <p:nvPicPr>
              <p:cNvPr id="75" name="墨迹 75">
                <a:extLst>
                  <a:ext uri="{FF2B5EF4-FFF2-40B4-BE49-F238E27FC236}">
                    <a16:creationId xmlns:a16="http://schemas.microsoft.com/office/drawing/2014/main" id="{BC8D1032-49A6-7341-98BB-1134DCC7CA5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64260" y="2107729"/>
                <a:ext cx="40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8" name="墨迹 78">
                <a:extLst>
                  <a:ext uri="{FF2B5EF4-FFF2-40B4-BE49-F238E27FC236}">
                    <a16:creationId xmlns:a16="http://schemas.microsoft.com/office/drawing/2014/main" id="{BCC357A0-BD5D-8B46-A917-A69153655A6C}"/>
                  </a:ext>
                </a:extLst>
              </p14:cNvPr>
              <p14:cNvContentPartPr/>
              <p14:nvPr/>
            </p14:nvContentPartPr>
            <p14:xfrm>
              <a:off x="530380" y="2003329"/>
              <a:ext cx="722520" cy="1289160"/>
            </p14:xfrm>
          </p:contentPart>
        </mc:Choice>
        <mc:Fallback>
          <p:pic>
            <p:nvPicPr>
              <p:cNvPr id="78" name="墨迹 78">
                <a:extLst>
                  <a:ext uri="{FF2B5EF4-FFF2-40B4-BE49-F238E27FC236}">
                    <a16:creationId xmlns:a16="http://schemas.microsoft.com/office/drawing/2014/main" id="{BCC357A0-BD5D-8B46-A917-A69153655A6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2820" y="1995769"/>
                <a:ext cx="737640" cy="13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1" name="墨迹 91">
                <a:extLst>
                  <a:ext uri="{FF2B5EF4-FFF2-40B4-BE49-F238E27FC236}">
                    <a16:creationId xmlns:a16="http://schemas.microsoft.com/office/drawing/2014/main" id="{006EB25F-4341-B946-BAE7-4C9C70882231}"/>
                  </a:ext>
                </a:extLst>
              </p14:cNvPr>
              <p14:cNvContentPartPr/>
              <p14:nvPr/>
            </p14:nvContentPartPr>
            <p14:xfrm>
              <a:off x="1246060" y="2202409"/>
              <a:ext cx="1843200" cy="921600"/>
            </p14:xfrm>
          </p:contentPart>
        </mc:Choice>
        <mc:Fallback>
          <p:pic>
            <p:nvPicPr>
              <p:cNvPr id="91" name="墨迹 91">
                <a:extLst>
                  <a:ext uri="{FF2B5EF4-FFF2-40B4-BE49-F238E27FC236}">
                    <a16:creationId xmlns:a16="http://schemas.microsoft.com/office/drawing/2014/main" id="{006EB25F-4341-B946-BAE7-4C9C7088223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35980" y="2194849"/>
                <a:ext cx="1860840" cy="9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1" name="墨迹 101">
                <a:extLst>
                  <a:ext uri="{FF2B5EF4-FFF2-40B4-BE49-F238E27FC236}">
                    <a16:creationId xmlns:a16="http://schemas.microsoft.com/office/drawing/2014/main" id="{F4ED2C89-BBB2-D34D-9A2F-8D069AE3989E}"/>
                  </a:ext>
                </a:extLst>
              </p14:cNvPr>
              <p14:cNvContentPartPr/>
              <p14:nvPr/>
            </p14:nvContentPartPr>
            <p14:xfrm>
              <a:off x="3238300" y="2258569"/>
              <a:ext cx="1457280" cy="778680"/>
            </p14:xfrm>
          </p:contentPart>
        </mc:Choice>
        <mc:Fallback>
          <p:pic>
            <p:nvPicPr>
              <p:cNvPr id="101" name="墨迹 101">
                <a:extLst>
                  <a:ext uri="{FF2B5EF4-FFF2-40B4-BE49-F238E27FC236}">
                    <a16:creationId xmlns:a16="http://schemas.microsoft.com/office/drawing/2014/main" id="{F4ED2C89-BBB2-D34D-9A2F-8D069AE3989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28220" y="2251009"/>
                <a:ext cx="1474920" cy="7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123840F8-61D7-D049-9C0C-82F5B6E89724}"/>
                  </a:ext>
                </a:extLst>
              </p14:cNvPr>
              <p14:cNvContentPartPr/>
              <p14:nvPr/>
            </p14:nvContentPartPr>
            <p14:xfrm>
              <a:off x="4720060" y="2824849"/>
              <a:ext cx="87480" cy="32400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123840F8-61D7-D049-9C0C-82F5B6E8972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12500" y="2817289"/>
                <a:ext cx="1026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EF972747-BF95-2140-82E2-DF153726594A}"/>
                  </a:ext>
                </a:extLst>
              </p14:cNvPr>
              <p14:cNvContentPartPr/>
              <p14:nvPr/>
            </p14:nvContentPartPr>
            <p14:xfrm>
              <a:off x="3829780" y="1698049"/>
              <a:ext cx="305280" cy="27432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EF972747-BF95-2140-82E2-DF153726594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22220" y="1690489"/>
                <a:ext cx="3204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7" name="墨迹 117">
                <a:extLst>
                  <a:ext uri="{FF2B5EF4-FFF2-40B4-BE49-F238E27FC236}">
                    <a16:creationId xmlns:a16="http://schemas.microsoft.com/office/drawing/2014/main" id="{6D7E6B66-61CE-B849-8D65-DD05130A68F8}"/>
                  </a:ext>
                </a:extLst>
              </p14:cNvPr>
              <p14:cNvContentPartPr/>
              <p14:nvPr/>
            </p14:nvContentPartPr>
            <p14:xfrm>
              <a:off x="4975300" y="1791649"/>
              <a:ext cx="2235960" cy="1214280"/>
            </p14:xfrm>
          </p:contentPart>
        </mc:Choice>
        <mc:Fallback>
          <p:pic>
            <p:nvPicPr>
              <p:cNvPr id="117" name="墨迹 117">
                <a:extLst>
                  <a:ext uri="{FF2B5EF4-FFF2-40B4-BE49-F238E27FC236}">
                    <a16:creationId xmlns:a16="http://schemas.microsoft.com/office/drawing/2014/main" id="{6D7E6B66-61CE-B849-8D65-DD05130A68F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67739" y="1784089"/>
                <a:ext cx="2251082" cy="12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1" name="墨迹 121">
                <a:extLst>
                  <a:ext uri="{FF2B5EF4-FFF2-40B4-BE49-F238E27FC236}">
                    <a16:creationId xmlns:a16="http://schemas.microsoft.com/office/drawing/2014/main" id="{0F348429-C119-2646-AB14-86433400047C}"/>
                  </a:ext>
                </a:extLst>
              </p14:cNvPr>
              <p14:cNvContentPartPr/>
              <p14:nvPr/>
            </p14:nvContentPartPr>
            <p14:xfrm>
              <a:off x="7378300" y="2221849"/>
              <a:ext cx="348840" cy="385560"/>
            </p14:xfrm>
          </p:contentPart>
        </mc:Choice>
        <mc:Fallback>
          <p:pic>
            <p:nvPicPr>
              <p:cNvPr id="121" name="墨迹 121">
                <a:extLst>
                  <a:ext uri="{FF2B5EF4-FFF2-40B4-BE49-F238E27FC236}">
                    <a16:creationId xmlns:a16="http://schemas.microsoft.com/office/drawing/2014/main" id="{0F348429-C119-2646-AB14-86433400047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70740" y="2214289"/>
                <a:ext cx="36396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F98132D5-EAD7-1F47-9B77-7B25D0CD5A80}"/>
                  </a:ext>
                </a:extLst>
              </p14:cNvPr>
              <p14:cNvContentPartPr/>
              <p14:nvPr/>
            </p14:nvContentPartPr>
            <p14:xfrm>
              <a:off x="6687100" y="1573489"/>
              <a:ext cx="442440" cy="143208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F98132D5-EAD7-1F47-9B77-7B25D0CD5A8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79540" y="1565929"/>
                <a:ext cx="457560" cy="14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73F0C39F-5F60-AA4B-B260-FE4F299614B2}"/>
                  </a:ext>
                </a:extLst>
              </p14:cNvPr>
              <p14:cNvContentPartPr/>
              <p14:nvPr/>
            </p14:nvContentPartPr>
            <p14:xfrm>
              <a:off x="7695820" y="1797769"/>
              <a:ext cx="616680" cy="100872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73F0C39F-5F60-AA4B-B260-FE4F299614B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88260" y="1790209"/>
                <a:ext cx="631800" cy="10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1" name="墨迹 131">
                <a:extLst>
                  <a:ext uri="{FF2B5EF4-FFF2-40B4-BE49-F238E27FC236}">
                    <a16:creationId xmlns:a16="http://schemas.microsoft.com/office/drawing/2014/main" id="{CA0F4002-3EAD-FE41-A67D-26E9928FF3E1}"/>
                  </a:ext>
                </a:extLst>
              </p14:cNvPr>
              <p14:cNvContentPartPr/>
              <p14:nvPr/>
            </p14:nvContentPartPr>
            <p14:xfrm>
              <a:off x="7919740" y="1996849"/>
              <a:ext cx="735120" cy="684360"/>
            </p14:xfrm>
          </p:contentPart>
        </mc:Choice>
        <mc:Fallback>
          <p:pic>
            <p:nvPicPr>
              <p:cNvPr id="131" name="墨迹 131">
                <a:extLst>
                  <a:ext uri="{FF2B5EF4-FFF2-40B4-BE49-F238E27FC236}">
                    <a16:creationId xmlns:a16="http://schemas.microsoft.com/office/drawing/2014/main" id="{CA0F4002-3EAD-FE41-A67D-26E9928FF3E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912180" y="1989289"/>
                <a:ext cx="74988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6" name="墨迹 136">
                <a:extLst>
                  <a:ext uri="{FF2B5EF4-FFF2-40B4-BE49-F238E27FC236}">
                    <a16:creationId xmlns:a16="http://schemas.microsoft.com/office/drawing/2014/main" id="{C96D0C0D-5D3E-734E-8080-2E53B68F0F46}"/>
                  </a:ext>
                </a:extLst>
              </p14:cNvPr>
              <p14:cNvContentPartPr/>
              <p14:nvPr/>
            </p14:nvContentPartPr>
            <p14:xfrm>
              <a:off x="8255980" y="1654489"/>
              <a:ext cx="554760" cy="255600"/>
            </p14:xfrm>
          </p:contentPart>
        </mc:Choice>
        <mc:Fallback>
          <p:pic>
            <p:nvPicPr>
              <p:cNvPr id="136" name="墨迹 136">
                <a:extLst>
                  <a:ext uri="{FF2B5EF4-FFF2-40B4-BE49-F238E27FC236}">
                    <a16:creationId xmlns:a16="http://schemas.microsoft.com/office/drawing/2014/main" id="{C96D0C0D-5D3E-734E-8080-2E53B68F0F4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248415" y="1646929"/>
                <a:ext cx="56989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52" name="墨迹 152">
                <a:extLst>
                  <a:ext uri="{FF2B5EF4-FFF2-40B4-BE49-F238E27FC236}">
                    <a16:creationId xmlns:a16="http://schemas.microsoft.com/office/drawing/2014/main" id="{82ACFDBA-DCAE-2740-84DC-7DC2F6206E1B}"/>
                  </a:ext>
                </a:extLst>
              </p14:cNvPr>
              <p14:cNvContentPartPr/>
              <p14:nvPr/>
            </p14:nvContentPartPr>
            <p14:xfrm>
              <a:off x="8853580" y="1629649"/>
              <a:ext cx="2204280" cy="1040040"/>
            </p14:xfrm>
          </p:contentPart>
        </mc:Choice>
        <mc:Fallback>
          <p:pic>
            <p:nvPicPr>
              <p:cNvPr id="152" name="墨迹 152">
                <a:extLst>
                  <a:ext uri="{FF2B5EF4-FFF2-40B4-BE49-F238E27FC236}">
                    <a16:creationId xmlns:a16="http://schemas.microsoft.com/office/drawing/2014/main" id="{82ACFDBA-DCAE-2740-84DC-7DC2F6206E1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846020" y="1622089"/>
                <a:ext cx="2219400" cy="10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57" name="墨迹 157">
                <a:extLst>
                  <a:ext uri="{FF2B5EF4-FFF2-40B4-BE49-F238E27FC236}">
                    <a16:creationId xmlns:a16="http://schemas.microsoft.com/office/drawing/2014/main" id="{B107A030-E045-8347-8190-4C3DEEE45F6D}"/>
                  </a:ext>
                </a:extLst>
              </p14:cNvPr>
              <p14:cNvContentPartPr/>
              <p14:nvPr/>
            </p14:nvContentPartPr>
            <p14:xfrm>
              <a:off x="10883260" y="2252089"/>
              <a:ext cx="292320" cy="178920"/>
            </p14:xfrm>
          </p:contentPart>
        </mc:Choice>
        <mc:Fallback>
          <p:pic>
            <p:nvPicPr>
              <p:cNvPr id="157" name="墨迹 157">
                <a:extLst>
                  <a:ext uri="{FF2B5EF4-FFF2-40B4-BE49-F238E27FC236}">
                    <a16:creationId xmlns:a16="http://schemas.microsoft.com/office/drawing/2014/main" id="{B107A030-E045-8347-8190-4C3DEEE45F6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875700" y="2244529"/>
                <a:ext cx="30744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70" name="墨迹 170">
                <a:extLst>
                  <a:ext uri="{FF2B5EF4-FFF2-40B4-BE49-F238E27FC236}">
                    <a16:creationId xmlns:a16="http://schemas.microsoft.com/office/drawing/2014/main" id="{C6185288-2F5F-6C49-9C8F-260CBA94D38F}"/>
                  </a:ext>
                </a:extLst>
              </p14:cNvPr>
              <p14:cNvContentPartPr/>
              <p14:nvPr/>
            </p14:nvContentPartPr>
            <p14:xfrm>
              <a:off x="11194660" y="1772929"/>
              <a:ext cx="996120" cy="946440"/>
            </p14:xfrm>
          </p:contentPart>
        </mc:Choice>
        <mc:Fallback>
          <p:pic>
            <p:nvPicPr>
              <p:cNvPr id="170" name="墨迹 170">
                <a:extLst>
                  <a:ext uri="{FF2B5EF4-FFF2-40B4-BE49-F238E27FC236}">
                    <a16:creationId xmlns:a16="http://schemas.microsoft.com/office/drawing/2014/main" id="{C6185288-2F5F-6C49-9C8F-260CBA94D38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184224" y="1762853"/>
                <a:ext cx="1016273" cy="964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72217C5F-0369-BD47-AF86-428B9D8A62B3}"/>
                  </a:ext>
                </a:extLst>
              </p14:cNvPr>
              <p14:cNvContentPartPr/>
              <p14:nvPr/>
            </p14:nvContentPartPr>
            <p14:xfrm>
              <a:off x="11905300" y="1592209"/>
              <a:ext cx="374040" cy="115200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72217C5F-0369-BD47-AF86-428B9D8A62B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895220" y="1582129"/>
                <a:ext cx="394200" cy="11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432ABD20-1C45-F644-9A33-60D33BFAF591}"/>
                  </a:ext>
                </a:extLst>
              </p14:cNvPr>
              <p14:cNvContentPartPr/>
              <p14:nvPr/>
            </p14:nvContentPartPr>
            <p14:xfrm>
              <a:off x="541900" y="4070809"/>
              <a:ext cx="402120" cy="6804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432ABD20-1C45-F644-9A33-60D33BFAF59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4340" y="4063249"/>
                <a:ext cx="4172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77" name="墨迹 177">
                <a:extLst>
                  <a:ext uri="{FF2B5EF4-FFF2-40B4-BE49-F238E27FC236}">
                    <a16:creationId xmlns:a16="http://schemas.microsoft.com/office/drawing/2014/main" id="{0E5F26BB-8D3B-F84F-9201-4FBE8DA6E9F8}"/>
                  </a:ext>
                </a:extLst>
              </p14:cNvPr>
              <p14:cNvContentPartPr/>
              <p14:nvPr/>
            </p14:nvContentPartPr>
            <p14:xfrm>
              <a:off x="495460" y="3727729"/>
              <a:ext cx="380520" cy="199440"/>
            </p14:xfrm>
          </p:contentPart>
        </mc:Choice>
        <mc:Fallback>
          <p:pic>
            <p:nvPicPr>
              <p:cNvPr id="177" name="墨迹 177">
                <a:extLst>
                  <a:ext uri="{FF2B5EF4-FFF2-40B4-BE49-F238E27FC236}">
                    <a16:creationId xmlns:a16="http://schemas.microsoft.com/office/drawing/2014/main" id="{0E5F26BB-8D3B-F84F-9201-4FBE8DA6E9F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88253" y="3720169"/>
                <a:ext cx="395654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DFADFFA5-E6D4-1644-A395-BC3962827B50}"/>
                  </a:ext>
                </a:extLst>
              </p14:cNvPr>
              <p14:cNvContentPartPr/>
              <p14:nvPr/>
            </p14:nvContentPartPr>
            <p14:xfrm>
              <a:off x="3720340" y="1635769"/>
              <a:ext cx="1220400" cy="159408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DFADFFA5-E6D4-1644-A395-BC3962827B5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712780" y="1628209"/>
                <a:ext cx="1235520" cy="160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EAD7DB30-78A7-484B-9CB2-BDA8E8BC54E4}"/>
                  </a:ext>
                </a:extLst>
              </p14:cNvPr>
              <p14:cNvContentPartPr/>
              <p14:nvPr/>
            </p14:nvContentPartPr>
            <p14:xfrm>
              <a:off x="7928740" y="1511209"/>
              <a:ext cx="896760" cy="140112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EAD7DB30-78A7-484B-9CB2-BDA8E8BC54E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921180" y="1504009"/>
                <a:ext cx="911880" cy="14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A2840F91-288E-644F-A9A5-CD4A74840BE0}"/>
                  </a:ext>
                </a:extLst>
              </p14:cNvPr>
              <p14:cNvContentPartPr/>
              <p14:nvPr/>
            </p14:nvContentPartPr>
            <p14:xfrm>
              <a:off x="9734140" y="1424089"/>
              <a:ext cx="728640" cy="62280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A2840F91-288E-644F-A9A5-CD4A74840BE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726580" y="1416529"/>
                <a:ext cx="74376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CC0D97E7-2BBD-064F-B734-9C876A7DF7C8}"/>
                  </a:ext>
                </a:extLst>
              </p14:cNvPr>
              <p14:cNvContentPartPr/>
              <p14:nvPr/>
            </p14:nvContentPartPr>
            <p14:xfrm>
              <a:off x="5171140" y="1586089"/>
              <a:ext cx="1332720" cy="61056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CC0D97E7-2BBD-064F-B734-9C876A7DF7C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63580" y="1578529"/>
                <a:ext cx="134784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88" name="墨迹 188">
                <a:extLst>
                  <a:ext uri="{FF2B5EF4-FFF2-40B4-BE49-F238E27FC236}">
                    <a16:creationId xmlns:a16="http://schemas.microsoft.com/office/drawing/2014/main" id="{2D006B0A-1AC3-244B-B0BB-E232E013381D}"/>
                  </a:ext>
                </a:extLst>
              </p14:cNvPr>
              <p14:cNvContentPartPr/>
              <p14:nvPr/>
            </p14:nvContentPartPr>
            <p14:xfrm>
              <a:off x="8507980" y="2887129"/>
              <a:ext cx="691200" cy="504720"/>
            </p14:xfrm>
          </p:contentPart>
        </mc:Choice>
        <mc:Fallback>
          <p:pic>
            <p:nvPicPr>
              <p:cNvPr id="188" name="墨迹 188">
                <a:extLst>
                  <a:ext uri="{FF2B5EF4-FFF2-40B4-BE49-F238E27FC236}">
                    <a16:creationId xmlns:a16="http://schemas.microsoft.com/office/drawing/2014/main" id="{2D006B0A-1AC3-244B-B0BB-E232E013381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500424" y="2879569"/>
                <a:ext cx="705952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96" name="墨迹 196">
                <a:extLst>
                  <a:ext uri="{FF2B5EF4-FFF2-40B4-BE49-F238E27FC236}">
                    <a16:creationId xmlns:a16="http://schemas.microsoft.com/office/drawing/2014/main" id="{05AAAA52-37D3-8F4D-86B9-7893724859CF}"/>
                  </a:ext>
                </a:extLst>
              </p14:cNvPr>
              <p14:cNvContentPartPr/>
              <p14:nvPr/>
            </p14:nvContentPartPr>
            <p14:xfrm>
              <a:off x="9242380" y="3049129"/>
              <a:ext cx="1450800" cy="317880"/>
            </p14:xfrm>
          </p:contentPart>
        </mc:Choice>
        <mc:Fallback>
          <p:pic>
            <p:nvPicPr>
              <p:cNvPr id="196" name="墨迹 196">
                <a:extLst>
                  <a:ext uri="{FF2B5EF4-FFF2-40B4-BE49-F238E27FC236}">
                    <a16:creationId xmlns:a16="http://schemas.microsoft.com/office/drawing/2014/main" id="{05AAAA52-37D3-8F4D-86B9-7893724859C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234820" y="3041569"/>
                <a:ext cx="146592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08" name="墨迹 208">
                <a:extLst>
                  <a:ext uri="{FF2B5EF4-FFF2-40B4-BE49-F238E27FC236}">
                    <a16:creationId xmlns:a16="http://schemas.microsoft.com/office/drawing/2014/main" id="{6ECCC600-2C66-204F-B108-71ECA42AC282}"/>
                  </a:ext>
                </a:extLst>
              </p14:cNvPr>
              <p14:cNvContentPartPr/>
              <p14:nvPr/>
            </p14:nvContentPartPr>
            <p14:xfrm>
              <a:off x="1105660" y="3765169"/>
              <a:ext cx="1855440" cy="1001880"/>
            </p14:xfrm>
          </p:contentPart>
        </mc:Choice>
        <mc:Fallback>
          <p:pic>
            <p:nvPicPr>
              <p:cNvPr id="208" name="墨迹 208">
                <a:extLst>
                  <a:ext uri="{FF2B5EF4-FFF2-40B4-BE49-F238E27FC236}">
                    <a16:creationId xmlns:a16="http://schemas.microsoft.com/office/drawing/2014/main" id="{6ECCC600-2C66-204F-B108-71ECA42AC28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98100" y="3757609"/>
                <a:ext cx="1870560" cy="10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21" name="墨迹 221">
                <a:extLst>
                  <a:ext uri="{FF2B5EF4-FFF2-40B4-BE49-F238E27FC236}">
                    <a16:creationId xmlns:a16="http://schemas.microsoft.com/office/drawing/2014/main" id="{F2B4D58F-9ED3-CE4C-B695-5BA97F0DCE44}"/>
                  </a:ext>
                </a:extLst>
              </p14:cNvPr>
              <p14:cNvContentPartPr/>
              <p14:nvPr/>
            </p14:nvContentPartPr>
            <p14:xfrm>
              <a:off x="1261180" y="3727729"/>
              <a:ext cx="747720" cy="996120"/>
            </p14:xfrm>
          </p:contentPart>
        </mc:Choice>
        <mc:Fallback>
          <p:pic>
            <p:nvPicPr>
              <p:cNvPr id="221" name="墨迹 221">
                <a:extLst>
                  <a:ext uri="{FF2B5EF4-FFF2-40B4-BE49-F238E27FC236}">
                    <a16:creationId xmlns:a16="http://schemas.microsoft.com/office/drawing/2014/main" id="{F2B4D58F-9ED3-CE4C-B695-5BA97F0DCE4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253977" y="3720172"/>
                <a:ext cx="762847" cy="1011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44" name="墨迹 244">
                <a:extLst>
                  <a:ext uri="{FF2B5EF4-FFF2-40B4-BE49-F238E27FC236}">
                    <a16:creationId xmlns:a16="http://schemas.microsoft.com/office/drawing/2014/main" id="{67E181A8-D356-8F4F-B284-9BF94622A502}"/>
                  </a:ext>
                </a:extLst>
              </p14:cNvPr>
              <p14:cNvContentPartPr/>
              <p14:nvPr/>
            </p14:nvContentPartPr>
            <p14:xfrm>
              <a:off x="5364100" y="3485449"/>
              <a:ext cx="983880" cy="957600"/>
            </p14:xfrm>
          </p:contentPart>
        </mc:Choice>
        <mc:Fallback>
          <p:pic>
            <p:nvPicPr>
              <p:cNvPr id="244" name="墨迹 244">
                <a:extLst>
                  <a:ext uri="{FF2B5EF4-FFF2-40B4-BE49-F238E27FC236}">
                    <a16:creationId xmlns:a16="http://schemas.microsoft.com/office/drawing/2014/main" id="{67E181A8-D356-8F4F-B284-9BF94622A50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356540" y="3477889"/>
                <a:ext cx="999000" cy="9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55" name="墨迹 255">
                <a:extLst>
                  <a:ext uri="{FF2B5EF4-FFF2-40B4-BE49-F238E27FC236}">
                    <a16:creationId xmlns:a16="http://schemas.microsoft.com/office/drawing/2014/main" id="{7F85DCE4-E741-B64C-B5C3-61EF1B1179F8}"/>
                  </a:ext>
                </a:extLst>
              </p14:cNvPr>
              <p14:cNvContentPartPr/>
              <p14:nvPr/>
            </p14:nvContentPartPr>
            <p14:xfrm>
              <a:off x="6378580" y="3397609"/>
              <a:ext cx="1494720" cy="1242720"/>
            </p14:xfrm>
          </p:contentPart>
        </mc:Choice>
        <mc:Fallback>
          <p:pic>
            <p:nvPicPr>
              <p:cNvPr id="255" name="墨迹 255">
                <a:extLst>
                  <a:ext uri="{FF2B5EF4-FFF2-40B4-BE49-F238E27FC236}">
                    <a16:creationId xmlns:a16="http://schemas.microsoft.com/office/drawing/2014/main" id="{7F85DCE4-E741-B64C-B5C3-61EF1B1179F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371018" y="3390049"/>
                <a:ext cx="1509844" cy="12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62" name="墨迹 262">
                <a:extLst>
                  <a:ext uri="{FF2B5EF4-FFF2-40B4-BE49-F238E27FC236}">
                    <a16:creationId xmlns:a16="http://schemas.microsoft.com/office/drawing/2014/main" id="{7497068B-FDFE-7F47-89EC-0DE0EF6A1EBA}"/>
                  </a:ext>
                </a:extLst>
              </p14:cNvPr>
              <p14:cNvContentPartPr/>
              <p14:nvPr/>
            </p14:nvContentPartPr>
            <p14:xfrm>
              <a:off x="8084620" y="3478609"/>
              <a:ext cx="822240" cy="990000"/>
            </p14:xfrm>
          </p:contentPart>
        </mc:Choice>
        <mc:Fallback>
          <p:pic>
            <p:nvPicPr>
              <p:cNvPr id="262" name="墨迹 262">
                <a:extLst>
                  <a:ext uri="{FF2B5EF4-FFF2-40B4-BE49-F238E27FC236}">
                    <a16:creationId xmlns:a16="http://schemas.microsoft.com/office/drawing/2014/main" id="{7497068B-FDFE-7F47-89EC-0DE0EF6A1EB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077060" y="3471052"/>
                <a:ext cx="837360" cy="1004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70" name="墨迹 270">
                <a:extLst>
                  <a:ext uri="{FF2B5EF4-FFF2-40B4-BE49-F238E27FC236}">
                    <a16:creationId xmlns:a16="http://schemas.microsoft.com/office/drawing/2014/main" id="{1CA3ED1E-D2B1-9248-ACBF-E619EB5CF5CA}"/>
                  </a:ext>
                </a:extLst>
              </p14:cNvPr>
              <p14:cNvContentPartPr/>
              <p14:nvPr/>
            </p14:nvContentPartPr>
            <p14:xfrm>
              <a:off x="4778740" y="2308249"/>
              <a:ext cx="921600" cy="983880"/>
            </p14:xfrm>
          </p:contentPart>
        </mc:Choice>
        <mc:Fallback>
          <p:pic>
            <p:nvPicPr>
              <p:cNvPr id="270" name="墨迹 270">
                <a:extLst>
                  <a:ext uri="{FF2B5EF4-FFF2-40B4-BE49-F238E27FC236}">
                    <a16:creationId xmlns:a16="http://schemas.microsoft.com/office/drawing/2014/main" id="{1CA3ED1E-D2B1-9248-ACBF-E619EB5CF5C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768660" y="2298169"/>
                <a:ext cx="939240" cy="10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85" name="墨迹 285">
                <a:extLst>
                  <a:ext uri="{FF2B5EF4-FFF2-40B4-BE49-F238E27FC236}">
                    <a16:creationId xmlns:a16="http://schemas.microsoft.com/office/drawing/2014/main" id="{02F57ADE-5310-3E42-936A-DFE7A693497C}"/>
                  </a:ext>
                </a:extLst>
              </p14:cNvPr>
              <p14:cNvContentPartPr/>
              <p14:nvPr/>
            </p14:nvContentPartPr>
            <p14:xfrm>
              <a:off x="2693260" y="3634129"/>
              <a:ext cx="1849320" cy="1083600"/>
            </p14:xfrm>
          </p:contentPart>
        </mc:Choice>
        <mc:Fallback>
          <p:pic>
            <p:nvPicPr>
              <p:cNvPr id="285" name="墨迹 285">
                <a:extLst>
                  <a:ext uri="{FF2B5EF4-FFF2-40B4-BE49-F238E27FC236}">
                    <a16:creationId xmlns:a16="http://schemas.microsoft.com/office/drawing/2014/main" id="{02F57ADE-5310-3E42-936A-DFE7A693497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685701" y="3626569"/>
                <a:ext cx="1864437" cy="10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93" name="墨迹 293">
                <a:extLst>
                  <a:ext uri="{FF2B5EF4-FFF2-40B4-BE49-F238E27FC236}">
                    <a16:creationId xmlns:a16="http://schemas.microsoft.com/office/drawing/2014/main" id="{4054207F-A84A-DA4C-BFF6-F16F08D0DB80}"/>
                  </a:ext>
                </a:extLst>
              </p14:cNvPr>
              <p14:cNvContentPartPr/>
              <p14:nvPr/>
            </p14:nvContentPartPr>
            <p14:xfrm>
              <a:off x="4666780" y="3621889"/>
              <a:ext cx="610200" cy="648000"/>
            </p14:xfrm>
          </p:contentPart>
        </mc:Choice>
        <mc:Fallback>
          <p:pic>
            <p:nvPicPr>
              <p:cNvPr id="293" name="墨迹 293">
                <a:extLst>
                  <a:ext uri="{FF2B5EF4-FFF2-40B4-BE49-F238E27FC236}">
                    <a16:creationId xmlns:a16="http://schemas.microsoft.com/office/drawing/2014/main" id="{4054207F-A84A-DA4C-BFF6-F16F08D0DB8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659224" y="3614325"/>
                <a:ext cx="625311" cy="66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97" name="墨迹 297">
                <a:extLst>
                  <a:ext uri="{FF2B5EF4-FFF2-40B4-BE49-F238E27FC236}">
                    <a16:creationId xmlns:a16="http://schemas.microsoft.com/office/drawing/2014/main" id="{EDF3E56D-43DA-A945-9FF9-DB0B56BC19E0}"/>
                  </a:ext>
                </a:extLst>
              </p14:cNvPr>
              <p14:cNvContentPartPr/>
              <p14:nvPr/>
            </p14:nvContentPartPr>
            <p14:xfrm>
              <a:off x="8875180" y="3571849"/>
              <a:ext cx="162360" cy="977760"/>
            </p14:xfrm>
          </p:contentPart>
        </mc:Choice>
        <mc:Fallback>
          <p:pic>
            <p:nvPicPr>
              <p:cNvPr id="297" name="墨迹 297">
                <a:extLst>
                  <a:ext uri="{FF2B5EF4-FFF2-40B4-BE49-F238E27FC236}">
                    <a16:creationId xmlns:a16="http://schemas.microsoft.com/office/drawing/2014/main" id="{EDF3E56D-43DA-A945-9FF9-DB0B56BC19E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867620" y="3564649"/>
                <a:ext cx="177120" cy="9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07" name="墨迹 307">
                <a:extLst>
                  <a:ext uri="{FF2B5EF4-FFF2-40B4-BE49-F238E27FC236}">
                    <a16:creationId xmlns:a16="http://schemas.microsoft.com/office/drawing/2014/main" id="{DA58B5B0-3A63-B644-AB01-C1AA19D475E5}"/>
                  </a:ext>
                </a:extLst>
              </p14:cNvPr>
              <p14:cNvContentPartPr/>
              <p14:nvPr/>
            </p14:nvContentPartPr>
            <p14:xfrm>
              <a:off x="9211420" y="3540889"/>
              <a:ext cx="1213920" cy="641520"/>
            </p14:xfrm>
          </p:contentPart>
        </mc:Choice>
        <mc:Fallback>
          <p:pic>
            <p:nvPicPr>
              <p:cNvPr id="307" name="墨迹 307">
                <a:extLst>
                  <a:ext uri="{FF2B5EF4-FFF2-40B4-BE49-F238E27FC236}">
                    <a16:creationId xmlns:a16="http://schemas.microsoft.com/office/drawing/2014/main" id="{DA58B5B0-3A63-B644-AB01-C1AA19D475E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203862" y="3533329"/>
                <a:ext cx="1229036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11" name="墨迹 311">
                <a:extLst>
                  <a:ext uri="{FF2B5EF4-FFF2-40B4-BE49-F238E27FC236}">
                    <a16:creationId xmlns:a16="http://schemas.microsoft.com/office/drawing/2014/main" id="{3515795D-6BC7-264B-A653-C2558440FCC3}"/>
                  </a:ext>
                </a:extLst>
              </p14:cNvPr>
              <p14:cNvContentPartPr/>
              <p14:nvPr/>
            </p14:nvContentPartPr>
            <p14:xfrm>
              <a:off x="10269460" y="3528289"/>
              <a:ext cx="747720" cy="940680"/>
            </p14:xfrm>
          </p:contentPart>
        </mc:Choice>
        <mc:Fallback>
          <p:pic>
            <p:nvPicPr>
              <p:cNvPr id="311" name="墨迹 311">
                <a:extLst>
                  <a:ext uri="{FF2B5EF4-FFF2-40B4-BE49-F238E27FC236}">
                    <a16:creationId xmlns:a16="http://schemas.microsoft.com/office/drawing/2014/main" id="{3515795D-6BC7-264B-A653-C2558440FCC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262257" y="3520726"/>
                <a:ext cx="762847" cy="955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30" name="墨迹 330">
                <a:extLst>
                  <a:ext uri="{FF2B5EF4-FFF2-40B4-BE49-F238E27FC236}">
                    <a16:creationId xmlns:a16="http://schemas.microsoft.com/office/drawing/2014/main" id="{2145ECC0-B8BF-D644-9845-AD610A09FCB8}"/>
                  </a:ext>
                </a:extLst>
              </p14:cNvPr>
              <p14:cNvContentPartPr/>
              <p14:nvPr/>
            </p14:nvContentPartPr>
            <p14:xfrm>
              <a:off x="10823860" y="3410209"/>
              <a:ext cx="1494360" cy="952560"/>
            </p14:xfrm>
          </p:contentPart>
        </mc:Choice>
        <mc:Fallback>
          <p:pic>
            <p:nvPicPr>
              <p:cNvPr id="330" name="墨迹 330">
                <a:extLst>
                  <a:ext uri="{FF2B5EF4-FFF2-40B4-BE49-F238E27FC236}">
                    <a16:creationId xmlns:a16="http://schemas.microsoft.com/office/drawing/2014/main" id="{2145ECC0-B8BF-D644-9845-AD610A09FCB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816300" y="3400133"/>
                <a:ext cx="1512000" cy="970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39" name="墨迹 339">
                <a:extLst>
                  <a:ext uri="{FF2B5EF4-FFF2-40B4-BE49-F238E27FC236}">
                    <a16:creationId xmlns:a16="http://schemas.microsoft.com/office/drawing/2014/main" id="{D2D8CACA-4C85-ED43-BB1D-9B44F9BD6EA3}"/>
                  </a:ext>
                </a:extLst>
              </p14:cNvPr>
              <p14:cNvContentPartPr/>
              <p14:nvPr/>
            </p14:nvContentPartPr>
            <p14:xfrm>
              <a:off x="3789820" y="3316609"/>
              <a:ext cx="5385240" cy="1793160"/>
            </p14:xfrm>
          </p:contentPart>
        </mc:Choice>
        <mc:Fallback>
          <p:pic>
            <p:nvPicPr>
              <p:cNvPr id="339" name="墨迹 339">
                <a:extLst>
                  <a:ext uri="{FF2B5EF4-FFF2-40B4-BE49-F238E27FC236}">
                    <a16:creationId xmlns:a16="http://schemas.microsoft.com/office/drawing/2014/main" id="{D2D8CACA-4C85-ED43-BB1D-9B44F9BD6EA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782260" y="3309049"/>
                <a:ext cx="5400360" cy="180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365" name="墨迹 365">
                <a:extLst>
                  <a:ext uri="{FF2B5EF4-FFF2-40B4-BE49-F238E27FC236}">
                    <a16:creationId xmlns:a16="http://schemas.microsoft.com/office/drawing/2014/main" id="{6F24938E-B059-4141-9CCF-6B7BBD7DFC5C}"/>
                  </a:ext>
                </a:extLst>
              </p14:cNvPr>
              <p14:cNvContentPartPr/>
              <p14:nvPr/>
            </p14:nvContentPartPr>
            <p14:xfrm>
              <a:off x="584380" y="5053609"/>
              <a:ext cx="3952800" cy="1199880"/>
            </p14:xfrm>
          </p:contentPart>
        </mc:Choice>
        <mc:Fallback>
          <p:pic>
            <p:nvPicPr>
              <p:cNvPr id="365" name="墨迹 365">
                <a:extLst>
                  <a:ext uri="{FF2B5EF4-FFF2-40B4-BE49-F238E27FC236}">
                    <a16:creationId xmlns:a16="http://schemas.microsoft.com/office/drawing/2014/main" id="{6F24938E-B059-4141-9CCF-6B7BBD7DFC5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76820" y="5046049"/>
                <a:ext cx="3967920" cy="12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373" name="墨迹 373">
                <a:extLst>
                  <a:ext uri="{FF2B5EF4-FFF2-40B4-BE49-F238E27FC236}">
                    <a16:creationId xmlns:a16="http://schemas.microsoft.com/office/drawing/2014/main" id="{D601DE8E-405B-0046-AA2C-17923BD87DEF}"/>
                  </a:ext>
                </a:extLst>
              </p14:cNvPr>
              <p14:cNvContentPartPr/>
              <p14:nvPr/>
            </p14:nvContentPartPr>
            <p14:xfrm>
              <a:off x="4698460" y="5097169"/>
              <a:ext cx="921600" cy="827640"/>
            </p14:xfrm>
          </p:contentPart>
        </mc:Choice>
        <mc:Fallback>
          <p:pic>
            <p:nvPicPr>
              <p:cNvPr id="373" name="墨迹 373">
                <a:extLst>
                  <a:ext uri="{FF2B5EF4-FFF2-40B4-BE49-F238E27FC236}">
                    <a16:creationId xmlns:a16="http://schemas.microsoft.com/office/drawing/2014/main" id="{D601DE8E-405B-0046-AA2C-17923BD87DE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690903" y="5089609"/>
                <a:ext cx="936714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375" name="墨迹 374">
                <a:extLst>
                  <a:ext uri="{FF2B5EF4-FFF2-40B4-BE49-F238E27FC236}">
                    <a16:creationId xmlns:a16="http://schemas.microsoft.com/office/drawing/2014/main" id="{0D79FA87-3A90-864B-9DCA-24E0CB556B65}"/>
                  </a:ext>
                </a:extLst>
              </p14:cNvPr>
              <p14:cNvContentPartPr/>
              <p14:nvPr/>
            </p14:nvContentPartPr>
            <p14:xfrm>
              <a:off x="5563900" y="5184289"/>
              <a:ext cx="274320" cy="896760"/>
            </p14:xfrm>
          </p:contentPart>
        </mc:Choice>
        <mc:Fallback>
          <p:pic>
            <p:nvPicPr>
              <p:cNvPr id="375" name="墨迹 374">
                <a:extLst>
                  <a:ext uri="{FF2B5EF4-FFF2-40B4-BE49-F238E27FC236}">
                    <a16:creationId xmlns:a16="http://schemas.microsoft.com/office/drawing/2014/main" id="{0D79FA87-3A90-864B-9DCA-24E0CB556B6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556340" y="5176729"/>
                <a:ext cx="289440" cy="9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387" name="墨迹 387">
                <a:extLst>
                  <a:ext uri="{FF2B5EF4-FFF2-40B4-BE49-F238E27FC236}">
                    <a16:creationId xmlns:a16="http://schemas.microsoft.com/office/drawing/2014/main" id="{874E20A2-4058-F848-899B-3F3B3C5450BE}"/>
                  </a:ext>
                </a:extLst>
              </p14:cNvPr>
              <p14:cNvContentPartPr/>
              <p14:nvPr/>
            </p14:nvContentPartPr>
            <p14:xfrm>
              <a:off x="6180220" y="5028769"/>
              <a:ext cx="1924200" cy="915480"/>
            </p14:xfrm>
          </p:contentPart>
        </mc:Choice>
        <mc:Fallback>
          <p:pic>
            <p:nvPicPr>
              <p:cNvPr id="387" name="墨迹 387">
                <a:extLst>
                  <a:ext uri="{FF2B5EF4-FFF2-40B4-BE49-F238E27FC236}">
                    <a16:creationId xmlns:a16="http://schemas.microsoft.com/office/drawing/2014/main" id="{874E20A2-4058-F848-899B-3F3B3C5450B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172660" y="5021209"/>
                <a:ext cx="1938960" cy="9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406" name="墨迹 407">
                <a:extLst>
                  <a:ext uri="{FF2B5EF4-FFF2-40B4-BE49-F238E27FC236}">
                    <a16:creationId xmlns:a16="http://schemas.microsoft.com/office/drawing/2014/main" id="{3B4E48FB-6B8A-DC42-BDD9-99275DD18155}"/>
                  </a:ext>
                </a:extLst>
              </p14:cNvPr>
              <p14:cNvContentPartPr/>
              <p14:nvPr/>
            </p14:nvContentPartPr>
            <p14:xfrm>
              <a:off x="8888500" y="5010049"/>
              <a:ext cx="1774440" cy="809640"/>
            </p14:xfrm>
          </p:contentPart>
        </mc:Choice>
        <mc:Fallback>
          <p:pic>
            <p:nvPicPr>
              <p:cNvPr id="406" name="墨迹 407">
                <a:extLst>
                  <a:ext uri="{FF2B5EF4-FFF2-40B4-BE49-F238E27FC236}">
                    <a16:creationId xmlns:a16="http://schemas.microsoft.com/office/drawing/2014/main" id="{3B4E48FB-6B8A-DC42-BDD9-99275DD1815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880942" y="5002489"/>
                <a:ext cx="1789197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407" name="墨迹 408">
                <a:extLst>
                  <a:ext uri="{FF2B5EF4-FFF2-40B4-BE49-F238E27FC236}">
                    <a16:creationId xmlns:a16="http://schemas.microsoft.com/office/drawing/2014/main" id="{C3364D72-FA59-6E4D-8782-0829C24A6CB1}"/>
                  </a:ext>
                </a:extLst>
              </p14:cNvPr>
              <p14:cNvContentPartPr/>
              <p14:nvPr/>
            </p14:nvContentPartPr>
            <p14:xfrm>
              <a:off x="8178580" y="5203009"/>
              <a:ext cx="486000" cy="549000"/>
            </p14:xfrm>
          </p:contentPart>
        </mc:Choice>
        <mc:Fallback>
          <p:pic>
            <p:nvPicPr>
              <p:cNvPr id="407" name="墨迹 408">
                <a:extLst>
                  <a:ext uri="{FF2B5EF4-FFF2-40B4-BE49-F238E27FC236}">
                    <a16:creationId xmlns:a16="http://schemas.microsoft.com/office/drawing/2014/main" id="{C3364D72-FA59-6E4D-8782-0829C24A6CB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171020" y="5195449"/>
                <a:ext cx="50112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423" name="墨迹 424">
                <a:extLst>
                  <a:ext uri="{FF2B5EF4-FFF2-40B4-BE49-F238E27FC236}">
                    <a16:creationId xmlns:a16="http://schemas.microsoft.com/office/drawing/2014/main" id="{FBC0D367-E944-634F-8DB2-3BB70CB523D6}"/>
                  </a:ext>
                </a:extLst>
              </p14:cNvPr>
              <p14:cNvContentPartPr/>
              <p14:nvPr/>
            </p14:nvContentPartPr>
            <p14:xfrm>
              <a:off x="8334100" y="5993569"/>
              <a:ext cx="2061360" cy="716040"/>
            </p14:xfrm>
          </p:contentPart>
        </mc:Choice>
        <mc:Fallback>
          <p:pic>
            <p:nvPicPr>
              <p:cNvPr id="423" name="墨迹 424">
                <a:extLst>
                  <a:ext uri="{FF2B5EF4-FFF2-40B4-BE49-F238E27FC236}">
                    <a16:creationId xmlns:a16="http://schemas.microsoft.com/office/drawing/2014/main" id="{FBC0D367-E944-634F-8DB2-3BB70CB523D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326899" y="5986005"/>
                <a:ext cx="2076483" cy="731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424" name="墨迹 425">
                <a:extLst>
                  <a:ext uri="{FF2B5EF4-FFF2-40B4-BE49-F238E27FC236}">
                    <a16:creationId xmlns:a16="http://schemas.microsoft.com/office/drawing/2014/main" id="{06CC99FA-D0AF-1441-931E-5394B6882B4B}"/>
                  </a:ext>
                </a:extLst>
              </p14:cNvPr>
              <p14:cNvContentPartPr/>
              <p14:nvPr/>
            </p14:nvContentPartPr>
            <p14:xfrm>
              <a:off x="7599700" y="6354649"/>
              <a:ext cx="492120" cy="243360"/>
            </p14:xfrm>
          </p:contentPart>
        </mc:Choice>
        <mc:Fallback>
          <p:pic>
            <p:nvPicPr>
              <p:cNvPr id="424" name="墨迹 425">
                <a:extLst>
                  <a:ext uri="{FF2B5EF4-FFF2-40B4-BE49-F238E27FC236}">
                    <a16:creationId xmlns:a16="http://schemas.microsoft.com/office/drawing/2014/main" id="{06CC99FA-D0AF-1441-931E-5394B6882B4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592140" y="6347078"/>
                <a:ext cx="507240" cy="258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434" name="墨迹 434">
                <a:extLst>
                  <a:ext uri="{FF2B5EF4-FFF2-40B4-BE49-F238E27FC236}">
                    <a16:creationId xmlns:a16="http://schemas.microsoft.com/office/drawing/2014/main" id="{C5D356C2-1261-FE44-95F4-E44CC2BB041A}"/>
                  </a:ext>
                </a:extLst>
              </p14:cNvPr>
              <p14:cNvContentPartPr/>
              <p14:nvPr/>
            </p14:nvContentPartPr>
            <p14:xfrm>
              <a:off x="10475740" y="5831929"/>
              <a:ext cx="1537560" cy="959400"/>
            </p14:xfrm>
          </p:contentPart>
        </mc:Choice>
        <mc:Fallback>
          <p:pic>
            <p:nvPicPr>
              <p:cNvPr id="434" name="墨迹 434">
                <a:extLst>
                  <a:ext uri="{FF2B5EF4-FFF2-40B4-BE49-F238E27FC236}">
                    <a16:creationId xmlns:a16="http://schemas.microsoft.com/office/drawing/2014/main" id="{C5D356C2-1261-FE44-95F4-E44CC2BB041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468178" y="5824369"/>
                <a:ext cx="1552684" cy="97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7169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墨迹 11">
                <a:extLst>
                  <a:ext uri="{FF2B5EF4-FFF2-40B4-BE49-F238E27FC236}">
                    <a16:creationId xmlns:a16="http://schemas.microsoft.com/office/drawing/2014/main" id="{17F43DAC-DB39-6349-B803-351C58FD714A}"/>
                  </a:ext>
                </a:extLst>
              </p14:cNvPr>
              <p14:cNvContentPartPr/>
              <p14:nvPr/>
            </p14:nvContentPartPr>
            <p14:xfrm>
              <a:off x="2204740" y="627409"/>
              <a:ext cx="75240" cy="236880"/>
            </p14:xfrm>
          </p:contentPart>
        </mc:Choice>
        <mc:Fallback>
          <p:pic>
            <p:nvPicPr>
              <p:cNvPr id="10" name="墨迹 11">
                <a:extLst>
                  <a:ext uri="{FF2B5EF4-FFF2-40B4-BE49-F238E27FC236}">
                    <a16:creationId xmlns:a16="http://schemas.microsoft.com/office/drawing/2014/main" id="{17F43DAC-DB39-6349-B803-351C58FD71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7180" y="619849"/>
                <a:ext cx="900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墨迹 12">
                <a:extLst>
                  <a:ext uri="{FF2B5EF4-FFF2-40B4-BE49-F238E27FC236}">
                    <a16:creationId xmlns:a16="http://schemas.microsoft.com/office/drawing/2014/main" id="{6F7E147A-F197-9B49-AD00-7FE9AEDF66B8}"/>
                  </a:ext>
                </a:extLst>
              </p14:cNvPr>
              <p14:cNvContentPartPr/>
              <p14:nvPr/>
            </p14:nvContentPartPr>
            <p14:xfrm>
              <a:off x="698140" y="378289"/>
              <a:ext cx="1226880" cy="597240"/>
            </p14:xfrm>
          </p:contentPart>
        </mc:Choice>
        <mc:Fallback>
          <p:pic>
            <p:nvPicPr>
              <p:cNvPr id="11" name="墨迹 12">
                <a:extLst>
                  <a:ext uri="{FF2B5EF4-FFF2-40B4-BE49-F238E27FC236}">
                    <a16:creationId xmlns:a16="http://schemas.microsoft.com/office/drawing/2014/main" id="{6F7E147A-F197-9B49-AD00-7FE9AEDF66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0940" y="370729"/>
                <a:ext cx="1242000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6" name="墨迹 38">
                <a:extLst>
                  <a:ext uri="{FF2B5EF4-FFF2-40B4-BE49-F238E27FC236}">
                    <a16:creationId xmlns:a16="http://schemas.microsoft.com/office/drawing/2014/main" id="{AC59409F-BBBF-064C-A835-4827CB5121CD}"/>
                  </a:ext>
                </a:extLst>
              </p14:cNvPr>
              <p14:cNvContentPartPr/>
              <p14:nvPr/>
            </p14:nvContentPartPr>
            <p14:xfrm>
              <a:off x="6400900" y="689689"/>
              <a:ext cx="535680" cy="946800"/>
            </p14:xfrm>
          </p:contentPart>
        </mc:Choice>
        <mc:Fallback>
          <p:pic>
            <p:nvPicPr>
              <p:cNvPr id="36" name="墨迹 38">
                <a:extLst>
                  <a:ext uri="{FF2B5EF4-FFF2-40B4-BE49-F238E27FC236}">
                    <a16:creationId xmlns:a16="http://schemas.microsoft.com/office/drawing/2014/main" id="{AC59409F-BBBF-064C-A835-4827CB5121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3340" y="682129"/>
                <a:ext cx="550800" cy="9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7" name="墨迹 39">
                <a:extLst>
                  <a:ext uri="{FF2B5EF4-FFF2-40B4-BE49-F238E27FC236}">
                    <a16:creationId xmlns:a16="http://schemas.microsoft.com/office/drawing/2014/main" id="{2EF2E677-79A8-0645-8934-1BF4A8DE450B}"/>
                  </a:ext>
                </a:extLst>
              </p14:cNvPr>
              <p14:cNvContentPartPr/>
              <p14:nvPr/>
            </p14:nvContentPartPr>
            <p14:xfrm>
              <a:off x="4527100" y="583849"/>
              <a:ext cx="1606680" cy="1154880"/>
            </p14:xfrm>
          </p:contentPart>
        </mc:Choice>
        <mc:Fallback>
          <p:pic>
            <p:nvPicPr>
              <p:cNvPr id="37" name="墨迹 39">
                <a:extLst>
                  <a:ext uri="{FF2B5EF4-FFF2-40B4-BE49-F238E27FC236}">
                    <a16:creationId xmlns:a16="http://schemas.microsoft.com/office/drawing/2014/main" id="{2EF2E677-79A8-0645-8934-1BF4A8DE45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9540" y="576289"/>
                <a:ext cx="1621440" cy="11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8" name="墨迹 40">
                <a:extLst>
                  <a:ext uri="{FF2B5EF4-FFF2-40B4-BE49-F238E27FC236}">
                    <a16:creationId xmlns:a16="http://schemas.microsoft.com/office/drawing/2014/main" id="{3031141C-1DB0-A74D-AAF7-1EBF659DA176}"/>
                  </a:ext>
                </a:extLst>
              </p14:cNvPr>
              <p14:cNvContentPartPr/>
              <p14:nvPr/>
            </p14:nvContentPartPr>
            <p14:xfrm>
              <a:off x="2335780" y="944929"/>
              <a:ext cx="1818000" cy="672840"/>
            </p14:xfrm>
          </p:contentPart>
        </mc:Choice>
        <mc:Fallback>
          <p:pic>
            <p:nvPicPr>
              <p:cNvPr id="38" name="墨迹 40">
                <a:extLst>
                  <a:ext uri="{FF2B5EF4-FFF2-40B4-BE49-F238E27FC236}">
                    <a16:creationId xmlns:a16="http://schemas.microsoft.com/office/drawing/2014/main" id="{3031141C-1DB0-A74D-AAF7-1EBF659DA17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28221" y="937369"/>
                <a:ext cx="1832757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D027D299-9F34-D24E-A196-5CF9613BD74F}"/>
                  </a:ext>
                </a:extLst>
              </p14:cNvPr>
              <p14:cNvContentPartPr/>
              <p14:nvPr/>
            </p14:nvContentPartPr>
            <p14:xfrm>
              <a:off x="8032060" y="583849"/>
              <a:ext cx="137160" cy="34884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D027D299-9F34-D24E-A196-5CF9613BD74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24500" y="576289"/>
                <a:ext cx="15228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401D0BE5-EC69-1C46-A09D-9CAFBE6D0B75}"/>
                  </a:ext>
                </a:extLst>
              </p14:cNvPr>
              <p14:cNvContentPartPr/>
              <p14:nvPr/>
            </p14:nvContentPartPr>
            <p14:xfrm>
              <a:off x="8393140" y="810649"/>
              <a:ext cx="255600" cy="68796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401D0BE5-EC69-1C46-A09D-9CAFBE6D0B7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85580" y="803089"/>
                <a:ext cx="27072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B5D9B359-958E-7C44-82A7-32E4FA7EB2CB}"/>
                  </a:ext>
                </a:extLst>
              </p14:cNvPr>
              <p14:cNvContentPartPr/>
              <p14:nvPr/>
            </p14:nvContentPartPr>
            <p14:xfrm>
              <a:off x="8884900" y="583849"/>
              <a:ext cx="255600" cy="37404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B5D9B359-958E-7C44-82A7-32E4FA7EB2C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77340" y="576289"/>
                <a:ext cx="2707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9" name="墨迹 49">
                <a:extLst>
                  <a:ext uri="{FF2B5EF4-FFF2-40B4-BE49-F238E27FC236}">
                    <a16:creationId xmlns:a16="http://schemas.microsoft.com/office/drawing/2014/main" id="{8F9A3299-AB64-D44C-8297-50456E55B25D}"/>
                  </a:ext>
                </a:extLst>
              </p14:cNvPr>
              <p14:cNvContentPartPr/>
              <p14:nvPr/>
            </p14:nvContentPartPr>
            <p14:xfrm>
              <a:off x="7172740" y="758089"/>
              <a:ext cx="648000" cy="535320"/>
            </p14:xfrm>
          </p:contentPart>
        </mc:Choice>
        <mc:Fallback>
          <p:pic>
            <p:nvPicPr>
              <p:cNvPr id="49" name="墨迹 49">
                <a:extLst>
                  <a:ext uri="{FF2B5EF4-FFF2-40B4-BE49-F238E27FC236}">
                    <a16:creationId xmlns:a16="http://schemas.microsoft.com/office/drawing/2014/main" id="{8F9A3299-AB64-D44C-8297-50456E55B25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65176" y="750524"/>
                <a:ext cx="663128" cy="550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0" name="墨迹 60">
                <a:extLst>
                  <a:ext uri="{FF2B5EF4-FFF2-40B4-BE49-F238E27FC236}">
                    <a16:creationId xmlns:a16="http://schemas.microsoft.com/office/drawing/2014/main" id="{AEB66E55-3A62-BD4C-94BA-07718252B185}"/>
                  </a:ext>
                </a:extLst>
              </p14:cNvPr>
              <p14:cNvContentPartPr/>
              <p14:nvPr/>
            </p14:nvContentPartPr>
            <p14:xfrm>
              <a:off x="847900" y="2276929"/>
              <a:ext cx="2091960" cy="510840"/>
            </p14:xfrm>
          </p:contentPart>
        </mc:Choice>
        <mc:Fallback>
          <p:pic>
            <p:nvPicPr>
              <p:cNvPr id="60" name="墨迹 60">
                <a:extLst>
                  <a:ext uri="{FF2B5EF4-FFF2-40B4-BE49-F238E27FC236}">
                    <a16:creationId xmlns:a16="http://schemas.microsoft.com/office/drawing/2014/main" id="{AEB66E55-3A62-BD4C-94BA-07718252B18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0340" y="2269729"/>
                <a:ext cx="210708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163E842B-E58F-B945-8A6C-DEE4E45538A7}"/>
                  </a:ext>
                </a:extLst>
              </p14:cNvPr>
              <p14:cNvContentPartPr/>
              <p14:nvPr/>
            </p14:nvContentPartPr>
            <p14:xfrm>
              <a:off x="3742660" y="2264689"/>
              <a:ext cx="124920" cy="52344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163E842B-E58F-B945-8A6C-DEE4E45538A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35100" y="2257129"/>
                <a:ext cx="14004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1551BE45-E88E-6E4B-8643-84E7333C4E47}"/>
                  </a:ext>
                </a:extLst>
              </p14:cNvPr>
              <p14:cNvContentPartPr/>
              <p14:nvPr/>
            </p14:nvContentPartPr>
            <p14:xfrm>
              <a:off x="5485780" y="2178289"/>
              <a:ext cx="118800" cy="60372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1551BE45-E88E-6E4B-8643-84E7333C4E4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78220" y="2170729"/>
                <a:ext cx="133560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4" name="墨迹 76">
                <a:extLst>
                  <a:ext uri="{FF2B5EF4-FFF2-40B4-BE49-F238E27FC236}">
                    <a16:creationId xmlns:a16="http://schemas.microsoft.com/office/drawing/2014/main" id="{F3826734-5806-B343-A779-D70B594A6A87}"/>
                  </a:ext>
                </a:extLst>
              </p14:cNvPr>
              <p14:cNvContentPartPr/>
              <p14:nvPr/>
            </p14:nvContentPartPr>
            <p14:xfrm>
              <a:off x="5852980" y="2083969"/>
              <a:ext cx="902520" cy="764280"/>
            </p14:xfrm>
          </p:contentPart>
        </mc:Choice>
        <mc:Fallback>
          <p:pic>
            <p:nvPicPr>
              <p:cNvPr id="74" name="墨迹 76">
                <a:extLst>
                  <a:ext uri="{FF2B5EF4-FFF2-40B4-BE49-F238E27FC236}">
                    <a16:creationId xmlns:a16="http://schemas.microsoft.com/office/drawing/2014/main" id="{F3826734-5806-B343-A779-D70B594A6A8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45420" y="2076409"/>
                <a:ext cx="917280" cy="77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5" name="墨迹 77">
                <a:extLst>
                  <a:ext uri="{FF2B5EF4-FFF2-40B4-BE49-F238E27FC236}">
                    <a16:creationId xmlns:a16="http://schemas.microsoft.com/office/drawing/2014/main" id="{ED2E3F62-2D89-4849-890F-393386B5E53C}"/>
                  </a:ext>
                </a:extLst>
              </p14:cNvPr>
              <p14:cNvContentPartPr/>
              <p14:nvPr/>
            </p14:nvContentPartPr>
            <p14:xfrm>
              <a:off x="4913740" y="2438929"/>
              <a:ext cx="199080" cy="137520"/>
            </p14:xfrm>
          </p:contentPart>
        </mc:Choice>
        <mc:Fallback>
          <p:pic>
            <p:nvPicPr>
              <p:cNvPr id="75" name="墨迹 77">
                <a:extLst>
                  <a:ext uri="{FF2B5EF4-FFF2-40B4-BE49-F238E27FC236}">
                    <a16:creationId xmlns:a16="http://schemas.microsoft.com/office/drawing/2014/main" id="{ED2E3F62-2D89-4849-890F-393386B5E53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06166" y="2431349"/>
                <a:ext cx="214227" cy="1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6" name="墨迹 78">
                <a:extLst>
                  <a:ext uri="{FF2B5EF4-FFF2-40B4-BE49-F238E27FC236}">
                    <a16:creationId xmlns:a16="http://schemas.microsoft.com/office/drawing/2014/main" id="{54D01EB2-EF47-7946-BBD2-2F509CBE245B}"/>
                  </a:ext>
                </a:extLst>
              </p14:cNvPr>
              <p14:cNvContentPartPr/>
              <p14:nvPr/>
            </p14:nvContentPartPr>
            <p14:xfrm>
              <a:off x="4078900" y="2183689"/>
              <a:ext cx="472680" cy="597960"/>
            </p14:xfrm>
          </p:contentPart>
        </mc:Choice>
        <mc:Fallback>
          <p:pic>
            <p:nvPicPr>
              <p:cNvPr id="76" name="墨迹 78">
                <a:extLst>
                  <a:ext uri="{FF2B5EF4-FFF2-40B4-BE49-F238E27FC236}">
                    <a16:creationId xmlns:a16="http://schemas.microsoft.com/office/drawing/2014/main" id="{54D01EB2-EF47-7946-BBD2-2F509CBE245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71340" y="2176129"/>
                <a:ext cx="48780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5" name="墨迹 85">
                <a:extLst>
                  <a:ext uri="{FF2B5EF4-FFF2-40B4-BE49-F238E27FC236}">
                    <a16:creationId xmlns:a16="http://schemas.microsoft.com/office/drawing/2014/main" id="{8B517B84-AAD3-B744-9E1A-D4412D1A14ED}"/>
                  </a:ext>
                </a:extLst>
              </p14:cNvPr>
              <p14:cNvContentPartPr/>
              <p14:nvPr/>
            </p14:nvContentPartPr>
            <p14:xfrm>
              <a:off x="9357940" y="1044289"/>
              <a:ext cx="1569240" cy="1600200"/>
            </p14:xfrm>
          </p:contentPart>
        </mc:Choice>
        <mc:Fallback>
          <p:pic>
            <p:nvPicPr>
              <p:cNvPr id="85" name="墨迹 85">
                <a:extLst>
                  <a:ext uri="{FF2B5EF4-FFF2-40B4-BE49-F238E27FC236}">
                    <a16:creationId xmlns:a16="http://schemas.microsoft.com/office/drawing/2014/main" id="{8B517B84-AAD3-B744-9E1A-D4412D1A14E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350380" y="1037089"/>
                <a:ext cx="1584360" cy="16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0" name="墨迹 90">
                <a:extLst>
                  <a:ext uri="{FF2B5EF4-FFF2-40B4-BE49-F238E27FC236}">
                    <a16:creationId xmlns:a16="http://schemas.microsoft.com/office/drawing/2014/main" id="{C639EE0B-13A7-FD42-A0AF-3253B7CF220C}"/>
                  </a:ext>
                </a:extLst>
              </p14:cNvPr>
              <p14:cNvContentPartPr/>
              <p14:nvPr/>
            </p14:nvContentPartPr>
            <p14:xfrm>
              <a:off x="1532620" y="3746449"/>
              <a:ext cx="404280" cy="374040"/>
            </p14:xfrm>
          </p:contentPart>
        </mc:Choice>
        <mc:Fallback>
          <p:pic>
            <p:nvPicPr>
              <p:cNvPr id="90" name="墨迹 90">
                <a:extLst>
                  <a:ext uri="{FF2B5EF4-FFF2-40B4-BE49-F238E27FC236}">
                    <a16:creationId xmlns:a16="http://schemas.microsoft.com/office/drawing/2014/main" id="{C639EE0B-13A7-FD42-A0AF-3253B7CF220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25060" y="3738889"/>
                <a:ext cx="41940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2" name="墨迹 115">
                <a:extLst>
                  <a:ext uri="{FF2B5EF4-FFF2-40B4-BE49-F238E27FC236}">
                    <a16:creationId xmlns:a16="http://schemas.microsoft.com/office/drawing/2014/main" id="{EEF3B964-0F5A-2942-A0D0-32076B445B36}"/>
                  </a:ext>
                </a:extLst>
              </p14:cNvPr>
              <p14:cNvContentPartPr/>
              <p14:nvPr/>
            </p14:nvContentPartPr>
            <p14:xfrm>
              <a:off x="6855220" y="2980729"/>
              <a:ext cx="498600" cy="971280"/>
            </p14:xfrm>
          </p:contentPart>
        </mc:Choice>
        <mc:Fallback>
          <p:pic>
            <p:nvPicPr>
              <p:cNvPr id="112" name="墨迹 115">
                <a:extLst>
                  <a:ext uri="{FF2B5EF4-FFF2-40B4-BE49-F238E27FC236}">
                    <a16:creationId xmlns:a16="http://schemas.microsoft.com/office/drawing/2014/main" id="{EEF3B964-0F5A-2942-A0D0-32076B445B3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47660" y="2973172"/>
                <a:ext cx="513720" cy="986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3" name="墨迹 116">
                <a:extLst>
                  <a:ext uri="{FF2B5EF4-FFF2-40B4-BE49-F238E27FC236}">
                    <a16:creationId xmlns:a16="http://schemas.microsoft.com/office/drawing/2014/main" id="{C5D30654-AF8F-2A45-8D0A-AFEAD8649289}"/>
                  </a:ext>
                </a:extLst>
              </p14:cNvPr>
              <p14:cNvContentPartPr/>
              <p14:nvPr/>
            </p14:nvContentPartPr>
            <p14:xfrm>
              <a:off x="5242780" y="3136249"/>
              <a:ext cx="1326600" cy="1101960"/>
            </p14:xfrm>
          </p:contentPart>
        </mc:Choice>
        <mc:Fallback>
          <p:pic>
            <p:nvPicPr>
              <p:cNvPr id="113" name="墨迹 116">
                <a:extLst>
                  <a:ext uri="{FF2B5EF4-FFF2-40B4-BE49-F238E27FC236}">
                    <a16:creationId xmlns:a16="http://schemas.microsoft.com/office/drawing/2014/main" id="{C5D30654-AF8F-2A45-8D0A-AFEAD864928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35218" y="3128691"/>
                <a:ext cx="1341724" cy="1117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4" name="墨迹 117">
                <a:extLst>
                  <a:ext uri="{FF2B5EF4-FFF2-40B4-BE49-F238E27FC236}">
                    <a16:creationId xmlns:a16="http://schemas.microsoft.com/office/drawing/2014/main" id="{A015A226-C786-974B-9AEA-B6252C1F2D14}"/>
                  </a:ext>
                </a:extLst>
              </p14:cNvPr>
              <p14:cNvContentPartPr/>
              <p14:nvPr/>
            </p14:nvContentPartPr>
            <p14:xfrm>
              <a:off x="4564900" y="3709009"/>
              <a:ext cx="198720" cy="199800"/>
            </p14:xfrm>
          </p:contentPart>
        </mc:Choice>
        <mc:Fallback>
          <p:pic>
            <p:nvPicPr>
              <p:cNvPr id="114" name="墨迹 117">
                <a:extLst>
                  <a:ext uri="{FF2B5EF4-FFF2-40B4-BE49-F238E27FC236}">
                    <a16:creationId xmlns:a16="http://schemas.microsoft.com/office/drawing/2014/main" id="{A015A226-C786-974B-9AEA-B6252C1F2D1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57340" y="3701435"/>
                <a:ext cx="213840" cy="214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5" name="墨迹 118">
                <a:extLst>
                  <a:ext uri="{FF2B5EF4-FFF2-40B4-BE49-F238E27FC236}">
                    <a16:creationId xmlns:a16="http://schemas.microsoft.com/office/drawing/2014/main" id="{D1D7C1EB-712D-BC4B-A779-333E6F1477F3}"/>
                  </a:ext>
                </a:extLst>
              </p14:cNvPr>
              <p14:cNvContentPartPr/>
              <p14:nvPr/>
            </p14:nvContentPartPr>
            <p14:xfrm>
              <a:off x="2603260" y="3378889"/>
              <a:ext cx="1650240" cy="809280"/>
            </p14:xfrm>
          </p:contentPart>
        </mc:Choice>
        <mc:Fallback>
          <p:pic>
            <p:nvPicPr>
              <p:cNvPr id="115" name="墨迹 118">
                <a:extLst>
                  <a:ext uri="{FF2B5EF4-FFF2-40B4-BE49-F238E27FC236}">
                    <a16:creationId xmlns:a16="http://schemas.microsoft.com/office/drawing/2014/main" id="{D1D7C1EB-712D-BC4B-A779-333E6F1477F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595700" y="3371326"/>
                <a:ext cx="1665360" cy="824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2" name="墨迹 122">
                <a:extLst>
                  <a:ext uri="{FF2B5EF4-FFF2-40B4-BE49-F238E27FC236}">
                    <a16:creationId xmlns:a16="http://schemas.microsoft.com/office/drawing/2014/main" id="{4AA4F446-A6A6-DF48-8045-C157FB20CC98}"/>
                  </a:ext>
                </a:extLst>
              </p14:cNvPr>
              <p14:cNvContentPartPr/>
              <p14:nvPr/>
            </p14:nvContentPartPr>
            <p14:xfrm>
              <a:off x="7340860" y="347329"/>
              <a:ext cx="2080080" cy="741240"/>
            </p14:xfrm>
          </p:contentPart>
        </mc:Choice>
        <mc:Fallback>
          <p:pic>
            <p:nvPicPr>
              <p:cNvPr id="122" name="墨迹 122">
                <a:extLst>
                  <a:ext uri="{FF2B5EF4-FFF2-40B4-BE49-F238E27FC236}">
                    <a16:creationId xmlns:a16="http://schemas.microsoft.com/office/drawing/2014/main" id="{4AA4F446-A6A6-DF48-8045-C157FB20CC9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333299" y="339769"/>
                <a:ext cx="2095203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792B41F7-F1A7-A543-A61A-0ECA1DA52A21}"/>
                  </a:ext>
                </a:extLst>
              </p14:cNvPr>
              <p14:cNvContentPartPr/>
              <p14:nvPr/>
            </p14:nvContentPartPr>
            <p14:xfrm>
              <a:off x="6314500" y="1113049"/>
              <a:ext cx="479160" cy="44856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792B41F7-F1A7-A543-A61A-0ECA1DA52A2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304420" y="1102969"/>
                <a:ext cx="49932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2" name="墨迹 132">
                <a:extLst>
                  <a:ext uri="{FF2B5EF4-FFF2-40B4-BE49-F238E27FC236}">
                    <a16:creationId xmlns:a16="http://schemas.microsoft.com/office/drawing/2014/main" id="{03C3DECE-4F4C-3940-B2FF-B36760D4B7F1}"/>
                  </a:ext>
                </a:extLst>
              </p14:cNvPr>
              <p14:cNvContentPartPr/>
              <p14:nvPr/>
            </p14:nvContentPartPr>
            <p14:xfrm>
              <a:off x="7627420" y="2962009"/>
              <a:ext cx="1874160" cy="908640"/>
            </p14:xfrm>
          </p:contentPart>
        </mc:Choice>
        <mc:Fallback>
          <p:pic>
            <p:nvPicPr>
              <p:cNvPr id="132" name="墨迹 132">
                <a:extLst>
                  <a:ext uri="{FF2B5EF4-FFF2-40B4-BE49-F238E27FC236}">
                    <a16:creationId xmlns:a16="http://schemas.microsoft.com/office/drawing/2014/main" id="{03C3DECE-4F4C-3940-B2FF-B36760D4B7F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619860" y="2954449"/>
                <a:ext cx="1889280" cy="9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0E3DE68C-42FB-6E40-844C-2A91DFCCABD8}"/>
                  </a:ext>
                </a:extLst>
              </p14:cNvPr>
              <p14:cNvContentPartPr/>
              <p14:nvPr/>
            </p14:nvContentPartPr>
            <p14:xfrm>
              <a:off x="4452220" y="5003929"/>
              <a:ext cx="367560" cy="6264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0E3DE68C-42FB-6E40-844C-2A91DFCCABD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44660" y="4996369"/>
                <a:ext cx="3826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5E74BDC9-1F3D-ED43-B28B-E1D38B541D18}"/>
                  </a:ext>
                </a:extLst>
              </p14:cNvPr>
              <p14:cNvContentPartPr/>
              <p14:nvPr/>
            </p14:nvContentPartPr>
            <p14:xfrm>
              <a:off x="4558060" y="5084929"/>
              <a:ext cx="348840" cy="5652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5E74BDC9-1F3D-ED43-B28B-E1D38B541D1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550500" y="5077369"/>
                <a:ext cx="3639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D45FBE3B-6D82-FE4C-A0D9-A6E463FAC5EA}"/>
                  </a:ext>
                </a:extLst>
              </p14:cNvPr>
              <p14:cNvContentPartPr/>
              <p14:nvPr/>
            </p14:nvContentPartPr>
            <p14:xfrm>
              <a:off x="5642020" y="4705129"/>
              <a:ext cx="385560" cy="5652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D45FBE3B-6D82-FE4C-A0D9-A6E463FAC5E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634460" y="4697569"/>
                <a:ext cx="4006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6B57590A-FD5C-B14B-8F7B-B8245DFB7EC6}"/>
                  </a:ext>
                </a:extLst>
              </p14:cNvPr>
              <p14:cNvContentPartPr/>
              <p14:nvPr/>
            </p14:nvContentPartPr>
            <p14:xfrm>
              <a:off x="5716180" y="4786129"/>
              <a:ext cx="286560" cy="21204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6B57590A-FD5C-B14B-8F7B-B8245DFB7EC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708620" y="4778569"/>
                <a:ext cx="3016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CE460D42-04E7-274A-9769-FB601980C7A8}"/>
                  </a:ext>
                </a:extLst>
              </p14:cNvPr>
              <p14:cNvContentPartPr/>
              <p14:nvPr/>
            </p14:nvContentPartPr>
            <p14:xfrm>
              <a:off x="5336380" y="5128489"/>
              <a:ext cx="293040" cy="32328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CE460D42-04E7-274A-9769-FB601980C7A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28820" y="5120929"/>
                <a:ext cx="3081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E8750008-75C2-8348-9BC9-55071CB6EB92}"/>
                  </a:ext>
                </a:extLst>
              </p14:cNvPr>
              <p14:cNvContentPartPr/>
              <p14:nvPr/>
            </p14:nvContentPartPr>
            <p14:xfrm>
              <a:off x="5784580" y="5265289"/>
              <a:ext cx="112320" cy="1908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E8750008-75C2-8348-9BC9-55071CB6EB9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777020" y="5257729"/>
                <a:ext cx="127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D866E666-BABA-594A-A085-D0F042F3D07F}"/>
                  </a:ext>
                </a:extLst>
              </p14:cNvPr>
              <p14:cNvContentPartPr/>
              <p14:nvPr/>
            </p14:nvContentPartPr>
            <p14:xfrm>
              <a:off x="5753260" y="5371129"/>
              <a:ext cx="199440" cy="4392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D866E666-BABA-594A-A085-D0F042F3D07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746060" y="5363569"/>
                <a:ext cx="2145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DEE10649-4B65-5C42-8F57-F1520427C4AD}"/>
                  </a:ext>
                </a:extLst>
              </p14:cNvPr>
              <p14:cNvContentPartPr/>
              <p14:nvPr/>
            </p14:nvContentPartPr>
            <p14:xfrm>
              <a:off x="6145660" y="5221729"/>
              <a:ext cx="80640" cy="23076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DEE10649-4B65-5C42-8F57-F1520427C4A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138100" y="5214169"/>
                <a:ext cx="957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96C3B481-6096-F94B-8662-87D38EBA0936}"/>
                  </a:ext>
                </a:extLst>
              </p14:cNvPr>
              <p14:cNvContentPartPr/>
              <p14:nvPr/>
            </p14:nvContentPartPr>
            <p14:xfrm>
              <a:off x="5591620" y="4440169"/>
              <a:ext cx="212040" cy="19044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96C3B481-6096-F94B-8662-87D38EBA093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584060" y="4432609"/>
                <a:ext cx="2271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8880ABE6-E26D-5D4C-AE0B-27141EB5AA2A}"/>
                  </a:ext>
                </a:extLst>
              </p14:cNvPr>
              <p14:cNvContentPartPr/>
              <p14:nvPr/>
            </p14:nvContentPartPr>
            <p14:xfrm>
              <a:off x="6395500" y="4418569"/>
              <a:ext cx="261000" cy="84708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8880ABE6-E26D-5D4C-AE0B-27141EB5AA2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387940" y="4411009"/>
                <a:ext cx="276120" cy="8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27A5E5BA-6A31-B544-B443-81FBA98163DA}"/>
                  </a:ext>
                </a:extLst>
              </p14:cNvPr>
              <p14:cNvContentPartPr/>
              <p14:nvPr/>
            </p14:nvContentPartPr>
            <p14:xfrm>
              <a:off x="6948820" y="4225609"/>
              <a:ext cx="167760" cy="28044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27A5E5BA-6A31-B544-B443-81FBA98163D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941260" y="4218049"/>
                <a:ext cx="1828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C3EA28BE-935E-1F40-AF7A-7F1575CF7E58}"/>
                  </a:ext>
                </a:extLst>
              </p14:cNvPr>
              <p14:cNvContentPartPr/>
              <p14:nvPr/>
            </p14:nvContentPartPr>
            <p14:xfrm>
              <a:off x="6774220" y="5016169"/>
              <a:ext cx="137160" cy="19944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C3EA28BE-935E-1F40-AF7A-7F1575CF7E5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767020" y="5008609"/>
                <a:ext cx="1522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C11F6902-4F6C-D14E-9D29-39DD3B456EBD}"/>
                  </a:ext>
                </a:extLst>
              </p14:cNvPr>
              <p14:cNvContentPartPr/>
              <p14:nvPr/>
            </p14:nvContentPartPr>
            <p14:xfrm>
              <a:off x="7104340" y="5053609"/>
              <a:ext cx="155880" cy="1296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C11F6902-4F6C-D14E-9D29-39DD3B456EB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096780" y="5046049"/>
                <a:ext cx="171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7D129979-2BE3-D94C-B3FD-F5834DBD7849}"/>
                  </a:ext>
                </a:extLst>
              </p14:cNvPr>
              <p14:cNvContentPartPr/>
              <p14:nvPr/>
            </p14:nvContentPartPr>
            <p14:xfrm>
              <a:off x="7372180" y="4841929"/>
              <a:ext cx="218160" cy="38016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7D129979-2BE3-D94C-B3FD-F5834DBD784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364620" y="4834369"/>
                <a:ext cx="23328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2EA9AA12-D058-E64A-AFE1-267E92DD54AB}"/>
                  </a:ext>
                </a:extLst>
              </p14:cNvPr>
              <p14:cNvContentPartPr/>
              <p14:nvPr/>
            </p14:nvContentPartPr>
            <p14:xfrm>
              <a:off x="7714540" y="4306609"/>
              <a:ext cx="112680" cy="84096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2EA9AA12-D058-E64A-AFE1-267E92DD54A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706980" y="4299049"/>
                <a:ext cx="127800" cy="85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3FE56DB5-19C2-7D49-B715-5E457BE9D189}"/>
                  </a:ext>
                </a:extLst>
              </p14:cNvPr>
              <p14:cNvContentPartPr/>
              <p14:nvPr/>
            </p14:nvContentPartPr>
            <p14:xfrm>
              <a:off x="8106580" y="4621249"/>
              <a:ext cx="224640" cy="33300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3FE56DB5-19C2-7D49-B715-5E457BE9D18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099020" y="4613689"/>
                <a:ext cx="23940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2B96A1C5-FC00-9444-B67A-7495482D0BA2}"/>
                  </a:ext>
                </a:extLst>
              </p14:cNvPr>
              <p14:cNvContentPartPr/>
              <p14:nvPr/>
            </p14:nvContentPartPr>
            <p14:xfrm>
              <a:off x="8156620" y="4646089"/>
              <a:ext cx="205920" cy="23364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2B96A1C5-FC00-9444-B67A-7495482D0BA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149060" y="4638889"/>
                <a:ext cx="2210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8D8ED6DA-D127-D245-81F3-6297AD4A7162}"/>
                  </a:ext>
                </a:extLst>
              </p14:cNvPr>
              <p14:cNvContentPartPr/>
              <p14:nvPr/>
            </p14:nvContentPartPr>
            <p14:xfrm>
              <a:off x="8492500" y="4089529"/>
              <a:ext cx="230760" cy="46044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8D8ED6DA-D127-D245-81F3-6297AD4A716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484940" y="4081969"/>
                <a:ext cx="24588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0983CBC6-A5BB-8346-8061-DDB868471ACB}"/>
                  </a:ext>
                </a:extLst>
              </p14:cNvPr>
              <p14:cNvContentPartPr/>
              <p14:nvPr/>
            </p14:nvContentPartPr>
            <p14:xfrm>
              <a:off x="8779060" y="4456729"/>
              <a:ext cx="504720" cy="80568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0983CBC6-A5BB-8346-8061-DDB868471AC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771500" y="4449169"/>
                <a:ext cx="519840" cy="82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1CC21164-53BB-864F-B453-40ECCE309B20}"/>
                  </a:ext>
                </a:extLst>
              </p14:cNvPr>
              <p14:cNvContentPartPr/>
              <p14:nvPr/>
            </p14:nvContentPartPr>
            <p14:xfrm>
              <a:off x="9414820" y="4287889"/>
              <a:ext cx="111600" cy="23688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1CC21164-53BB-864F-B453-40ECCE309B2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407260" y="4280329"/>
                <a:ext cx="1267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368FE2D6-0014-7840-B95D-B2069FA9CE5A}"/>
                  </a:ext>
                </a:extLst>
              </p14:cNvPr>
              <p14:cNvContentPartPr/>
              <p14:nvPr/>
            </p14:nvContentPartPr>
            <p14:xfrm>
              <a:off x="9656740" y="4393729"/>
              <a:ext cx="230760" cy="4392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368FE2D6-0014-7840-B95D-B2069FA9CE5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649180" y="4386169"/>
                <a:ext cx="2458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0F9077BF-8E1C-EF47-9EFD-D1A4A88D4B66}"/>
                  </a:ext>
                </a:extLst>
              </p14:cNvPr>
              <p14:cNvContentPartPr/>
              <p14:nvPr/>
            </p14:nvContentPartPr>
            <p14:xfrm>
              <a:off x="10050220" y="4163329"/>
              <a:ext cx="515520" cy="53568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0F9077BF-8E1C-EF47-9EFD-D1A4A88D4B6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043020" y="4155769"/>
                <a:ext cx="53064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72" name="墨迹 172">
                <a:extLst>
                  <a:ext uri="{FF2B5EF4-FFF2-40B4-BE49-F238E27FC236}">
                    <a16:creationId xmlns:a16="http://schemas.microsoft.com/office/drawing/2014/main" id="{0626DCBC-02B4-6F44-9D97-120B5A2998C8}"/>
                  </a:ext>
                </a:extLst>
              </p14:cNvPr>
              <p14:cNvContentPartPr/>
              <p14:nvPr/>
            </p14:nvContentPartPr>
            <p14:xfrm>
              <a:off x="1657180" y="5788369"/>
              <a:ext cx="1724400" cy="697320"/>
            </p14:xfrm>
          </p:contentPart>
        </mc:Choice>
        <mc:Fallback>
          <p:pic>
            <p:nvPicPr>
              <p:cNvPr id="172" name="墨迹 172">
                <a:extLst>
                  <a:ext uri="{FF2B5EF4-FFF2-40B4-BE49-F238E27FC236}">
                    <a16:creationId xmlns:a16="http://schemas.microsoft.com/office/drawing/2014/main" id="{0626DCBC-02B4-6F44-9D97-120B5A2998C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649622" y="5780813"/>
                <a:ext cx="1739517" cy="712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794D52FB-B073-E647-B2F5-E5A996AE4EF2}"/>
                  </a:ext>
                </a:extLst>
              </p14:cNvPr>
              <p14:cNvContentPartPr/>
              <p14:nvPr/>
            </p14:nvContentPartPr>
            <p14:xfrm>
              <a:off x="4925260" y="5588929"/>
              <a:ext cx="199440" cy="18072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794D52FB-B073-E647-B2F5-E5A996AE4EF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918060" y="5581369"/>
                <a:ext cx="2145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90" name="墨迹 191">
                <a:extLst>
                  <a:ext uri="{FF2B5EF4-FFF2-40B4-BE49-F238E27FC236}">
                    <a16:creationId xmlns:a16="http://schemas.microsoft.com/office/drawing/2014/main" id="{FFE57FE7-6A31-9C4F-B895-8009C7053F59}"/>
                  </a:ext>
                </a:extLst>
              </p14:cNvPr>
              <p14:cNvContentPartPr/>
              <p14:nvPr/>
            </p14:nvContentPartPr>
            <p14:xfrm>
              <a:off x="5703580" y="5663809"/>
              <a:ext cx="1787040" cy="822240"/>
            </p14:xfrm>
          </p:contentPart>
        </mc:Choice>
        <mc:Fallback>
          <p:pic>
            <p:nvPicPr>
              <p:cNvPr id="190" name="墨迹 191">
                <a:extLst>
                  <a:ext uri="{FF2B5EF4-FFF2-40B4-BE49-F238E27FC236}">
                    <a16:creationId xmlns:a16="http://schemas.microsoft.com/office/drawing/2014/main" id="{FFE57FE7-6A31-9C4F-B895-8009C7053F5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696020" y="5656249"/>
                <a:ext cx="1802160" cy="83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91" name="墨迹 192">
                <a:extLst>
                  <a:ext uri="{FF2B5EF4-FFF2-40B4-BE49-F238E27FC236}">
                    <a16:creationId xmlns:a16="http://schemas.microsoft.com/office/drawing/2014/main" id="{C3C92A70-0505-0445-BD9B-34A338F0BAF8}"/>
                  </a:ext>
                </a:extLst>
              </p14:cNvPr>
              <p14:cNvContentPartPr/>
              <p14:nvPr/>
            </p14:nvContentPartPr>
            <p14:xfrm>
              <a:off x="3754900" y="5943889"/>
              <a:ext cx="1625040" cy="685080"/>
            </p14:xfrm>
          </p:contentPart>
        </mc:Choice>
        <mc:Fallback>
          <p:pic>
            <p:nvPicPr>
              <p:cNvPr id="191" name="墨迹 192">
                <a:extLst>
                  <a:ext uri="{FF2B5EF4-FFF2-40B4-BE49-F238E27FC236}">
                    <a16:creationId xmlns:a16="http://schemas.microsoft.com/office/drawing/2014/main" id="{C3C92A70-0505-0445-BD9B-34A338F0BAF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747340" y="5936329"/>
                <a:ext cx="1640160" cy="70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024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AC2AFC17-BB23-2E47-88C4-B36D86A4EA41}"/>
                  </a:ext>
                </a:extLst>
              </p14:cNvPr>
              <p14:cNvContentPartPr/>
              <p14:nvPr/>
            </p14:nvContentPartPr>
            <p14:xfrm>
              <a:off x="3754900" y="714529"/>
              <a:ext cx="43920" cy="3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AC2AFC17-BB23-2E47-88C4-B36D86A4EA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7340" y="706969"/>
                <a:ext cx="590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34BD5471-877B-E24B-BA20-AF89618237DC}"/>
                  </a:ext>
                </a:extLst>
              </p14:cNvPr>
              <p14:cNvContentPartPr/>
              <p14:nvPr/>
            </p14:nvContentPartPr>
            <p14:xfrm>
              <a:off x="3997900" y="677089"/>
              <a:ext cx="62640" cy="129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34BD5471-877B-E24B-BA20-AF89618237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90340" y="669529"/>
                <a:ext cx="777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79927B04-A669-8E49-9731-CFA677B18F4E}"/>
                  </a:ext>
                </a:extLst>
              </p14:cNvPr>
              <p14:cNvContentPartPr/>
              <p14:nvPr/>
            </p14:nvContentPartPr>
            <p14:xfrm>
              <a:off x="4832020" y="627409"/>
              <a:ext cx="143640" cy="648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79927B04-A669-8E49-9731-CFA677B18F4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24460" y="619849"/>
                <a:ext cx="1587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3B565123-E1AB-674A-8DA0-5220F2CB43BC}"/>
                  </a:ext>
                </a:extLst>
              </p14:cNvPr>
              <p14:cNvContentPartPr/>
              <p14:nvPr/>
            </p14:nvContentPartPr>
            <p14:xfrm>
              <a:off x="4856860" y="733249"/>
              <a:ext cx="137160" cy="2520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3B565123-E1AB-674A-8DA0-5220F2CB43B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49300" y="725689"/>
                <a:ext cx="152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墨迹 19">
                <a:extLst>
                  <a:ext uri="{FF2B5EF4-FFF2-40B4-BE49-F238E27FC236}">
                    <a16:creationId xmlns:a16="http://schemas.microsoft.com/office/drawing/2014/main" id="{845C9F48-91D6-2C46-B04B-30C8CFF5CF57}"/>
                  </a:ext>
                </a:extLst>
              </p14:cNvPr>
              <p14:cNvContentPartPr/>
              <p14:nvPr/>
            </p14:nvContentPartPr>
            <p14:xfrm>
              <a:off x="5473180" y="372169"/>
              <a:ext cx="554760" cy="529560"/>
            </p14:xfrm>
          </p:contentPart>
        </mc:Choice>
        <mc:Fallback>
          <p:pic>
            <p:nvPicPr>
              <p:cNvPr id="16" name="墨迹 19">
                <a:extLst>
                  <a:ext uri="{FF2B5EF4-FFF2-40B4-BE49-F238E27FC236}">
                    <a16:creationId xmlns:a16="http://schemas.microsoft.com/office/drawing/2014/main" id="{845C9F48-91D6-2C46-B04B-30C8CFF5CF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65615" y="364609"/>
                <a:ext cx="56989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墨迹 20">
                <a:extLst>
                  <a:ext uri="{FF2B5EF4-FFF2-40B4-BE49-F238E27FC236}">
                    <a16:creationId xmlns:a16="http://schemas.microsoft.com/office/drawing/2014/main" id="{D7CC8E36-61E2-7F42-A91A-79549855FEC8}"/>
                  </a:ext>
                </a:extLst>
              </p14:cNvPr>
              <p14:cNvContentPartPr/>
              <p14:nvPr/>
            </p14:nvContentPartPr>
            <p14:xfrm>
              <a:off x="3082780" y="695809"/>
              <a:ext cx="205920" cy="106200"/>
            </p14:xfrm>
          </p:contentPart>
        </mc:Choice>
        <mc:Fallback>
          <p:pic>
            <p:nvPicPr>
              <p:cNvPr id="17" name="墨迹 20">
                <a:extLst>
                  <a:ext uri="{FF2B5EF4-FFF2-40B4-BE49-F238E27FC236}">
                    <a16:creationId xmlns:a16="http://schemas.microsoft.com/office/drawing/2014/main" id="{D7CC8E36-61E2-7F42-A91A-79549855FEC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75220" y="688249"/>
                <a:ext cx="2210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墨迹 21">
                <a:extLst>
                  <a:ext uri="{FF2B5EF4-FFF2-40B4-BE49-F238E27FC236}">
                    <a16:creationId xmlns:a16="http://schemas.microsoft.com/office/drawing/2014/main" id="{9C81C8B1-D658-F94B-AE42-CC9DEE442BF5}"/>
                  </a:ext>
                </a:extLst>
              </p14:cNvPr>
              <p14:cNvContentPartPr/>
              <p14:nvPr/>
            </p14:nvContentPartPr>
            <p14:xfrm>
              <a:off x="2018260" y="527689"/>
              <a:ext cx="852840" cy="392040"/>
            </p14:xfrm>
          </p:contentPart>
        </mc:Choice>
        <mc:Fallback>
          <p:pic>
            <p:nvPicPr>
              <p:cNvPr id="18" name="墨迹 21">
                <a:extLst>
                  <a:ext uri="{FF2B5EF4-FFF2-40B4-BE49-F238E27FC236}">
                    <a16:creationId xmlns:a16="http://schemas.microsoft.com/office/drawing/2014/main" id="{9C81C8B1-D658-F94B-AE42-CC9DEE442B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10703" y="520129"/>
                <a:ext cx="867954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墨迹 22">
                <a:extLst>
                  <a:ext uri="{FF2B5EF4-FFF2-40B4-BE49-F238E27FC236}">
                    <a16:creationId xmlns:a16="http://schemas.microsoft.com/office/drawing/2014/main" id="{99E542E3-6C8C-3C46-924C-753B417D121E}"/>
                  </a:ext>
                </a:extLst>
              </p14:cNvPr>
              <p14:cNvContentPartPr/>
              <p14:nvPr/>
            </p14:nvContentPartPr>
            <p14:xfrm>
              <a:off x="1370620" y="577369"/>
              <a:ext cx="367560" cy="411120"/>
            </p14:xfrm>
          </p:contentPart>
        </mc:Choice>
        <mc:Fallback>
          <p:pic>
            <p:nvPicPr>
              <p:cNvPr id="19" name="墨迹 22">
                <a:extLst>
                  <a:ext uri="{FF2B5EF4-FFF2-40B4-BE49-F238E27FC236}">
                    <a16:creationId xmlns:a16="http://schemas.microsoft.com/office/drawing/2014/main" id="{99E542E3-6C8C-3C46-924C-753B417D121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63060" y="570169"/>
                <a:ext cx="38268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307682D3-08F9-6F4B-9CBF-4AB0D0CF9073}"/>
                  </a:ext>
                </a:extLst>
              </p14:cNvPr>
              <p14:cNvContentPartPr/>
              <p14:nvPr/>
            </p14:nvContentPartPr>
            <p14:xfrm>
              <a:off x="2460700" y="1729369"/>
              <a:ext cx="12240" cy="3132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307682D3-08F9-6F4B-9CBF-4AB0D0CF907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53140" y="1721809"/>
                <a:ext cx="273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06B4DFB4-04EE-154D-8482-2F3231F1A9C7}"/>
                  </a:ext>
                </a:extLst>
              </p14:cNvPr>
              <p14:cNvContentPartPr/>
              <p14:nvPr/>
            </p14:nvContentPartPr>
            <p14:xfrm>
              <a:off x="2491300" y="1941049"/>
              <a:ext cx="56520" cy="2952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06B4DFB4-04EE-154D-8482-2F3231F1A9C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83740" y="1933489"/>
                <a:ext cx="712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2" name="墨迹 32">
                <a:extLst>
                  <a:ext uri="{FF2B5EF4-FFF2-40B4-BE49-F238E27FC236}">
                    <a16:creationId xmlns:a16="http://schemas.microsoft.com/office/drawing/2014/main" id="{7CA76C88-B1B0-CF47-AD28-3093C77525A9}"/>
                  </a:ext>
                </a:extLst>
              </p14:cNvPr>
              <p14:cNvContentPartPr/>
              <p14:nvPr/>
            </p14:nvContentPartPr>
            <p14:xfrm>
              <a:off x="872740" y="1449289"/>
              <a:ext cx="1239120" cy="616680"/>
            </p14:xfrm>
          </p:contentPart>
        </mc:Choice>
        <mc:Fallback>
          <p:pic>
            <p:nvPicPr>
              <p:cNvPr id="32" name="墨迹 32">
                <a:extLst>
                  <a:ext uri="{FF2B5EF4-FFF2-40B4-BE49-F238E27FC236}">
                    <a16:creationId xmlns:a16="http://schemas.microsoft.com/office/drawing/2014/main" id="{7CA76C88-B1B0-CF47-AD28-3093C77525A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5180" y="1441729"/>
                <a:ext cx="125424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6EA841A9-0917-CE48-A191-90CD8F9EECB4}"/>
                  </a:ext>
                </a:extLst>
              </p14:cNvPr>
              <p14:cNvContentPartPr/>
              <p14:nvPr/>
            </p14:nvContentPartPr>
            <p14:xfrm>
              <a:off x="6783220" y="1399249"/>
              <a:ext cx="564120" cy="41688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6EA841A9-0917-CE48-A191-90CD8F9EECB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76020" y="1391689"/>
                <a:ext cx="57924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9" name="墨迹 51">
                <a:extLst>
                  <a:ext uri="{FF2B5EF4-FFF2-40B4-BE49-F238E27FC236}">
                    <a16:creationId xmlns:a16="http://schemas.microsoft.com/office/drawing/2014/main" id="{921A58F4-3A5B-F746-99A0-668A3B707100}"/>
                  </a:ext>
                </a:extLst>
              </p14:cNvPr>
              <p14:cNvContentPartPr/>
              <p14:nvPr/>
            </p14:nvContentPartPr>
            <p14:xfrm>
              <a:off x="7770340" y="1461529"/>
              <a:ext cx="847440" cy="498240"/>
            </p14:xfrm>
          </p:contentPart>
        </mc:Choice>
        <mc:Fallback>
          <p:pic>
            <p:nvPicPr>
              <p:cNvPr id="49" name="墨迹 51">
                <a:extLst>
                  <a:ext uri="{FF2B5EF4-FFF2-40B4-BE49-F238E27FC236}">
                    <a16:creationId xmlns:a16="http://schemas.microsoft.com/office/drawing/2014/main" id="{921A58F4-3A5B-F746-99A0-668A3B70710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62777" y="1453969"/>
                <a:ext cx="862566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0" name="墨迹 52">
                <a:extLst>
                  <a:ext uri="{FF2B5EF4-FFF2-40B4-BE49-F238E27FC236}">
                    <a16:creationId xmlns:a16="http://schemas.microsoft.com/office/drawing/2014/main" id="{C33E2F17-3284-3E40-A72E-CC7506E585B5}"/>
                  </a:ext>
                </a:extLst>
              </p14:cNvPr>
              <p14:cNvContentPartPr/>
              <p14:nvPr/>
            </p14:nvContentPartPr>
            <p14:xfrm>
              <a:off x="5523940" y="1449289"/>
              <a:ext cx="964440" cy="479520"/>
            </p14:xfrm>
          </p:contentPart>
        </mc:Choice>
        <mc:Fallback>
          <p:pic>
            <p:nvPicPr>
              <p:cNvPr id="50" name="墨迹 52">
                <a:extLst>
                  <a:ext uri="{FF2B5EF4-FFF2-40B4-BE49-F238E27FC236}">
                    <a16:creationId xmlns:a16="http://schemas.microsoft.com/office/drawing/2014/main" id="{C33E2F17-3284-3E40-A72E-CC7506E585B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16380" y="1441735"/>
                <a:ext cx="979560" cy="494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1" name="墨迹 53">
                <a:extLst>
                  <a:ext uri="{FF2B5EF4-FFF2-40B4-BE49-F238E27FC236}">
                    <a16:creationId xmlns:a16="http://schemas.microsoft.com/office/drawing/2014/main" id="{B0D47A7A-403B-4641-BB69-7DA9B7168A1C}"/>
                  </a:ext>
                </a:extLst>
              </p14:cNvPr>
              <p14:cNvContentPartPr/>
              <p14:nvPr/>
            </p14:nvContentPartPr>
            <p14:xfrm>
              <a:off x="3350260" y="1554769"/>
              <a:ext cx="1855800" cy="554400"/>
            </p14:xfrm>
          </p:contentPart>
        </mc:Choice>
        <mc:Fallback>
          <p:pic>
            <p:nvPicPr>
              <p:cNvPr id="51" name="墨迹 53">
                <a:extLst>
                  <a:ext uri="{FF2B5EF4-FFF2-40B4-BE49-F238E27FC236}">
                    <a16:creationId xmlns:a16="http://schemas.microsoft.com/office/drawing/2014/main" id="{B0D47A7A-403B-4641-BB69-7DA9B7168A1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42699" y="1547569"/>
                <a:ext cx="1870923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4DFEA644-498B-AD4B-9F43-E4342578CC6C}"/>
                  </a:ext>
                </a:extLst>
              </p14:cNvPr>
              <p14:cNvContentPartPr/>
              <p14:nvPr/>
            </p14:nvContentPartPr>
            <p14:xfrm>
              <a:off x="8996860" y="1563769"/>
              <a:ext cx="274320" cy="17208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4DFEA644-498B-AD4B-9F43-E4342578CC6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989300" y="1556569"/>
                <a:ext cx="2894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18DEE0EC-2DC2-004A-A7CB-41425899029D}"/>
                  </a:ext>
                </a:extLst>
              </p14:cNvPr>
              <p14:cNvContentPartPr/>
              <p14:nvPr/>
            </p14:nvContentPartPr>
            <p14:xfrm>
              <a:off x="9635500" y="1287289"/>
              <a:ext cx="189720" cy="22464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18DEE0EC-2DC2-004A-A7CB-41425899029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627940" y="1279729"/>
                <a:ext cx="2048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A5D27256-78A4-6A4A-8CAB-5D628110A8F5}"/>
                  </a:ext>
                </a:extLst>
              </p14:cNvPr>
              <p14:cNvContentPartPr/>
              <p14:nvPr/>
            </p14:nvContentPartPr>
            <p14:xfrm>
              <a:off x="9750340" y="1579969"/>
              <a:ext cx="31320" cy="21204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A5D27256-78A4-6A4A-8CAB-5D628110A8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742780" y="1572409"/>
                <a:ext cx="4644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57F76B9D-B764-4B4E-B574-790FE365D44E}"/>
                  </a:ext>
                </a:extLst>
              </p14:cNvPr>
              <p14:cNvContentPartPr/>
              <p14:nvPr/>
            </p14:nvContentPartPr>
            <p14:xfrm>
              <a:off x="10142380" y="1206289"/>
              <a:ext cx="336600" cy="67284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57F76B9D-B764-4B4E-B574-790FE365D44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134820" y="1198729"/>
                <a:ext cx="35172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42D9F857-E6A3-304F-8976-8A55BB054E90}"/>
                  </a:ext>
                </a:extLst>
              </p14:cNvPr>
              <p14:cNvContentPartPr/>
              <p14:nvPr/>
            </p14:nvContentPartPr>
            <p14:xfrm>
              <a:off x="10696420" y="1324729"/>
              <a:ext cx="510120" cy="89280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42D9F857-E6A3-304F-8976-8A55BB054E9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688860" y="1317169"/>
                <a:ext cx="52524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F58A992D-8951-4345-B6F7-FB15AB7F212A}"/>
                  </a:ext>
                </a:extLst>
              </p14:cNvPr>
              <p14:cNvContentPartPr/>
              <p14:nvPr/>
            </p14:nvContentPartPr>
            <p14:xfrm>
              <a:off x="4215700" y="2395369"/>
              <a:ext cx="273600" cy="26820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F58A992D-8951-4345-B6F7-FB15AB7F212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205620" y="2385289"/>
                <a:ext cx="29376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BE05FA07-5A1A-A147-BBB7-7E8854994070}"/>
                  </a:ext>
                </a:extLst>
              </p14:cNvPr>
              <p14:cNvContentPartPr/>
              <p14:nvPr/>
            </p14:nvContentPartPr>
            <p14:xfrm>
              <a:off x="4340260" y="2762569"/>
              <a:ext cx="37800" cy="25560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BE05FA07-5A1A-A147-BBB7-7E885499407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32700" y="2755009"/>
                <a:ext cx="529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4" name="墨迹 75">
                <a:extLst>
                  <a:ext uri="{FF2B5EF4-FFF2-40B4-BE49-F238E27FC236}">
                    <a16:creationId xmlns:a16="http://schemas.microsoft.com/office/drawing/2014/main" id="{12A59D33-24C5-7F4D-8FB0-74A5DC658780}"/>
                  </a:ext>
                </a:extLst>
              </p14:cNvPr>
              <p14:cNvContentPartPr/>
              <p14:nvPr/>
            </p14:nvContentPartPr>
            <p14:xfrm>
              <a:off x="3518380" y="2389249"/>
              <a:ext cx="423720" cy="647640"/>
            </p14:xfrm>
          </p:contentPart>
        </mc:Choice>
        <mc:Fallback>
          <p:pic>
            <p:nvPicPr>
              <p:cNvPr id="74" name="墨迹 75">
                <a:extLst>
                  <a:ext uri="{FF2B5EF4-FFF2-40B4-BE49-F238E27FC236}">
                    <a16:creationId xmlns:a16="http://schemas.microsoft.com/office/drawing/2014/main" id="{12A59D33-24C5-7F4D-8FB0-74A5DC65878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10820" y="2381689"/>
                <a:ext cx="43884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5" name="墨迹 76">
                <a:extLst>
                  <a:ext uri="{FF2B5EF4-FFF2-40B4-BE49-F238E27FC236}">
                    <a16:creationId xmlns:a16="http://schemas.microsoft.com/office/drawing/2014/main" id="{59368595-5D94-1A49-B19D-FFD098DFC7C3}"/>
                  </a:ext>
                </a:extLst>
              </p14:cNvPr>
              <p14:cNvContentPartPr/>
              <p14:nvPr/>
            </p14:nvContentPartPr>
            <p14:xfrm>
              <a:off x="2311300" y="2613169"/>
              <a:ext cx="715680" cy="305640"/>
            </p14:xfrm>
          </p:contentPart>
        </mc:Choice>
        <mc:Fallback>
          <p:pic>
            <p:nvPicPr>
              <p:cNvPr id="75" name="墨迹 76">
                <a:extLst>
                  <a:ext uri="{FF2B5EF4-FFF2-40B4-BE49-F238E27FC236}">
                    <a16:creationId xmlns:a16="http://schemas.microsoft.com/office/drawing/2014/main" id="{59368595-5D94-1A49-B19D-FFD098DFC7C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01220" y="2605600"/>
                <a:ext cx="735840" cy="323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2" name="墨迹 82">
                <a:extLst>
                  <a:ext uri="{FF2B5EF4-FFF2-40B4-BE49-F238E27FC236}">
                    <a16:creationId xmlns:a16="http://schemas.microsoft.com/office/drawing/2014/main" id="{DB460F76-D33C-D54D-9C2F-229EF076E9AA}"/>
                  </a:ext>
                </a:extLst>
              </p14:cNvPr>
              <p14:cNvContentPartPr/>
              <p14:nvPr/>
            </p14:nvContentPartPr>
            <p14:xfrm>
              <a:off x="4769740" y="2352529"/>
              <a:ext cx="529560" cy="653400"/>
            </p14:xfrm>
          </p:contentPart>
        </mc:Choice>
        <mc:Fallback>
          <p:pic>
            <p:nvPicPr>
              <p:cNvPr id="82" name="墨迹 82">
                <a:extLst>
                  <a:ext uri="{FF2B5EF4-FFF2-40B4-BE49-F238E27FC236}">
                    <a16:creationId xmlns:a16="http://schemas.microsoft.com/office/drawing/2014/main" id="{DB460F76-D33C-D54D-9C2F-229EF076E9A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760380" y="2342449"/>
                <a:ext cx="54648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043315A9-3A55-164E-AEC3-E026244F5AC3}"/>
                  </a:ext>
                </a:extLst>
              </p14:cNvPr>
              <p14:cNvContentPartPr/>
              <p14:nvPr/>
            </p14:nvContentPartPr>
            <p14:xfrm>
              <a:off x="7490260" y="2351809"/>
              <a:ext cx="286560" cy="54180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043315A9-3A55-164E-AEC3-E026244F5AC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482700" y="2344249"/>
                <a:ext cx="30168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7" name="墨迹 100">
                <a:extLst>
                  <a:ext uri="{FF2B5EF4-FFF2-40B4-BE49-F238E27FC236}">
                    <a16:creationId xmlns:a16="http://schemas.microsoft.com/office/drawing/2014/main" id="{363FB408-17EC-4C4D-ABA1-B08FA215ADAC}"/>
                  </a:ext>
                </a:extLst>
              </p14:cNvPr>
              <p14:cNvContentPartPr/>
              <p14:nvPr/>
            </p14:nvContentPartPr>
            <p14:xfrm>
              <a:off x="8629660" y="2364409"/>
              <a:ext cx="628560" cy="461160"/>
            </p14:xfrm>
          </p:contentPart>
        </mc:Choice>
        <mc:Fallback>
          <p:pic>
            <p:nvPicPr>
              <p:cNvPr id="97" name="墨迹 100">
                <a:extLst>
                  <a:ext uri="{FF2B5EF4-FFF2-40B4-BE49-F238E27FC236}">
                    <a16:creationId xmlns:a16="http://schemas.microsoft.com/office/drawing/2014/main" id="{363FB408-17EC-4C4D-ABA1-B08FA215ADA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622100" y="2356849"/>
                <a:ext cx="64368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8" name="墨迹 101">
                <a:extLst>
                  <a:ext uri="{FF2B5EF4-FFF2-40B4-BE49-F238E27FC236}">
                    <a16:creationId xmlns:a16="http://schemas.microsoft.com/office/drawing/2014/main" id="{9F8084E9-13E4-7741-A535-5B628130B617}"/>
                  </a:ext>
                </a:extLst>
              </p14:cNvPr>
              <p14:cNvContentPartPr/>
              <p14:nvPr/>
            </p14:nvContentPartPr>
            <p14:xfrm>
              <a:off x="8137900" y="2308249"/>
              <a:ext cx="181080" cy="635040"/>
            </p14:xfrm>
          </p:contentPart>
        </mc:Choice>
        <mc:Fallback>
          <p:pic>
            <p:nvPicPr>
              <p:cNvPr id="98" name="墨迹 101">
                <a:extLst>
                  <a:ext uri="{FF2B5EF4-FFF2-40B4-BE49-F238E27FC236}">
                    <a16:creationId xmlns:a16="http://schemas.microsoft.com/office/drawing/2014/main" id="{9F8084E9-13E4-7741-A535-5B628130B61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130340" y="2300693"/>
                <a:ext cx="195840" cy="650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9" name="墨迹 102">
                <a:extLst>
                  <a:ext uri="{FF2B5EF4-FFF2-40B4-BE49-F238E27FC236}">
                    <a16:creationId xmlns:a16="http://schemas.microsoft.com/office/drawing/2014/main" id="{BFADDC32-9114-654A-AE28-407C7F5C5CA8}"/>
                  </a:ext>
                </a:extLst>
              </p14:cNvPr>
              <p14:cNvContentPartPr/>
              <p14:nvPr/>
            </p14:nvContentPartPr>
            <p14:xfrm>
              <a:off x="6644260" y="2339209"/>
              <a:ext cx="460440" cy="619560"/>
            </p14:xfrm>
          </p:contentPart>
        </mc:Choice>
        <mc:Fallback>
          <p:pic>
            <p:nvPicPr>
              <p:cNvPr id="99" name="墨迹 102">
                <a:extLst>
                  <a:ext uri="{FF2B5EF4-FFF2-40B4-BE49-F238E27FC236}">
                    <a16:creationId xmlns:a16="http://schemas.microsoft.com/office/drawing/2014/main" id="{BFADDC32-9114-654A-AE28-407C7F5C5CA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636700" y="2331649"/>
                <a:ext cx="475560" cy="6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0" name="墨迹 103">
                <a:extLst>
                  <a:ext uri="{FF2B5EF4-FFF2-40B4-BE49-F238E27FC236}">
                    <a16:creationId xmlns:a16="http://schemas.microsoft.com/office/drawing/2014/main" id="{2A20104E-E5D1-5B4C-B8E9-FEA26F113073}"/>
                  </a:ext>
                </a:extLst>
              </p14:cNvPr>
              <p14:cNvContentPartPr/>
              <p14:nvPr/>
            </p14:nvContentPartPr>
            <p14:xfrm>
              <a:off x="5591620" y="2426689"/>
              <a:ext cx="703800" cy="665640"/>
            </p14:xfrm>
          </p:contentPart>
        </mc:Choice>
        <mc:Fallback>
          <p:pic>
            <p:nvPicPr>
              <p:cNvPr id="100" name="墨迹 103">
                <a:extLst>
                  <a:ext uri="{FF2B5EF4-FFF2-40B4-BE49-F238E27FC236}">
                    <a16:creationId xmlns:a16="http://schemas.microsoft.com/office/drawing/2014/main" id="{2A20104E-E5D1-5B4C-B8E9-FEA26F11307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584060" y="2419129"/>
                <a:ext cx="71892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7" name="墨迹 107">
                <a:extLst>
                  <a:ext uri="{FF2B5EF4-FFF2-40B4-BE49-F238E27FC236}">
                    <a16:creationId xmlns:a16="http://schemas.microsoft.com/office/drawing/2014/main" id="{7465BFCF-1241-3543-8936-F4F54C5D3044}"/>
                  </a:ext>
                </a:extLst>
              </p14:cNvPr>
              <p14:cNvContentPartPr/>
              <p14:nvPr/>
            </p14:nvContentPartPr>
            <p14:xfrm>
              <a:off x="9588340" y="2221129"/>
              <a:ext cx="784800" cy="741240"/>
            </p14:xfrm>
          </p:contentPart>
        </mc:Choice>
        <mc:Fallback>
          <p:pic>
            <p:nvPicPr>
              <p:cNvPr id="107" name="墨迹 107">
                <a:extLst>
                  <a:ext uri="{FF2B5EF4-FFF2-40B4-BE49-F238E27FC236}">
                    <a16:creationId xmlns:a16="http://schemas.microsoft.com/office/drawing/2014/main" id="{7465BFCF-1241-3543-8936-F4F54C5D304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580780" y="2213569"/>
                <a:ext cx="79992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4" name="墨迹 114">
                <a:extLst>
                  <a:ext uri="{FF2B5EF4-FFF2-40B4-BE49-F238E27FC236}">
                    <a16:creationId xmlns:a16="http://schemas.microsoft.com/office/drawing/2014/main" id="{1B7DAC22-850D-D44F-A6CD-0EA1D4D23C92}"/>
                  </a:ext>
                </a:extLst>
              </p14:cNvPr>
              <p14:cNvContentPartPr/>
              <p14:nvPr/>
            </p14:nvContentPartPr>
            <p14:xfrm>
              <a:off x="1053100" y="3279529"/>
              <a:ext cx="1556640" cy="865800"/>
            </p14:xfrm>
          </p:contentPart>
        </mc:Choice>
        <mc:Fallback>
          <p:pic>
            <p:nvPicPr>
              <p:cNvPr id="114" name="墨迹 114">
                <a:extLst>
                  <a:ext uri="{FF2B5EF4-FFF2-40B4-BE49-F238E27FC236}">
                    <a16:creationId xmlns:a16="http://schemas.microsoft.com/office/drawing/2014/main" id="{1B7DAC22-850D-D44F-A6CD-0EA1D4D23C9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45540" y="3271969"/>
                <a:ext cx="1571760" cy="88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B02F8596-B8E4-6945-988B-6D2453A6CD18}"/>
                  </a:ext>
                </a:extLst>
              </p14:cNvPr>
              <p14:cNvContentPartPr/>
              <p14:nvPr/>
            </p14:nvContentPartPr>
            <p14:xfrm>
              <a:off x="5348620" y="3609289"/>
              <a:ext cx="212040" cy="4392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B02F8596-B8E4-6945-988B-6D2453A6CD1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341060" y="3601729"/>
                <a:ext cx="2271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BD5E8B3B-48A7-D045-9594-ECA9CC8ACF85}"/>
                  </a:ext>
                </a:extLst>
              </p14:cNvPr>
              <p14:cNvContentPartPr/>
              <p14:nvPr/>
            </p14:nvContentPartPr>
            <p14:xfrm>
              <a:off x="5419900" y="3739969"/>
              <a:ext cx="178200" cy="1296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BD5E8B3B-48A7-D045-9594-ECA9CC8ACF8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412340" y="3732409"/>
                <a:ext cx="193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3" name="墨迹 137">
                <a:extLst>
                  <a:ext uri="{FF2B5EF4-FFF2-40B4-BE49-F238E27FC236}">
                    <a16:creationId xmlns:a16="http://schemas.microsoft.com/office/drawing/2014/main" id="{3ED18463-08EE-8F46-9E36-DE0130076E51}"/>
                  </a:ext>
                </a:extLst>
              </p14:cNvPr>
              <p14:cNvContentPartPr/>
              <p14:nvPr/>
            </p14:nvContentPartPr>
            <p14:xfrm>
              <a:off x="8462980" y="3559609"/>
              <a:ext cx="873000" cy="273600"/>
            </p14:xfrm>
          </p:contentPart>
        </mc:Choice>
        <mc:Fallback>
          <p:pic>
            <p:nvPicPr>
              <p:cNvPr id="133" name="墨迹 137">
                <a:extLst>
                  <a:ext uri="{FF2B5EF4-FFF2-40B4-BE49-F238E27FC236}">
                    <a16:creationId xmlns:a16="http://schemas.microsoft.com/office/drawing/2014/main" id="{3ED18463-08EE-8F46-9E36-DE0130076E5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455420" y="3552049"/>
                <a:ext cx="8881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4" name="墨迹 138">
                <a:extLst>
                  <a:ext uri="{FF2B5EF4-FFF2-40B4-BE49-F238E27FC236}">
                    <a16:creationId xmlns:a16="http://schemas.microsoft.com/office/drawing/2014/main" id="{1CE772AD-4D23-4A4C-8395-8276D106E379}"/>
                  </a:ext>
                </a:extLst>
              </p14:cNvPr>
              <p14:cNvContentPartPr/>
              <p14:nvPr/>
            </p14:nvContentPartPr>
            <p14:xfrm>
              <a:off x="7113340" y="3404089"/>
              <a:ext cx="1068480" cy="522720"/>
            </p14:xfrm>
          </p:contentPart>
        </mc:Choice>
        <mc:Fallback>
          <p:pic>
            <p:nvPicPr>
              <p:cNvPr id="134" name="墨迹 138">
                <a:extLst>
                  <a:ext uri="{FF2B5EF4-FFF2-40B4-BE49-F238E27FC236}">
                    <a16:creationId xmlns:a16="http://schemas.microsoft.com/office/drawing/2014/main" id="{1CE772AD-4D23-4A4C-8395-8276D106E37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105780" y="3396529"/>
                <a:ext cx="108360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5" name="墨迹 139">
                <a:extLst>
                  <a:ext uri="{FF2B5EF4-FFF2-40B4-BE49-F238E27FC236}">
                    <a16:creationId xmlns:a16="http://schemas.microsoft.com/office/drawing/2014/main" id="{F9F5B21F-9E83-504B-A7ED-8453E2B5910C}"/>
                  </a:ext>
                </a:extLst>
              </p14:cNvPr>
              <p14:cNvContentPartPr/>
              <p14:nvPr/>
            </p14:nvContentPartPr>
            <p14:xfrm>
              <a:off x="5896540" y="3702889"/>
              <a:ext cx="286560" cy="19080"/>
            </p14:xfrm>
          </p:contentPart>
        </mc:Choice>
        <mc:Fallback>
          <p:pic>
            <p:nvPicPr>
              <p:cNvPr id="135" name="墨迹 139">
                <a:extLst>
                  <a:ext uri="{FF2B5EF4-FFF2-40B4-BE49-F238E27FC236}">
                    <a16:creationId xmlns:a16="http://schemas.microsoft.com/office/drawing/2014/main" id="{F9F5B21F-9E83-504B-A7ED-8453E2B5910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888980" y="3695329"/>
                <a:ext cx="3016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6" name="墨迹 140">
                <a:extLst>
                  <a:ext uri="{FF2B5EF4-FFF2-40B4-BE49-F238E27FC236}">
                    <a16:creationId xmlns:a16="http://schemas.microsoft.com/office/drawing/2014/main" id="{2D441922-9439-6B48-847E-EE32A8BC1E07}"/>
                  </a:ext>
                </a:extLst>
              </p14:cNvPr>
              <p14:cNvContentPartPr/>
              <p14:nvPr/>
            </p14:nvContentPartPr>
            <p14:xfrm>
              <a:off x="4153420" y="3459889"/>
              <a:ext cx="915480" cy="361440"/>
            </p14:xfrm>
          </p:contentPart>
        </mc:Choice>
        <mc:Fallback>
          <p:pic>
            <p:nvPicPr>
              <p:cNvPr id="136" name="墨迹 140">
                <a:extLst>
                  <a:ext uri="{FF2B5EF4-FFF2-40B4-BE49-F238E27FC236}">
                    <a16:creationId xmlns:a16="http://schemas.microsoft.com/office/drawing/2014/main" id="{2D441922-9439-6B48-847E-EE32A8BC1E0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145860" y="3452329"/>
                <a:ext cx="93060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7" name="墨迹 141">
                <a:extLst>
                  <a:ext uri="{FF2B5EF4-FFF2-40B4-BE49-F238E27FC236}">
                    <a16:creationId xmlns:a16="http://schemas.microsoft.com/office/drawing/2014/main" id="{7C86DAE7-11F2-744F-A629-2DC76D5F8DD5}"/>
                  </a:ext>
                </a:extLst>
              </p14:cNvPr>
              <p14:cNvContentPartPr/>
              <p14:nvPr/>
            </p14:nvContentPartPr>
            <p14:xfrm>
              <a:off x="3530980" y="3466009"/>
              <a:ext cx="392760" cy="411120"/>
            </p14:xfrm>
          </p:contentPart>
        </mc:Choice>
        <mc:Fallback>
          <p:pic>
            <p:nvPicPr>
              <p:cNvPr id="137" name="墨迹 141">
                <a:extLst>
                  <a:ext uri="{FF2B5EF4-FFF2-40B4-BE49-F238E27FC236}">
                    <a16:creationId xmlns:a16="http://schemas.microsoft.com/office/drawing/2014/main" id="{7C86DAE7-11F2-744F-A629-2DC76D5F8DD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523413" y="3458809"/>
                <a:ext cx="407894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6" name="墨迹 146">
                <a:extLst>
                  <a:ext uri="{FF2B5EF4-FFF2-40B4-BE49-F238E27FC236}">
                    <a16:creationId xmlns:a16="http://schemas.microsoft.com/office/drawing/2014/main" id="{1CCED1FD-4A8F-8E40-A395-10C658781EC9}"/>
                  </a:ext>
                </a:extLst>
              </p14:cNvPr>
              <p14:cNvContentPartPr/>
              <p14:nvPr/>
            </p14:nvContentPartPr>
            <p14:xfrm>
              <a:off x="3119860" y="1200169"/>
              <a:ext cx="2378520" cy="3206160"/>
            </p14:xfrm>
          </p:contentPart>
        </mc:Choice>
        <mc:Fallback>
          <p:pic>
            <p:nvPicPr>
              <p:cNvPr id="146" name="墨迹 146">
                <a:extLst>
                  <a:ext uri="{FF2B5EF4-FFF2-40B4-BE49-F238E27FC236}">
                    <a16:creationId xmlns:a16="http://schemas.microsoft.com/office/drawing/2014/main" id="{1CCED1FD-4A8F-8E40-A395-10C658781EC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109780" y="1190090"/>
                <a:ext cx="2398680" cy="3223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3" name="墨迹 167">
                <a:extLst>
                  <a:ext uri="{FF2B5EF4-FFF2-40B4-BE49-F238E27FC236}">
                    <a16:creationId xmlns:a16="http://schemas.microsoft.com/office/drawing/2014/main" id="{C3CC37E6-2519-AA49-9191-FB9AC66D3860}"/>
                  </a:ext>
                </a:extLst>
              </p14:cNvPr>
              <p14:cNvContentPartPr/>
              <p14:nvPr/>
            </p14:nvContentPartPr>
            <p14:xfrm>
              <a:off x="9414100" y="4188169"/>
              <a:ext cx="193320" cy="523440"/>
            </p14:xfrm>
          </p:contentPart>
        </mc:Choice>
        <mc:Fallback>
          <p:pic>
            <p:nvPicPr>
              <p:cNvPr id="163" name="墨迹 167">
                <a:extLst>
                  <a:ext uri="{FF2B5EF4-FFF2-40B4-BE49-F238E27FC236}">
                    <a16:creationId xmlns:a16="http://schemas.microsoft.com/office/drawing/2014/main" id="{C3CC37E6-2519-AA49-9191-FB9AC66D386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406540" y="4180969"/>
                <a:ext cx="20844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64" name="墨迹 168">
                <a:extLst>
                  <a:ext uri="{FF2B5EF4-FFF2-40B4-BE49-F238E27FC236}">
                    <a16:creationId xmlns:a16="http://schemas.microsoft.com/office/drawing/2014/main" id="{3393BC8A-DE5A-3B47-81F5-4E3A26817B01}"/>
                  </a:ext>
                </a:extLst>
              </p14:cNvPr>
              <p14:cNvContentPartPr/>
              <p14:nvPr/>
            </p14:nvContentPartPr>
            <p14:xfrm>
              <a:off x="7571980" y="4368889"/>
              <a:ext cx="709200" cy="348840"/>
            </p14:xfrm>
          </p:contentPart>
        </mc:Choice>
        <mc:Fallback>
          <p:pic>
            <p:nvPicPr>
              <p:cNvPr id="164" name="墨迹 168">
                <a:extLst>
                  <a:ext uri="{FF2B5EF4-FFF2-40B4-BE49-F238E27FC236}">
                    <a16:creationId xmlns:a16="http://schemas.microsoft.com/office/drawing/2014/main" id="{3393BC8A-DE5A-3B47-81F5-4E3A26817B0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564420" y="4361329"/>
                <a:ext cx="7243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65" name="墨迹 169">
                <a:extLst>
                  <a:ext uri="{FF2B5EF4-FFF2-40B4-BE49-F238E27FC236}">
                    <a16:creationId xmlns:a16="http://schemas.microsoft.com/office/drawing/2014/main" id="{454C6434-D644-1643-BABC-79D76A68AD17}"/>
                  </a:ext>
                </a:extLst>
              </p14:cNvPr>
              <p14:cNvContentPartPr/>
              <p14:nvPr/>
            </p14:nvContentPartPr>
            <p14:xfrm>
              <a:off x="5523940" y="4032649"/>
              <a:ext cx="1238400" cy="553680"/>
            </p14:xfrm>
          </p:contentPart>
        </mc:Choice>
        <mc:Fallback>
          <p:pic>
            <p:nvPicPr>
              <p:cNvPr id="165" name="墨迹 169">
                <a:extLst>
                  <a:ext uri="{FF2B5EF4-FFF2-40B4-BE49-F238E27FC236}">
                    <a16:creationId xmlns:a16="http://schemas.microsoft.com/office/drawing/2014/main" id="{454C6434-D644-1643-BABC-79D76A68AD1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516380" y="4025089"/>
                <a:ext cx="125352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6" name="墨迹 170">
                <a:extLst>
                  <a:ext uri="{FF2B5EF4-FFF2-40B4-BE49-F238E27FC236}">
                    <a16:creationId xmlns:a16="http://schemas.microsoft.com/office/drawing/2014/main" id="{4F7F04CE-485C-854B-AC9D-6AD3B2ACAF29}"/>
                  </a:ext>
                </a:extLst>
              </p14:cNvPr>
              <p14:cNvContentPartPr/>
              <p14:nvPr/>
            </p14:nvContentPartPr>
            <p14:xfrm>
              <a:off x="4931740" y="4175929"/>
              <a:ext cx="193320" cy="380160"/>
            </p14:xfrm>
          </p:contentPart>
        </mc:Choice>
        <mc:Fallback>
          <p:pic>
            <p:nvPicPr>
              <p:cNvPr id="166" name="墨迹 170">
                <a:extLst>
                  <a:ext uri="{FF2B5EF4-FFF2-40B4-BE49-F238E27FC236}">
                    <a16:creationId xmlns:a16="http://schemas.microsoft.com/office/drawing/2014/main" id="{4F7F04CE-485C-854B-AC9D-6AD3B2ACAF2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924180" y="4168369"/>
                <a:ext cx="2084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7" name="墨迹 171">
                <a:extLst>
                  <a:ext uri="{FF2B5EF4-FFF2-40B4-BE49-F238E27FC236}">
                    <a16:creationId xmlns:a16="http://schemas.microsoft.com/office/drawing/2014/main" id="{45796BE2-A2C1-0A49-A316-D60603DAB834}"/>
                  </a:ext>
                </a:extLst>
              </p14:cNvPr>
              <p14:cNvContentPartPr/>
              <p14:nvPr/>
            </p14:nvContentPartPr>
            <p14:xfrm>
              <a:off x="3661660" y="4337569"/>
              <a:ext cx="896760" cy="324360"/>
            </p14:xfrm>
          </p:contentPart>
        </mc:Choice>
        <mc:Fallback>
          <p:pic>
            <p:nvPicPr>
              <p:cNvPr id="167" name="墨迹 171">
                <a:extLst>
                  <a:ext uri="{FF2B5EF4-FFF2-40B4-BE49-F238E27FC236}">
                    <a16:creationId xmlns:a16="http://schemas.microsoft.com/office/drawing/2014/main" id="{45796BE2-A2C1-0A49-A316-D60603DAB83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654100" y="4330361"/>
                <a:ext cx="911880" cy="339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77" name="墨迹 177">
                <a:extLst>
                  <a:ext uri="{FF2B5EF4-FFF2-40B4-BE49-F238E27FC236}">
                    <a16:creationId xmlns:a16="http://schemas.microsoft.com/office/drawing/2014/main" id="{D09FA5DB-C2DB-5449-9535-0A5FA62939CD}"/>
                  </a:ext>
                </a:extLst>
              </p14:cNvPr>
              <p14:cNvContentPartPr/>
              <p14:nvPr/>
            </p14:nvContentPartPr>
            <p14:xfrm>
              <a:off x="10049140" y="4013929"/>
              <a:ext cx="379440" cy="797400"/>
            </p14:xfrm>
          </p:contentPart>
        </mc:Choice>
        <mc:Fallback>
          <p:pic>
            <p:nvPicPr>
              <p:cNvPr id="177" name="墨迹 177">
                <a:extLst>
                  <a:ext uri="{FF2B5EF4-FFF2-40B4-BE49-F238E27FC236}">
                    <a16:creationId xmlns:a16="http://schemas.microsoft.com/office/drawing/2014/main" id="{D09FA5DB-C2DB-5449-9535-0A5FA62939C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041580" y="4006369"/>
                <a:ext cx="394560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90" name="墨迹 190">
                <a:extLst>
                  <a:ext uri="{FF2B5EF4-FFF2-40B4-BE49-F238E27FC236}">
                    <a16:creationId xmlns:a16="http://schemas.microsoft.com/office/drawing/2014/main" id="{26EF4BAD-7E15-594F-99B4-8BAF9A476478}"/>
                  </a:ext>
                </a:extLst>
              </p14:cNvPr>
              <p14:cNvContentPartPr/>
              <p14:nvPr/>
            </p14:nvContentPartPr>
            <p14:xfrm>
              <a:off x="6898780" y="2096569"/>
              <a:ext cx="4251960" cy="3691800"/>
            </p14:xfrm>
          </p:contentPart>
        </mc:Choice>
        <mc:Fallback>
          <p:pic>
            <p:nvPicPr>
              <p:cNvPr id="190" name="墨迹 190">
                <a:extLst>
                  <a:ext uri="{FF2B5EF4-FFF2-40B4-BE49-F238E27FC236}">
                    <a16:creationId xmlns:a16="http://schemas.microsoft.com/office/drawing/2014/main" id="{26EF4BAD-7E15-594F-99B4-8BAF9A47647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891219" y="2089010"/>
                <a:ext cx="4267081" cy="37069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443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8E47B26E-6B12-7E49-A4DB-9021B6E2A528}"/>
                  </a:ext>
                </a:extLst>
              </p14:cNvPr>
              <p14:cNvContentPartPr/>
              <p14:nvPr/>
            </p14:nvContentPartPr>
            <p14:xfrm>
              <a:off x="723340" y="409609"/>
              <a:ext cx="1002600" cy="504360"/>
            </p14:xfrm>
          </p:contentPart>
        </mc:Choice>
        <mc:Fallback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8E47B26E-6B12-7E49-A4DB-9021B6E2A5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780" y="402054"/>
                <a:ext cx="1017720" cy="519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B6072FDC-1941-B64F-A6EA-87B68869A0A3}"/>
                  </a:ext>
                </a:extLst>
              </p14:cNvPr>
              <p14:cNvContentPartPr/>
              <p14:nvPr/>
            </p14:nvContentPartPr>
            <p14:xfrm>
              <a:off x="2516140" y="440569"/>
              <a:ext cx="112320" cy="7653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B6072FDC-1941-B64F-A6EA-87B68869A0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8580" y="433009"/>
                <a:ext cx="127440" cy="7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8124EC3A-B3F1-9744-8514-EC26EC2BE66F}"/>
                  </a:ext>
                </a:extLst>
              </p14:cNvPr>
              <p14:cNvContentPartPr/>
              <p14:nvPr/>
            </p14:nvContentPartPr>
            <p14:xfrm>
              <a:off x="2989180" y="334729"/>
              <a:ext cx="199440" cy="25560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8124EC3A-B3F1-9744-8514-EC26EC2BE6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81620" y="327169"/>
                <a:ext cx="2145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6AD861BE-AD1A-674A-A801-94C07E7039BD}"/>
                  </a:ext>
                </a:extLst>
              </p14:cNvPr>
              <p14:cNvContentPartPr/>
              <p14:nvPr/>
            </p14:nvContentPartPr>
            <p14:xfrm>
              <a:off x="3032740" y="944929"/>
              <a:ext cx="87480" cy="16848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6AD861BE-AD1A-674A-A801-94C07E7039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25180" y="937369"/>
                <a:ext cx="1026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2B5F0C3C-8534-384B-A4F5-90E7E8642203}"/>
                  </a:ext>
                </a:extLst>
              </p14:cNvPr>
              <p14:cNvContentPartPr/>
              <p14:nvPr/>
            </p14:nvContentPartPr>
            <p14:xfrm>
              <a:off x="3412540" y="421849"/>
              <a:ext cx="137160" cy="6843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2B5F0C3C-8534-384B-A4F5-90E7E864220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04980" y="414289"/>
                <a:ext cx="15228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48B2F02E-65FD-1948-BB3F-3221AF08167A}"/>
                  </a:ext>
                </a:extLst>
              </p14:cNvPr>
              <p14:cNvContentPartPr/>
              <p14:nvPr/>
            </p14:nvContentPartPr>
            <p14:xfrm>
              <a:off x="4495780" y="521569"/>
              <a:ext cx="112320" cy="56628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48B2F02E-65FD-1948-BB3F-3221AF08167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88220" y="514009"/>
                <a:ext cx="12744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97A45D44-609E-A245-B7DD-96FC92E641A1}"/>
                  </a:ext>
                </a:extLst>
              </p14:cNvPr>
              <p14:cNvContentPartPr/>
              <p14:nvPr/>
            </p14:nvContentPartPr>
            <p14:xfrm>
              <a:off x="4850740" y="359569"/>
              <a:ext cx="187200" cy="26172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97A45D44-609E-A245-B7DD-96FC92E641A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43180" y="352009"/>
                <a:ext cx="20232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4602D37C-FE33-C046-926D-236527F2F984}"/>
                  </a:ext>
                </a:extLst>
              </p14:cNvPr>
              <p14:cNvContentPartPr/>
              <p14:nvPr/>
            </p14:nvContentPartPr>
            <p14:xfrm>
              <a:off x="5012740" y="994609"/>
              <a:ext cx="25200" cy="14364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4602D37C-FE33-C046-926D-236527F2F98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05180" y="987049"/>
                <a:ext cx="403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53824523-042D-2447-BFED-E9DB47F86C9F}"/>
                  </a:ext>
                </a:extLst>
              </p14:cNvPr>
              <p14:cNvContentPartPr/>
              <p14:nvPr/>
            </p14:nvContentPartPr>
            <p14:xfrm>
              <a:off x="5398660" y="459289"/>
              <a:ext cx="100080" cy="72864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53824523-042D-2447-BFED-E9DB47F86C9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91100" y="451729"/>
                <a:ext cx="11520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C55B1EB0-C851-E046-890E-61276D930B31}"/>
                  </a:ext>
                </a:extLst>
              </p14:cNvPr>
              <p14:cNvContentPartPr/>
              <p14:nvPr/>
            </p14:nvContentPartPr>
            <p14:xfrm>
              <a:off x="7821100" y="378289"/>
              <a:ext cx="173880" cy="61668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C55B1EB0-C851-E046-890E-61276D930B3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13540" y="370729"/>
                <a:ext cx="18900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5F210177-75B8-344A-BC14-896859F6ECA1}"/>
                  </a:ext>
                </a:extLst>
              </p14:cNvPr>
              <p14:cNvContentPartPr/>
              <p14:nvPr/>
            </p14:nvContentPartPr>
            <p14:xfrm>
              <a:off x="10297900" y="303769"/>
              <a:ext cx="311760" cy="18072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5F210177-75B8-344A-BC14-896859F6ECA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290340" y="296209"/>
                <a:ext cx="3268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3" name="墨迹 37">
                <a:extLst>
                  <a:ext uri="{FF2B5EF4-FFF2-40B4-BE49-F238E27FC236}">
                    <a16:creationId xmlns:a16="http://schemas.microsoft.com/office/drawing/2014/main" id="{7B4692E4-43A2-3244-B2BA-1AA690579215}"/>
                  </a:ext>
                </a:extLst>
              </p14:cNvPr>
              <p14:cNvContentPartPr/>
              <p14:nvPr/>
            </p14:nvContentPartPr>
            <p14:xfrm>
              <a:off x="9426340" y="646129"/>
              <a:ext cx="828360" cy="367560"/>
            </p14:xfrm>
          </p:contentPart>
        </mc:Choice>
        <mc:Fallback>
          <p:pic>
            <p:nvPicPr>
              <p:cNvPr id="33" name="墨迹 37">
                <a:extLst>
                  <a:ext uri="{FF2B5EF4-FFF2-40B4-BE49-F238E27FC236}">
                    <a16:creationId xmlns:a16="http://schemas.microsoft.com/office/drawing/2014/main" id="{7B4692E4-43A2-3244-B2BA-1AA69057921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418780" y="638569"/>
                <a:ext cx="84348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4" name="墨迹 38">
                <a:extLst>
                  <a:ext uri="{FF2B5EF4-FFF2-40B4-BE49-F238E27FC236}">
                    <a16:creationId xmlns:a16="http://schemas.microsoft.com/office/drawing/2014/main" id="{01C5238D-85B3-C44C-B458-7A08A8CC995C}"/>
                  </a:ext>
                </a:extLst>
              </p14:cNvPr>
              <p14:cNvContentPartPr/>
              <p14:nvPr/>
            </p14:nvContentPartPr>
            <p14:xfrm>
              <a:off x="8287300" y="285049"/>
              <a:ext cx="573120" cy="983160"/>
            </p14:xfrm>
          </p:contentPart>
        </mc:Choice>
        <mc:Fallback>
          <p:pic>
            <p:nvPicPr>
              <p:cNvPr id="34" name="墨迹 38">
                <a:extLst>
                  <a:ext uri="{FF2B5EF4-FFF2-40B4-BE49-F238E27FC236}">
                    <a16:creationId xmlns:a16="http://schemas.microsoft.com/office/drawing/2014/main" id="{01C5238D-85B3-C44C-B458-7A08A8CC995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79745" y="277489"/>
                <a:ext cx="588231" cy="9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5" name="墨迹 39">
                <a:extLst>
                  <a:ext uri="{FF2B5EF4-FFF2-40B4-BE49-F238E27FC236}">
                    <a16:creationId xmlns:a16="http://schemas.microsoft.com/office/drawing/2014/main" id="{AFD0021E-B8DA-FF4F-854C-390A39E9A90B}"/>
                  </a:ext>
                </a:extLst>
              </p14:cNvPr>
              <p14:cNvContentPartPr/>
              <p14:nvPr/>
            </p14:nvContentPartPr>
            <p14:xfrm>
              <a:off x="7266340" y="659089"/>
              <a:ext cx="261720" cy="342000"/>
            </p14:xfrm>
          </p:contentPart>
        </mc:Choice>
        <mc:Fallback>
          <p:pic>
            <p:nvPicPr>
              <p:cNvPr id="35" name="墨迹 39">
                <a:extLst>
                  <a:ext uri="{FF2B5EF4-FFF2-40B4-BE49-F238E27FC236}">
                    <a16:creationId xmlns:a16="http://schemas.microsoft.com/office/drawing/2014/main" id="{AFD0021E-B8DA-FF4F-854C-390A39E9A90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58780" y="651529"/>
                <a:ext cx="27684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6" name="墨迹 40">
                <a:extLst>
                  <a:ext uri="{FF2B5EF4-FFF2-40B4-BE49-F238E27FC236}">
                    <a16:creationId xmlns:a16="http://schemas.microsoft.com/office/drawing/2014/main" id="{1C241670-4AEF-F548-8E66-1E3E0A4CF587}"/>
                  </a:ext>
                </a:extLst>
              </p14:cNvPr>
              <p14:cNvContentPartPr/>
              <p14:nvPr/>
            </p14:nvContentPartPr>
            <p14:xfrm>
              <a:off x="5880700" y="708409"/>
              <a:ext cx="1136880" cy="261720"/>
            </p14:xfrm>
          </p:contentPart>
        </mc:Choice>
        <mc:Fallback>
          <p:pic>
            <p:nvPicPr>
              <p:cNvPr id="36" name="墨迹 40">
                <a:extLst>
                  <a:ext uri="{FF2B5EF4-FFF2-40B4-BE49-F238E27FC236}">
                    <a16:creationId xmlns:a16="http://schemas.microsoft.com/office/drawing/2014/main" id="{1C241670-4AEF-F548-8E66-1E3E0A4CF58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73140" y="700849"/>
                <a:ext cx="11520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7" name="墨迹 41">
                <a:extLst>
                  <a:ext uri="{FF2B5EF4-FFF2-40B4-BE49-F238E27FC236}">
                    <a16:creationId xmlns:a16="http://schemas.microsoft.com/office/drawing/2014/main" id="{655DB355-E02F-E64A-B25C-7C9DFBEF1408}"/>
                  </a:ext>
                </a:extLst>
              </p14:cNvPr>
              <p14:cNvContentPartPr/>
              <p14:nvPr/>
            </p14:nvContentPartPr>
            <p14:xfrm>
              <a:off x="3960460" y="646129"/>
              <a:ext cx="243000" cy="255600"/>
            </p14:xfrm>
          </p:contentPart>
        </mc:Choice>
        <mc:Fallback>
          <p:pic>
            <p:nvPicPr>
              <p:cNvPr id="37" name="墨迹 41">
                <a:extLst>
                  <a:ext uri="{FF2B5EF4-FFF2-40B4-BE49-F238E27FC236}">
                    <a16:creationId xmlns:a16="http://schemas.microsoft.com/office/drawing/2014/main" id="{655DB355-E02F-E64A-B25C-7C9DFBEF140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52900" y="638569"/>
                <a:ext cx="2581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E0D3FCBE-B7A8-CB4B-8ED2-ACDF96C96495}"/>
                  </a:ext>
                </a:extLst>
              </p14:cNvPr>
              <p14:cNvContentPartPr/>
              <p14:nvPr/>
            </p14:nvContentPartPr>
            <p14:xfrm>
              <a:off x="1563580" y="2046889"/>
              <a:ext cx="131040" cy="46728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E0D3FCBE-B7A8-CB4B-8ED2-ACDF96C9649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56020" y="2039329"/>
                <a:ext cx="14616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22EEB47A-5321-8E45-98EE-CCB2BD1ACE01}"/>
                  </a:ext>
                </a:extLst>
              </p14:cNvPr>
              <p14:cNvContentPartPr/>
              <p14:nvPr/>
            </p14:nvContentPartPr>
            <p14:xfrm>
              <a:off x="3400300" y="1822609"/>
              <a:ext cx="174600" cy="20592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22EEB47A-5321-8E45-98EE-CCB2BD1ACE0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92740" y="1815049"/>
                <a:ext cx="1897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6" name="墨迹 70">
                <a:extLst>
                  <a:ext uri="{FF2B5EF4-FFF2-40B4-BE49-F238E27FC236}">
                    <a16:creationId xmlns:a16="http://schemas.microsoft.com/office/drawing/2014/main" id="{A6C0C0B7-544D-F044-A4D0-FA09458FE666}"/>
                  </a:ext>
                </a:extLst>
              </p14:cNvPr>
              <p14:cNvContentPartPr/>
              <p14:nvPr/>
            </p14:nvContentPartPr>
            <p14:xfrm>
              <a:off x="7179220" y="1972009"/>
              <a:ext cx="218160" cy="299160"/>
            </p14:xfrm>
          </p:contentPart>
        </mc:Choice>
        <mc:Fallback>
          <p:pic>
            <p:nvPicPr>
              <p:cNvPr id="66" name="墨迹 70">
                <a:extLst>
                  <a:ext uri="{FF2B5EF4-FFF2-40B4-BE49-F238E27FC236}">
                    <a16:creationId xmlns:a16="http://schemas.microsoft.com/office/drawing/2014/main" id="{A6C0C0B7-544D-F044-A4D0-FA09458FE66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71660" y="1964449"/>
                <a:ext cx="23328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7" name="墨迹 71">
                <a:extLst>
                  <a:ext uri="{FF2B5EF4-FFF2-40B4-BE49-F238E27FC236}">
                    <a16:creationId xmlns:a16="http://schemas.microsoft.com/office/drawing/2014/main" id="{F5C6268B-5B00-284B-9AC0-BB3FF92EEF93}"/>
                  </a:ext>
                </a:extLst>
              </p14:cNvPr>
              <p14:cNvContentPartPr/>
              <p14:nvPr/>
            </p14:nvContentPartPr>
            <p14:xfrm>
              <a:off x="4657780" y="1499689"/>
              <a:ext cx="2111040" cy="1225800"/>
            </p14:xfrm>
          </p:contentPart>
        </mc:Choice>
        <mc:Fallback>
          <p:pic>
            <p:nvPicPr>
              <p:cNvPr id="67" name="墨迹 71">
                <a:extLst>
                  <a:ext uri="{FF2B5EF4-FFF2-40B4-BE49-F238E27FC236}">
                    <a16:creationId xmlns:a16="http://schemas.microsoft.com/office/drawing/2014/main" id="{F5C6268B-5B00-284B-9AC0-BB3FF92EEF9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50219" y="1492131"/>
                <a:ext cx="2126163" cy="1240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8" name="墨迹 72">
                <a:extLst>
                  <a:ext uri="{FF2B5EF4-FFF2-40B4-BE49-F238E27FC236}">
                    <a16:creationId xmlns:a16="http://schemas.microsoft.com/office/drawing/2014/main" id="{C61B8342-2204-F243-AB09-A24EF9DB7162}"/>
                  </a:ext>
                </a:extLst>
              </p14:cNvPr>
              <p14:cNvContentPartPr/>
              <p14:nvPr/>
            </p14:nvContentPartPr>
            <p14:xfrm>
              <a:off x="3979180" y="2127529"/>
              <a:ext cx="255600" cy="143640"/>
            </p14:xfrm>
          </p:contentPart>
        </mc:Choice>
        <mc:Fallback>
          <p:pic>
            <p:nvPicPr>
              <p:cNvPr id="68" name="墨迹 72">
                <a:extLst>
                  <a:ext uri="{FF2B5EF4-FFF2-40B4-BE49-F238E27FC236}">
                    <a16:creationId xmlns:a16="http://schemas.microsoft.com/office/drawing/2014/main" id="{C61B8342-2204-F243-AB09-A24EF9DB716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71620" y="2120329"/>
                <a:ext cx="2707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9" name="墨迹 73">
                <a:extLst>
                  <a:ext uri="{FF2B5EF4-FFF2-40B4-BE49-F238E27FC236}">
                    <a16:creationId xmlns:a16="http://schemas.microsoft.com/office/drawing/2014/main" id="{51372DF8-025A-D248-A93D-36F96E682163}"/>
                  </a:ext>
                </a:extLst>
              </p14:cNvPr>
              <p14:cNvContentPartPr/>
              <p14:nvPr/>
            </p14:nvContentPartPr>
            <p14:xfrm>
              <a:off x="2746540" y="2053009"/>
              <a:ext cx="430200" cy="380160"/>
            </p14:xfrm>
          </p:contentPart>
        </mc:Choice>
        <mc:Fallback>
          <p:pic>
            <p:nvPicPr>
              <p:cNvPr id="69" name="墨迹 73">
                <a:extLst>
                  <a:ext uri="{FF2B5EF4-FFF2-40B4-BE49-F238E27FC236}">
                    <a16:creationId xmlns:a16="http://schemas.microsoft.com/office/drawing/2014/main" id="{51372DF8-025A-D248-A93D-36F96E68216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38974" y="2045449"/>
                <a:ext cx="445333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0" name="墨迹 74">
                <a:extLst>
                  <a:ext uri="{FF2B5EF4-FFF2-40B4-BE49-F238E27FC236}">
                    <a16:creationId xmlns:a16="http://schemas.microsoft.com/office/drawing/2014/main" id="{F32455C5-B07F-6C43-9DEC-62546229333A}"/>
                  </a:ext>
                </a:extLst>
              </p14:cNvPr>
              <p14:cNvContentPartPr/>
              <p14:nvPr/>
            </p14:nvContentPartPr>
            <p14:xfrm>
              <a:off x="1980820" y="2102689"/>
              <a:ext cx="504720" cy="267480"/>
            </p14:xfrm>
          </p:contentPart>
        </mc:Choice>
        <mc:Fallback>
          <p:pic>
            <p:nvPicPr>
              <p:cNvPr id="70" name="墨迹 74">
                <a:extLst>
                  <a:ext uri="{FF2B5EF4-FFF2-40B4-BE49-F238E27FC236}">
                    <a16:creationId xmlns:a16="http://schemas.microsoft.com/office/drawing/2014/main" id="{F32455C5-B07F-6C43-9DEC-62546229333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973260" y="2095129"/>
                <a:ext cx="5198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5FF959CC-5741-CE4C-8BDF-81E521BA9D7B}"/>
                  </a:ext>
                </a:extLst>
              </p14:cNvPr>
              <p14:cNvContentPartPr/>
              <p14:nvPr/>
            </p14:nvContentPartPr>
            <p14:xfrm>
              <a:off x="7540300" y="1529929"/>
              <a:ext cx="261720" cy="44856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5FF959CC-5741-CE4C-8BDF-81E521BA9D7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532740" y="1522369"/>
                <a:ext cx="27684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20841DE6-8D75-2B46-B29F-2045E9A805B8}"/>
                  </a:ext>
                </a:extLst>
              </p14:cNvPr>
              <p14:cNvContentPartPr/>
              <p14:nvPr/>
            </p14:nvContentPartPr>
            <p14:xfrm>
              <a:off x="3419380" y="3640609"/>
              <a:ext cx="55800" cy="34272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20841DE6-8D75-2B46-B29F-2045E9A805B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12180" y="3633049"/>
                <a:ext cx="7092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5" name="墨迹 87">
                <a:extLst>
                  <a:ext uri="{FF2B5EF4-FFF2-40B4-BE49-F238E27FC236}">
                    <a16:creationId xmlns:a16="http://schemas.microsoft.com/office/drawing/2014/main" id="{C6B28AAE-753D-7C46-AAFD-B9E4A4995A5B}"/>
                  </a:ext>
                </a:extLst>
              </p14:cNvPr>
              <p14:cNvContentPartPr/>
              <p14:nvPr/>
            </p14:nvContentPartPr>
            <p14:xfrm>
              <a:off x="2996380" y="3752569"/>
              <a:ext cx="204840" cy="162000"/>
            </p14:xfrm>
          </p:contentPart>
        </mc:Choice>
        <mc:Fallback>
          <p:pic>
            <p:nvPicPr>
              <p:cNvPr id="85" name="墨迹 87">
                <a:extLst>
                  <a:ext uri="{FF2B5EF4-FFF2-40B4-BE49-F238E27FC236}">
                    <a16:creationId xmlns:a16="http://schemas.microsoft.com/office/drawing/2014/main" id="{C6B28AAE-753D-7C46-AAFD-B9E4A4995A5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88833" y="3745026"/>
                <a:ext cx="219933" cy="176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86" name="墨迹 88">
                <a:extLst>
                  <a:ext uri="{FF2B5EF4-FFF2-40B4-BE49-F238E27FC236}">
                    <a16:creationId xmlns:a16="http://schemas.microsoft.com/office/drawing/2014/main" id="{0EB1F974-293F-0145-B84C-B86EB3D95A6F}"/>
                  </a:ext>
                </a:extLst>
              </p14:cNvPr>
              <p14:cNvContentPartPr/>
              <p14:nvPr/>
            </p14:nvContentPartPr>
            <p14:xfrm>
              <a:off x="2516140" y="3709009"/>
              <a:ext cx="155880" cy="218160"/>
            </p14:xfrm>
          </p:contentPart>
        </mc:Choice>
        <mc:Fallback>
          <p:pic>
            <p:nvPicPr>
              <p:cNvPr id="86" name="墨迹 88">
                <a:extLst>
                  <a:ext uri="{FF2B5EF4-FFF2-40B4-BE49-F238E27FC236}">
                    <a16:creationId xmlns:a16="http://schemas.microsoft.com/office/drawing/2014/main" id="{0EB1F974-293F-0145-B84C-B86EB3D95A6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08580" y="3701449"/>
                <a:ext cx="1710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7" name="墨迹 89">
                <a:extLst>
                  <a:ext uri="{FF2B5EF4-FFF2-40B4-BE49-F238E27FC236}">
                    <a16:creationId xmlns:a16="http://schemas.microsoft.com/office/drawing/2014/main" id="{822C7665-9107-DE45-879C-D0F6B2E9DBB1}"/>
                  </a:ext>
                </a:extLst>
              </p14:cNvPr>
              <p14:cNvContentPartPr/>
              <p14:nvPr/>
            </p14:nvContentPartPr>
            <p14:xfrm>
              <a:off x="1501300" y="3478609"/>
              <a:ext cx="622800" cy="840240"/>
            </p14:xfrm>
          </p:contentPart>
        </mc:Choice>
        <mc:Fallback>
          <p:pic>
            <p:nvPicPr>
              <p:cNvPr id="87" name="墨迹 89">
                <a:extLst>
                  <a:ext uri="{FF2B5EF4-FFF2-40B4-BE49-F238E27FC236}">
                    <a16:creationId xmlns:a16="http://schemas.microsoft.com/office/drawing/2014/main" id="{822C7665-9107-DE45-879C-D0F6B2E9DBB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93740" y="3471049"/>
                <a:ext cx="637920" cy="85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4" name="墨迹 94">
                <a:extLst>
                  <a:ext uri="{FF2B5EF4-FFF2-40B4-BE49-F238E27FC236}">
                    <a16:creationId xmlns:a16="http://schemas.microsoft.com/office/drawing/2014/main" id="{A4610B0C-5855-A449-9D5E-4FF304DF9E39}"/>
                  </a:ext>
                </a:extLst>
              </p14:cNvPr>
              <p14:cNvContentPartPr/>
              <p14:nvPr/>
            </p14:nvContentPartPr>
            <p14:xfrm>
              <a:off x="4308940" y="3447649"/>
              <a:ext cx="784080" cy="641520"/>
            </p14:xfrm>
          </p:contentPart>
        </mc:Choice>
        <mc:Fallback>
          <p:pic>
            <p:nvPicPr>
              <p:cNvPr id="94" name="墨迹 94">
                <a:extLst>
                  <a:ext uri="{FF2B5EF4-FFF2-40B4-BE49-F238E27FC236}">
                    <a16:creationId xmlns:a16="http://schemas.microsoft.com/office/drawing/2014/main" id="{A4610B0C-5855-A449-9D5E-4FF304DF9E3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301740" y="3440089"/>
                <a:ext cx="79920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0" name="墨迹 111">
                <a:extLst>
                  <a:ext uri="{FF2B5EF4-FFF2-40B4-BE49-F238E27FC236}">
                    <a16:creationId xmlns:a16="http://schemas.microsoft.com/office/drawing/2014/main" id="{57533298-4CFC-4941-A385-88E4A4282A95}"/>
                  </a:ext>
                </a:extLst>
              </p14:cNvPr>
              <p14:cNvContentPartPr/>
              <p14:nvPr/>
            </p14:nvContentPartPr>
            <p14:xfrm>
              <a:off x="8343100" y="2986849"/>
              <a:ext cx="1575360" cy="990360"/>
            </p14:xfrm>
          </p:contentPart>
        </mc:Choice>
        <mc:Fallback>
          <p:pic>
            <p:nvPicPr>
              <p:cNvPr id="110" name="墨迹 111">
                <a:extLst>
                  <a:ext uri="{FF2B5EF4-FFF2-40B4-BE49-F238E27FC236}">
                    <a16:creationId xmlns:a16="http://schemas.microsoft.com/office/drawing/2014/main" id="{57533298-4CFC-4941-A385-88E4A4282A9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335540" y="2979289"/>
                <a:ext cx="1590480" cy="10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1" name="墨迹 112">
                <a:extLst>
                  <a:ext uri="{FF2B5EF4-FFF2-40B4-BE49-F238E27FC236}">
                    <a16:creationId xmlns:a16="http://schemas.microsoft.com/office/drawing/2014/main" id="{78D3FDD6-E848-874E-818D-F718FE847552}"/>
                  </a:ext>
                </a:extLst>
              </p14:cNvPr>
              <p14:cNvContentPartPr/>
              <p14:nvPr/>
            </p14:nvContentPartPr>
            <p14:xfrm>
              <a:off x="5392180" y="3016009"/>
              <a:ext cx="2539800" cy="1589760"/>
            </p14:xfrm>
          </p:contentPart>
        </mc:Choice>
        <mc:Fallback>
          <p:pic>
            <p:nvPicPr>
              <p:cNvPr id="111" name="墨迹 112">
                <a:extLst>
                  <a:ext uri="{FF2B5EF4-FFF2-40B4-BE49-F238E27FC236}">
                    <a16:creationId xmlns:a16="http://schemas.microsoft.com/office/drawing/2014/main" id="{78D3FDD6-E848-874E-818D-F718FE84755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84980" y="3008449"/>
                <a:ext cx="2554920" cy="160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8808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墨迹 15">
                <a:extLst>
                  <a:ext uri="{FF2B5EF4-FFF2-40B4-BE49-F238E27FC236}">
                    <a16:creationId xmlns:a16="http://schemas.microsoft.com/office/drawing/2014/main" id="{03AE40F0-C799-314A-A688-0ADF87F10B0F}"/>
                  </a:ext>
                </a:extLst>
              </p14:cNvPr>
              <p14:cNvContentPartPr/>
              <p14:nvPr/>
            </p14:nvContentPartPr>
            <p14:xfrm>
              <a:off x="3842020" y="141769"/>
              <a:ext cx="423720" cy="498240"/>
            </p14:xfrm>
          </p:contentPart>
        </mc:Choice>
        <mc:Fallback>
          <p:pic>
            <p:nvPicPr>
              <p:cNvPr id="13" name="墨迹 15">
                <a:extLst>
                  <a:ext uri="{FF2B5EF4-FFF2-40B4-BE49-F238E27FC236}">
                    <a16:creationId xmlns:a16="http://schemas.microsoft.com/office/drawing/2014/main" id="{03AE40F0-C799-314A-A688-0ADF87F10B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34820" y="134209"/>
                <a:ext cx="43884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墨迹 16">
                <a:extLst>
                  <a:ext uri="{FF2B5EF4-FFF2-40B4-BE49-F238E27FC236}">
                    <a16:creationId xmlns:a16="http://schemas.microsoft.com/office/drawing/2014/main" id="{6F184D0C-E568-D24C-801D-968AD50A5A52}"/>
                  </a:ext>
                </a:extLst>
              </p14:cNvPr>
              <p14:cNvContentPartPr/>
              <p14:nvPr/>
            </p14:nvContentPartPr>
            <p14:xfrm>
              <a:off x="2528740" y="278569"/>
              <a:ext cx="983880" cy="392760"/>
            </p14:xfrm>
          </p:contentPart>
        </mc:Choice>
        <mc:Fallback>
          <p:pic>
            <p:nvPicPr>
              <p:cNvPr id="14" name="墨迹 16">
                <a:extLst>
                  <a:ext uri="{FF2B5EF4-FFF2-40B4-BE49-F238E27FC236}">
                    <a16:creationId xmlns:a16="http://schemas.microsoft.com/office/drawing/2014/main" id="{6F184D0C-E568-D24C-801D-968AD50A5A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1180" y="271002"/>
                <a:ext cx="999000" cy="407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墨迹 17">
                <a:extLst>
                  <a:ext uri="{FF2B5EF4-FFF2-40B4-BE49-F238E27FC236}">
                    <a16:creationId xmlns:a16="http://schemas.microsoft.com/office/drawing/2014/main" id="{E70A24B9-67E5-954E-AE33-A46B5003C301}"/>
                  </a:ext>
                </a:extLst>
              </p14:cNvPr>
              <p14:cNvContentPartPr/>
              <p14:nvPr/>
            </p14:nvContentPartPr>
            <p14:xfrm>
              <a:off x="1395460" y="235009"/>
              <a:ext cx="847080" cy="564120"/>
            </p14:xfrm>
          </p:contentPart>
        </mc:Choice>
        <mc:Fallback>
          <p:pic>
            <p:nvPicPr>
              <p:cNvPr id="15" name="墨迹 17">
                <a:extLst>
                  <a:ext uri="{FF2B5EF4-FFF2-40B4-BE49-F238E27FC236}">
                    <a16:creationId xmlns:a16="http://schemas.microsoft.com/office/drawing/2014/main" id="{E70A24B9-67E5-954E-AE33-A46B5003C3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87900" y="227449"/>
                <a:ext cx="862200" cy="5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墨迹 21">
                <a:extLst>
                  <a:ext uri="{FF2B5EF4-FFF2-40B4-BE49-F238E27FC236}">
                    <a16:creationId xmlns:a16="http://schemas.microsoft.com/office/drawing/2014/main" id="{10091251-13A1-8A4D-823A-7BD37D2B679F}"/>
                  </a:ext>
                </a:extLst>
              </p14:cNvPr>
              <p14:cNvContentPartPr/>
              <p14:nvPr/>
            </p14:nvContentPartPr>
            <p14:xfrm>
              <a:off x="835300" y="1255969"/>
              <a:ext cx="311760" cy="274320"/>
            </p14:xfrm>
          </p:contentPart>
        </mc:Choice>
        <mc:Fallback>
          <p:pic>
            <p:nvPicPr>
              <p:cNvPr id="21" name="墨迹 21">
                <a:extLst>
                  <a:ext uri="{FF2B5EF4-FFF2-40B4-BE49-F238E27FC236}">
                    <a16:creationId xmlns:a16="http://schemas.microsoft.com/office/drawing/2014/main" id="{10091251-13A1-8A4D-823A-7BD37D2B67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7740" y="1248769"/>
                <a:ext cx="32688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CBA76DFD-D859-1D44-9A49-1768ED611632}"/>
                  </a:ext>
                </a:extLst>
              </p14:cNvPr>
              <p14:cNvContentPartPr/>
              <p14:nvPr/>
            </p14:nvContentPartPr>
            <p14:xfrm>
              <a:off x="1937260" y="1306009"/>
              <a:ext cx="149760" cy="62208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CBA76DFD-D859-1D44-9A49-1768ED6116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29700" y="1298449"/>
                <a:ext cx="16488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01C4CC25-1F9E-3648-930A-5BE721459F11}"/>
                  </a:ext>
                </a:extLst>
              </p14:cNvPr>
              <p14:cNvContentPartPr/>
              <p14:nvPr/>
            </p14:nvContentPartPr>
            <p14:xfrm>
              <a:off x="2354140" y="1218889"/>
              <a:ext cx="155880" cy="19944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01C4CC25-1F9E-3648-930A-5BE721459F1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46940" y="1211329"/>
                <a:ext cx="1710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AE08ADEF-86D7-CB46-9CE4-EC9091B8D056}"/>
                  </a:ext>
                </a:extLst>
              </p14:cNvPr>
              <p14:cNvContentPartPr/>
              <p14:nvPr/>
            </p14:nvContentPartPr>
            <p14:xfrm>
              <a:off x="2416420" y="1648369"/>
              <a:ext cx="187200" cy="30528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AE08ADEF-86D7-CB46-9CE4-EC9091B8D05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08860" y="1640809"/>
                <a:ext cx="20232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6BFCE7F7-BA95-8A49-9A4A-F50B3245290B}"/>
                  </a:ext>
                </a:extLst>
              </p14:cNvPr>
              <p14:cNvContentPartPr/>
              <p14:nvPr/>
            </p14:nvContentPartPr>
            <p14:xfrm>
              <a:off x="2814940" y="1336969"/>
              <a:ext cx="112320" cy="55440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6BFCE7F7-BA95-8A49-9A4A-F50B3245290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07380" y="1329409"/>
                <a:ext cx="12744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5707AC86-BF0B-584F-860E-1ED7C6917473}"/>
                  </a:ext>
                </a:extLst>
              </p14:cNvPr>
              <p14:cNvContentPartPr/>
              <p14:nvPr/>
            </p14:nvContentPartPr>
            <p14:xfrm>
              <a:off x="3811060" y="1231129"/>
              <a:ext cx="118800" cy="57852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5707AC86-BF0B-584F-860E-1ED7C691747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03500" y="1223569"/>
                <a:ext cx="13356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1" name="墨迹 31">
                <a:extLst>
                  <a:ext uri="{FF2B5EF4-FFF2-40B4-BE49-F238E27FC236}">
                    <a16:creationId xmlns:a16="http://schemas.microsoft.com/office/drawing/2014/main" id="{D395769B-112E-C047-BACB-5AC03EB33D33}"/>
                  </a:ext>
                </a:extLst>
              </p14:cNvPr>
              <p14:cNvContentPartPr/>
              <p14:nvPr/>
            </p14:nvContentPartPr>
            <p14:xfrm>
              <a:off x="3269620" y="1511209"/>
              <a:ext cx="211680" cy="174960"/>
            </p14:xfrm>
          </p:contentPart>
        </mc:Choice>
        <mc:Fallback>
          <p:pic>
            <p:nvPicPr>
              <p:cNvPr id="31" name="墨迹 31">
                <a:extLst>
                  <a:ext uri="{FF2B5EF4-FFF2-40B4-BE49-F238E27FC236}">
                    <a16:creationId xmlns:a16="http://schemas.microsoft.com/office/drawing/2014/main" id="{D395769B-112E-C047-BACB-5AC03EB33D3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62073" y="1503994"/>
                <a:ext cx="226774" cy="190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C20535FA-F142-C54E-9DCF-82BE5C62AC26}"/>
                  </a:ext>
                </a:extLst>
              </p14:cNvPr>
              <p14:cNvContentPartPr/>
              <p14:nvPr/>
            </p14:nvContentPartPr>
            <p14:xfrm>
              <a:off x="4514500" y="1492849"/>
              <a:ext cx="218160" cy="33660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C20535FA-F142-C54E-9DCF-82BE5C62AC2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06940" y="1485289"/>
                <a:ext cx="23328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2E61B182-EF43-2C4C-92CF-08D936A99392}"/>
                  </a:ext>
                </a:extLst>
              </p14:cNvPr>
              <p14:cNvContentPartPr/>
              <p14:nvPr/>
            </p14:nvContentPartPr>
            <p14:xfrm>
              <a:off x="5112100" y="1206289"/>
              <a:ext cx="118800" cy="60408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2E61B182-EF43-2C4C-92CF-08D936A9939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04540" y="1198729"/>
                <a:ext cx="13356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5B315A3D-CA69-344B-827C-E5D5744000E6}"/>
                  </a:ext>
                </a:extLst>
              </p14:cNvPr>
              <p14:cNvContentPartPr/>
              <p14:nvPr/>
            </p14:nvContentPartPr>
            <p14:xfrm>
              <a:off x="6232780" y="1144009"/>
              <a:ext cx="137160" cy="62856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5B315A3D-CA69-344B-827C-E5D5744000E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25220" y="1136449"/>
                <a:ext cx="15228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132CDBB9-275E-434A-B8F7-3776B4047399}"/>
                  </a:ext>
                </a:extLst>
              </p14:cNvPr>
              <p14:cNvContentPartPr/>
              <p14:nvPr/>
            </p14:nvContentPartPr>
            <p14:xfrm>
              <a:off x="6662260" y="1081729"/>
              <a:ext cx="193320" cy="16848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132CDBB9-275E-434A-B8F7-3776B404739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54700" y="1074169"/>
                <a:ext cx="2084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98F6403A-3F28-464B-BA90-6D6D085AC3ED}"/>
                  </a:ext>
                </a:extLst>
              </p14:cNvPr>
              <p14:cNvContentPartPr/>
              <p14:nvPr/>
            </p14:nvContentPartPr>
            <p14:xfrm>
              <a:off x="7798060" y="1063009"/>
              <a:ext cx="164880" cy="81432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98F6403A-3F28-464B-BA90-6D6D085AC3E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90500" y="1055449"/>
                <a:ext cx="180000" cy="82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7" name="墨迹 50">
                <a:extLst>
                  <a:ext uri="{FF2B5EF4-FFF2-40B4-BE49-F238E27FC236}">
                    <a16:creationId xmlns:a16="http://schemas.microsoft.com/office/drawing/2014/main" id="{5A350E55-FCD4-434C-B00B-ADE562F5A093}"/>
                  </a:ext>
                </a:extLst>
              </p14:cNvPr>
              <p14:cNvContentPartPr/>
              <p14:nvPr/>
            </p14:nvContentPartPr>
            <p14:xfrm>
              <a:off x="6905260" y="1455409"/>
              <a:ext cx="591840" cy="405000"/>
            </p14:xfrm>
          </p:contentPart>
        </mc:Choice>
        <mc:Fallback>
          <p:pic>
            <p:nvPicPr>
              <p:cNvPr id="47" name="墨迹 50">
                <a:extLst>
                  <a:ext uri="{FF2B5EF4-FFF2-40B4-BE49-F238E27FC236}">
                    <a16:creationId xmlns:a16="http://schemas.microsoft.com/office/drawing/2014/main" id="{5A350E55-FCD4-434C-B00B-ADE562F5A09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97700" y="1447849"/>
                <a:ext cx="6069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8" name="墨迹 51">
                <a:extLst>
                  <a:ext uri="{FF2B5EF4-FFF2-40B4-BE49-F238E27FC236}">
                    <a16:creationId xmlns:a16="http://schemas.microsoft.com/office/drawing/2014/main" id="{EEB1644A-3F76-284A-BE59-A76BDEE188D4}"/>
                  </a:ext>
                </a:extLst>
              </p14:cNvPr>
              <p14:cNvContentPartPr/>
              <p14:nvPr/>
            </p14:nvContentPartPr>
            <p14:xfrm>
              <a:off x="7091740" y="1044289"/>
              <a:ext cx="336600" cy="174600"/>
            </p14:xfrm>
          </p:contentPart>
        </mc:Choice>
        <mc:Fallback>
          <p:pic>
            <p:nvPicPr>
              <p:cNvPr id="48" name="墨迹 51">
                <a:extLst>
                  <a:ext uri="{FF2B5EF4-FFF2-40B4-BE49-F238E27FC236}">
                    <a16:creationId xmlns:a16="http://schemas.microsoft.com/office/drawing/2014/main" id="{EEB1644A-3F76-284A-BE59-A76BDEE188D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84540" y="1037089"/>
                <a:ext cx="3517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9" name="墨迹 52">
                <a:extLst>
                  <a:ext uri="{FF2B5EF4-FFF2-40B4-BE49-F238E27FC236}">
                    <a16:creationId xmlns:a16="http://schemas.microsoft.com/office/drawing/2014/main" id="{B339BF8F-468A-2947-8175-7B076B2BA5C0}"/>
                  </a:ext>
                </a:extLst>
              </p14:cNvPr>
              <p14:cNvContentPartPr/>
              <p14:nvPr/>
            </p14:nvContentPartPr>
            <p14:xfrm>
              <a:off x="5684860" y="1368289"/>
              <a:ext cx="268200" cy="249480"/>
            </p14:xfrm>
          </p:contentPart>
        </mc:Choice>
        <mc:Fallback>
          <p:pic>
            <p:nvPicPr>
              <p:cNvPr id="49" name="墨迹 52">
                <a:extLst>
                  <a:ext uri="{FF2B5EF4-FFF2-40B4-BE49-F238E27FC236}">
                    <a16:creationId xmlns:a16="http://schemas.microsoft.com/office/drawing/2014/main" id="{B339BF8F-468A-2947-8175-7B076B2BA5C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77300" y="1360729"/>
                <a:ext cx="2829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0" name="墨迹 53">
                <a:extLst>
                  <a:ext uri="{FF2B5EF4-FFF2-40B4-BE49-F238E27FC236}">
                    <a16:creationId xmlns:a16="http://schemas.microsoft.com/office/drawing/2014/main" id="{18D9006D-7EBF-8845-A06D-AAB7894CC133}"/>
                  </a:ext>
                </a:extLst>
              </p14:cNvPr>
              <p14:cNvContentPartPr/>
              <p14:nvPr/>
            </p14:nvContentPartPr>
            <p14:xfrm>
              <a:off x="4215700" y="1050769"/>
              <a:ext cx="653760" cy="243000"/>
            </p14:xfrm>
          </p:contentPart>
        </mc:Choice>
        <mc:Fallback>
          <p:pic>
            <p:nvPicPr>
              <p:cNvPr id="50" name="墨迹 53">
                <a:extLst>
                  <a:ext uri="{FF2B5EF4-FFF2-40B4-BE49-F238E27FC236}">
                    <a16:creationId xmlns:a16="http://schemas.microsoft.com/office/drawing/2014/main" id="{18D9006D-7EBF-8845-A06D-AAB7894CC13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08144" y="1043209"/>
                <a:ext cx="668872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BEE1E50C-5285-1F45-B6C9-28CBA0D573EA}"/>
                  </a:ext>
                </a:extLst>
              </p14:cNvPr>
              <p14:cNvContentPartPr/>
              <p14:nvPr/>
            </p14:nvContentPartPr>
            <p14:xfrm>
              <a:off x="2155060" y="2488609"/>
              <a:ext cx="131040" cy="44856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BEE1E50C-5285-1F45-B6C9-28CBA0D573E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47500" y="2481409"/>
                <a:ext cx="1461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B8441E68-D45C-514B-931D-B10BF297456E}"/>
                  </a:ext>
                </a:extLst>
              </p14:cNvPr>
              <p14:cNvContentPartPr/>
              <p14:nvPr/>
            </p14:nvContentPartPr>
            <p14:xfrm>
              <a:off x="2466460" y="2370529"/>
              <a:ext cx="162360" cy="21816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B8441E68-D45C-514B-931D-B10BF297456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58900" y="2362969"/>
                <a:ext cx="1771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6575D6CB-7AE1-1E46-BB69-5A9A65317C94}"/>
                  </a:ext>
                </a:extLst>
              </p14:cNvPr>
              <p14:cNvContentPartPr/>
              <p14:nvPr/>
            </p14:nvContentPartPr>
            <p14:xfrm>
              <a:off x="2522260" y="2762569"/>
              <a:ext cx="111600" cy="16848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6575D6CB-7AE1-1E46-BB69-5A9A65317C9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14700" y="2755009"/>
                <a:ext cx="1267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C800B9DB-17B3-5540-9857-591EFE9752EE}"/>
                  </a:ext>
                </a:extLst>
              </p14:cNvPr>
              <p14:cNvContentPartPr/>
              <p14:nvPr/>
            </p14:nvContentPartPr>
            <p14:xfrm>
              <a:off x="2833660" y="2395369"/>
              <a:ext cx="118800" cy="52956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C800B9DB-17B3-5540-9857-591EFE9752E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826100" y="2387809"/>
                <a:ext cx="13356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EF350F0D-8618-2F4E-AC66-AF2B62A7DF1D}"/>
                  </a:ext>
                </a:extLst>
              </p14:cNvPr>
              <p14:cNvContentPartPr/>
              <p14:nvPr/>
            </p14:nvContentPartPr>
            <p14:xfrm>
              <a:off x="3618100" y="2351809"/>
              <a:ext cx="93600" cy="41760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EF350F0D-8618-2F4E-AC66-AF2B62A7DF1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10540" y="2344249"/>
                <a:ext cx="1087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255215AF-5945-6049-BC22-95AD7543298A}"/>
                  </a:ext>
                </a:extLst>
              </p14:cNvPr>
              <p14:cNvContentPartPr/>
              <p14:nvPr/>
            </p14:nvContentPartPr>
            <p14:xfrm>
              <a:off x="4377700" y="2320849"/>
              <a:ext cx="112320" cy="44856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255215AF-5945-6049-BC22-95AD7543298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370140" y="2313289"/>
                <a:ext cx="12744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8F83DB65-9CD3-F846-A792-4B949C1F3DCA}"/>
                  </a:ext>
                </a:extLst>
              </p14:cNvPr>
              <p14:cNvContentPartPr/>
              <p14:nvPr/>
            </p14:nvContentPartPr>
            <p14:xfrm>
              <a:off x="6575140" y="2215009"/>
              <a:ext cx="137160" cy="44496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8F83DB65-9CD3-F846-A792-4B949C1F3DC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567580" y="2207449"/>
                <a:ext cx="15228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82" name="墨迹 90">
                <a:extLst>
                  <a:ext uri="{FF2B5EF4-FFF2-40B4-BE49-F238E27FC236}">
                    <a16:creationId xmlns:a16="http://schemas.microsoft.com/office/drawing/2014/main" id="{183285F6-E14A-784A-BE33-189D39C480E8}"/>
                  </a:ext>
                </a:extLst>
              </p14:cNvPr>
              <p14:cNvContentPartPr/>
              <p14:nvPr/>
            </p14:nvContentPartPr>
            <p14:xfrm>
              <a:off x="8287300" y="1897489"/>
              <a:ext cx="728640" cy="641520"/>
            </p14:xfrm>
          </p:contentPart>
        </mc:Choice>
        <mc:Fallback>
          <p:pic>
            <p:nvPicPr>
              <p:cNvPr id="82" name="墨迹 90">
                <a:extLst>
                  <a:ext uri="{FF2B5EF4-FFF2-40B4-BE49-F238E27FC236}">
                    <a16:creationId xmlns:a16="http://schemas.microsoft.com/office/drawing/2014/main" id="{183285F6-E14A-784A-BE33-189D39C480E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279740" y="1889929"/>
                <a:ext cx="74376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3" name="墨迹 91">
                <a:extLst>
                  <a:ext uri="{FF2B5EF4-FFF2-40B4-BE49-F238E27FC236}">
                    <a16:creationId xmlns:a16="http://schemas.microsoft.com/office/drawing/2014/main" id="{01916BFE-37A3-2D41-8894-E97EED78E86B}"/>
                  </a:ext>
                </a:extLst>
              </p14:cNvPr>
              <p14:cNvContentPartPr/>
              <p14:nvPr/>
            </p14:nvContentPartPr>
            <p14:xfrm>
              <a:off x="7870060" y="2314369"/>
              <a:ext cx="187200" cy="205920"/>
            </p14:xfrm>
          </p:contentPart>
        </mc:Choice>
        <mc:Fallback>
          <p:pic>
            <p:nvPicPr>
              <p:cNvPr id="83" name="墨迹 91">
                <a:extLst>
                  <a:ext uri="{FF2B5EF4-FFF2-40B4-BE49-F238E27FC236}">
                    <a16:creationId xmlns:a16="http://schemas.microsoft.com/office/drawing/2014/main" id="{01916BFE-37A3-2D41-8894-E97EED78E86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62500" y="2306809"/>
                <a:ext cx="2023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84" name="墨迹 92">
                <a:extLst>
                  <a:ext uri="{FF2B5EF4-FFF2-40B4-BE49-F238E27FC236}">
                    <a16:creationId xmlns:a16="http://schemas.microsoft.com/office/drawing/2014/main" id="{9B54F2B8-FC44-B94E-8C23-DCE4A21494C0}"/>
                  </a:ext>
                </a:extLst>
              </p14:cNvPr>
              <p14:cNvContentPartPr/>
              <p14:nvPr/>
            </p14:nvContentPartPr>
            <p14:xfrm>
              <a:off x="6936220" y="2121409"/>
              <a:ext cx="510120" cy="635400"/>
            </p14:xfrm>
          </p:contentPart>
        </mc:Choice>
        <mc:Fallback>
          <p:pic>
            <p:nvPicPr>
              <p:cNvPr id="84" name="墨迹 92">
                <a:extLst>
                  <a:ext uri="{FF2B5EF4-FFF2-40B4-BE49-F238E27FC236}">
                    <a16:creationId xmlns:a16="http://schemas.microsoft.com/office/drawing/2014/main" id="{9B54F2B8-FC44-B94E-8C23-DCE4A21494C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28660" y="2113849"/>
                <a:ext cx="52524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5" name="墨迹 93">
                <a:extLst>
                  <a:ext uri="{FF2B5EF4-FFF2-40B4-BE49-F238E27FC236}">
                    <a16:creationId xmlns:a16="http://schemas.microsoft.com/office/drawing/2014/main" id="{8D375C62-1A44-BB49-90C6-8C561232495A}"/>
                  </a:ext>
                </a:extLst>
              </p14:cNvPr>
              <p14:cNvContentPartPr/>
              <p14:nvPr/>
            </p14:nvContentPartPr>
            <p14:xfrm>
              <a:off x="5822020" y="2382769"/>
              <a:ext cx="466920" cy="174600"/>
            </p14:xfrm>
          </p:contentPart>
        </mc:Choice>
        <mc:Fallback>
          <p:pic>
            <p:nvPicPr>
              <p:cNvPr id="85" name="墨迹 93">
                <a:extLst>
                  <a:ext uri="{FF2B5EF4-FFF2-40B4-BE49-F238E27FC236}">
                    <a16:creationId xmlns:a16="http://schemas.microsoft.com/office/drawing/2014/main" id="{8D375C62-1A44-BB49-90C6-8C561232495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814466" y="2375569"/>
                <a:ext cx="482028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86" name="墨迹 94">
                <a:extLst>
                  <a:ext uri="{FF2B5EF4-FFF2-40B4-BE49-F238E27FC236}">
                    <a16:creationId xmlns:a16="http://schemas.microsoft.com/office/drawing/2014/main" id="{07BB1707-8EDC-2D4E-AA43-C9E28EF7BD29}"/>
                  </a:ext>
                </a:extLst>
              </p14:cNvPr>
              <p14:cNvContentPartPr/>
              <p14:nvPr/>
            </p14:nvContentPartPr>
            <p14:xfrm>
              <a:off x="5130820" y="2538649"/>
              <a:ext cx="268200" cy="19080"/>
            </p14:xfrm>
          </p:contentPart>
        </mc:Choice>
        <mc:Fallback>
          <p:pic>
            <p:nvPicPr>
              <p:cNvPr id="86" name="墨迹 94">
                <a:extLst>
                  <a:ext uri="{FF2B5EF4-FFF2-40B4-BE49-F238E27FC236}">
                    <a16:creationId xmlns:a16="http://schemas.microsoft.com/office/drawing/2014/main" id="{07BB1707-8EDC-2D4E-AA43-C9E28EF7BD2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123260" y="2531089"/>
                <a:ext cx="2829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87" name="墨迹 95">
                <a:extLst>
                  <a:ext uri="{FF2B5EF4-FFF2-40B4-BE49-F238E27FC236}">
                    <a16:creationId xmlns:a16="http://schemas.microsoft.com/office/drawing/2014/main" id="{E19C2961-3934-F548-A776-2A3218915CEB}"/>
                  </a:ext>
                </a:extLst>
              </p14:cNvPr>
              <p14:cNvContentPartPr/>
              <p14:nvPr/>
            </p14:nvContentPartPr>
            <p14:xfrm>
              <a:off x="4695220" y="2457649"/>
              <a:ext cx="236880" cy="180720"/>
            </p14:xfrm>
          </p:contentPart>
        </mc:Choice>
        <mc:Fallback>
          <p:pic>
            <p:nvPicPr>
              <p:cNvPr id="87" name="墨迹 95">
                <a:extLst>
                  <a:ext uri="{FF2B5EF4-FFF2-40B4-BE49-F238E27FC236}">
                    <a16:creationId xmlns:a16="http://schemas.microsoft.com/office/drawing/2014/main" id="{E19C2961-3934-F548-A776-2A3218915CE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87660" y="2450089"/>
                <a:ext cx="2520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88" name="墨迹 96">
                <a:extLst>
                  <a:ext uri="{FF2B5EF4-FFF2-40B4-BE49-F238E27FC236}">
                    <a16:creationId xmlns:a16="http://schemas.microsoft.com/office/drawing/2014/main" id="{2B70EDD8-3BCE-3A47-92E1-3CFCCE66873A}"/>
                  </a:ext>
                </a:extLst>
              </p14:cNvPr>
              <p14:cNvContentPartPr/>
              <p14:nvPr/>
            </p14:nvContentPartPr>
            <p14:xfrm>
              <a:off x="3960460" y="2245969"/>
              <a:ext cx="174600" cy="560520"/>
            </p14:xfrm>
          </p:contentPart>
        </mc:Choice>
        <mc:Fallback>
          <p:pic>
            <p:nvPicPr>
              <p:cNvPr id="88" name="墨迹 96">
                <a:extLst>
                  <a:ext uri="{FF2B5EF4-FFF2-40B4-BE49-F238E27FC236}">
                    <a16:creationId xmlns:a16="http://schemas.microsoft.com/office/drawing/2014/main" id="{2B70EDD8-3BCE-3A47-92E1-3CFCCE66873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952900" y="2238409"/>
                <a:ext cx="1897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89" name="墨迹 97">
                <a:extLst>
                  <a:ext uri="{FF2B5EF4-FFF2-40B4-BE49-F238E27FC236}">
                    <a16:creationId xmlns:a16="http://schemas.microsoft.com/office/drawing/2014/main" id="{844B8D45-DDEB-2E49-967C-9E16B8CCBFB8}"/>
                  </a:ext>
                </a:extLst>
              </p14:cNvPr>
              <p14:cNvContentPartPr/>
              <p14:nvPr/>
            </p14:nvContentPartPr>
            <p14:xfrm>
              <a:off x="3194740" y="2550889"/>
              <a:ext cx="212040" cy="205920"/>
            </p14:xfrm>
          </p:contentPart>
        </mc:Choice>
        <mc:Fallback>
          <p:pic>
            <p:nvPicPr>
              <p:cNvPr id="89" name="墨迹 97">
                <a:extLst>
                  <a:ext uri="{FF2B5EF4-FFF2-40B4-BE49-F238E27FC236}">
                    <a16:creationId xmlns:a16="http://schemas.microsoft.com/office/drawing/2014/main" id="{844B8D45-DDEB-2E49-967C-9E16B8CCBFB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87180" y="2543329"/>
                <a:ext cx="2271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90" name="墨迹 98">
                <a:extLst>
                  <a:ext uri="{FF2B5EF4-FFF2-40B4-BE49-F238E27FC236}">
                    <a16:creationId xmlns:a16="http://schemas.microsoft.com/office/drawing/2014/main" id="{1580CF4B-6869-3A4D-9126-E63229EA7C06}"/>
                  </a:ext>
                </a:extLst>
              </p14:cNvPr>
              <p14:cNvContentPartPr/>
              <p14:nvPr/>
            </p14:nvContentPartPr>
            <p14:xfrm>
              <a:off x="904420" y="2382769"/>
              <a:ext cx="510120" cy="472680"/>
            </p14:xfrm>
          </p:contentPart>
        </mc:Choice>
        <mc:Fallback>
          <p:pic>
            <p:nvPicPr>
              <p:cNvPr id="90" name="墨迹 98">
                <a:extLst>
                  <a:ext uri="{FF2B5EF4-FFF2-40B4-BE49-F238E27FC236}">
                    <a16:creationId xmlns:a16="http://schemas.microsoft.com/office/drawing/2014/main" id="{1580CF4B-6869-3A4D-9126-E63229EA7C0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96860" y="2375569"/>
                <a:ext cx="52524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03" name="墨迹 103">
                <a:extLst>
                  <a:ext uri="{FF2B5EF4-FFF2-40B4-BE49-F238E27FC236}">
                    <a16:creationId xmlns:a16="http://schemas.microsoft.com/office/drawing/2014/main" id="{3704951B-69CD-C344-9AA5-45645A0730CB}"/>
                  </a:ext>
                </a:extLst>
              </p14:cNvPr>
              <p14:cNvContentPartPr/>
              <p14:nvPr/>
            </p14:nvContentPartPr>
            <p14:xfrm>
              <a:off x="1862380" y="3428929"/>
              <a:ext cx="516960" cy="404280"/>
            </p14:xfrm>
          </p:contentPart>
        </mc:Choice>
        <mc:Fallback>
          <p:pic>
            <p:nvPicPr>
              <p:cNvPr id="103" name="墨迹 103">
                <a:extLst>
                  <a:ext uri="{FF2B5EF4-FFF2-40B4-BE49-F238E27FC236}">
                    <a16:creationId xmlns:a16="http://schemas.microsoft.com/office/drawing/2014/main" id="{3704951B-69CD-C344-9AA5-45645A0730C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854820" y="3421369"/>
                <a:ext cx="53208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A0F6C175-D48A-4449-8951-6163CF8C69A4}"/>
                  </a:ext>
                </a:extLst>
              </p14:cNvPr>
              <p14:cNvContentPartPr/>
              <p14:nvPr/>
            </p14:nvContentPartPr>
            <p14:xfrm>
              <a:off x="2578420" y="3491209"/>
              <a:ext cx="461160" cy="26172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A0F6C175-D48A-4449-8951-6163CF8C69A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570860" y="3483649"/>
                <a:ext cx="4762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15" name="墨迹 117">
                <a:extLst>
                  <a:ext uri="{FF2B5EF4-FFF2-40B4-BE49-F238E27FC236}">
                    <a16:creationId xmlns:a16="http://schemas.microsoft.com/office/drawing/2014/main" id="{021E44BA-B1CC-E744-9E3A-E53BD8FFB20C}"/>
                  </a:ext>
                </a:extLst>
              </p14:cNvPr>
              <p14:cNvContentPartPr/>
              <p14:nvPr/>
            </p14:nvContentPartPr>
            <p14:xfrm>
              <a:off x="4894300" y="3372769"/>
              <a:ext cx="348840" cy="386280"/>
            </p14:xfrm>
          </p:contentPart>
        </mc:Choice>
        <mc:Fallback>
          <p:pic>
            <p:nvPicPr>
              <p:cNvPr id="115" name="墨迹 117">
                <a:extLst>
                  <a:ext uri="{FF2B5EF4-FFF2-40B4-BE49-F238E27FC236}">
                    <a16:creationId xmlns:a16="http://schemas.microsoft.com/office/drawing/2014/main" id="{021E44BA-B1CC-E744-9E3A-E53BD8FFB20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886740" y="3365209"/>
                <a:ext cx="36396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16" name="墨迹 118">
                <a:extLst>
                  <a:ext uri="{FF2B5EF4-FFF2-40B4-BE49-F238E27FC236}">
                    <a16:creationId xmlns:a16="http://schemas.microsoft.com/office/drawing/2014/main" id="{5A0A70D5-D3BF-1344-8C3B-E61706EAB43A}"/>
                  </a:ext>
                </a:extLst>
              </p14:cNvPr>
              <p14:cNvContentPartPr/>
              <p14:nvPr/>
            </p14:nvContentPartPr>
            <p14:xfrm>
              <a:off x="3754900" y="3378889"/>
              <a:ext cx="536040" cy="473400"/>
            </p14:xfrm>
          </p:contentPart>
        </mc:Choice>
        <mc:Fallback>
          <p:pic>
            <p:nvPicPr>
              <p:cNvPr id="116" name="墨迹 118">
                <a:extLst>
                  <a:ext uri="{FF2B5EF4-FFF2-40B4-BE49-F238E27FC236}">
                    <a16:creationId xmlns:a16="http://schemas.microsoft.com/office/drawing/2014/main" id="{5A0A70D5-D3BF-1344-8C3B-E61706EAB43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747335" y="3371329"/>
                <a:ext cx="55117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17" name="墨迹 119">
                <a:extLst>
                  <a:ext uri="{FF2B5EF4-FFF2-40B4-BE49-F238E27FC236}">
                    <a16:creationId xmlns:a16="http://schemas.microsoft.com/office/drawing/2014/main" id="{3A9BBE8E-8A20-EF42-A035-EB5A05354346}"/>
                  </a:ext>
                </a:extLst>
              </p14:cNvPr>
              <p14:cNvContentPartPr/>
              <p14:nvPr/>
            </p14:nvContentPartPr>
            <p14:xfrm>
              <a:off x="3219580" y="3360169"/>
              <a:ext cx="212040" cy="392400"/>
            </p14:xfrm>
          </p:contentPart>
        </mc:Choice>
        <mc:Fallback>
          <p:pic>
            <p:nvPicPr>
              <p:cNvPr id="117" name="墨迹 119">
                <a:extLst>
                  <a:ext uri="{FF2B5EF4-FFF2-40B4-BE49-F238E27FC236}">
                    <a16:creationId xmlns:a16="http://schemas.microsoft.com/office/drawing/2014/main" id="{3A9BBE8E-8A20-EF42-A035-EB5A0535434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212020" y="3352969"/>
                <a:ext cx="2271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27" name="墨迹 128">
                <a:extLst>
                  <a:ext uri="{FF2B5EF4-FFF2-40B4-BE49-F238E27FC236}">
                    <a16:creationId xmlns:a16="http://schemas.microsoft.com/office/drawing/2014/main" id="{F93A4F79-CF32-2947-AFA5-D7B2FAE212DB}"/>
                  </a:ext>
                </a:extLst>
              </p14:cNvPr>
              <p14:cNvContentPartPr/>
              <p14:nvPr/>
            </p14:nvContentPartPr>
            <p14:xfrm>
              <a:off x="6438340" y="3173689"/>
              <a:ext cx="367560" cy="573120"/>
            </p14:xfrm>
          </p:contentPart>
        </mc:Choice>
        <mc:Fallback>
          <p:pic>
            <p:nvPicPr>
              <p:cNvPr id="127" name="墨迹 128">
                <a:extLst>
                  <a:ext uri="{FF2B5EF4-FFF2-40B4-BE49-F238E27FC236}">
                    <a16:creationId xmlns:a16="http://schemas.microsoft.com/office/drawing/2014/main" id="{F93A4F79-CF32-2947-AFA5-D7B2FAE212D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430780" y="3166129"/>
                <a:ext cx="38268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8" name="墨迹 129">
                <a:extLst>
                  <a:ext uri="{FF2B5EF4-FFF2-40B4-BE49-F238E27FC236}">
                    <a16:creationId xmlns:a16="http://schemas.microsoft.com/office/drawing/2014/main" id="{63DC9B00-46C8-464B-9698-7037F93C1067}"/>
                  </a:ext>
                </a:extLst>
              </p14:cNvPr>
              <p14:cNvContentPartPr/>
              <p14:nvPr/>
            </p14:nvContentPartPr>
            <p14:xfrm>
              <a:off x="5921380" y="3372769"/>
              <a:ext cx="243000" cy="317880"/>
            </p14:xfrm>
          </p:contentPart>
        </mc:Choice>
        <mc:Fallback>
          <p:pic>
            <p:nvPicPr>
              <p:cNvPr id="128" name="墨迹 129">
                <a:extLst>
                  <a:ext uri="{FF2B5EF4-FFF2-40B4-BE49-F238E27FC236}">
                    <a16:creationId xmlns:a16="http://schemas.microsoft.com/office/drawing/2014/main" id="{63DC9B00-46C8-464B-9698-7037F93C106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913820" y="3365209"/>
                <a:ext cx="25812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5" name="墨迹 135">
                <a:extLst>
                  <a:ext uri="{FF2B5EF4-FFF2-40B4-BE49-F238E27FC236}">
                    <a16:creationId xmlns:a16="http://schemas.microsoft.com/office/drawing/2014/main" id="{C72ED164-834F-CB4D-B0E9-0126A2E6F7E5}"/>
                  </a:ext>
                </a:extLst>
              </p14:cNvPr>
              <p14:cNvContentPartPr/>
              <p14:nvPr/>
            </p14:nvContentPartPr>
            <p14:xfrm>
              <a:off x="7017220" y="3248209"/>
              <a:ext cx="1077480" cy="604080"/>
            </p14:xfrm>
          </p:contentPart>
        </mc:Choice>
        <mc:Fallback>
          <p:pic>
            <p:nvPicPr>
              <p:cNvPr id="135" name="墨迹 135">
                <a:extLst>
                  <a:ext uri="{FF2B5EF4-FFF2-40B4-BE49-F238E27FC236}">
                    <a16:creationId xmlns:a16="http://schemas.microsoft.com/office/drawing/2014/main" id="{C72ED164-834F-CB4D-B0E9-0126A2E6F7E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009660" y="3240649"/>
                <a:ext cx="109260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0" name="墨迹 140">
                <a:extLst>
                  <a:ext uri="{FF2B5EF4-FFF2-40B4-BE49-F238E27FC236}">
                    <a16:creationId xmlns:a16="http://schemas.microsoft.com/office/drawing/2014/main" id="{88B32A1E-0B76-3F4D-9ABB-6007B892E49C}"/>
                  </a:ext>
                </a:extLst>
              </p14:cNvPr>
              <p14:cNvContentPartPr/>
              <p14:nvPr/>
            </p14:nvContentPartPr>
            <p14:xfrm>
              <a:off x="4881700" y="4418569"/>
              <a:ext cx="504720" cy="374040"/>
            </p14:xfrm>
          </p:contentPart>
        </mc:Choice>
        <mc:Fallback>
          <p:pic>
            <p:nvPicPr>
              <p:cNvPr id="140" name="墨迹 140">
                <a:extLst>
                  <a:ext uri="{FF2B5EF4-FFF2-40B4-BE49-F238E27FC236}">
                    <a16:creationId xmlns:a16="http://schemas.microsoft.com/office/drawing/2014/main" id="{88B32A1E-0B76-3F4D-9ABB-6007B892E49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874140" y="4411009"/>
                <a:ext cx="51984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48" name="墨迹 148">
                <a:extLst>
                  <a:ext uri="{FF2B5EF4-FFF2-40B4-BE49-F238E27FC236}">
                    <a16:creationId xmlns:a16="http://schemas.microsoft.com/office/drawing/2014/main" id="{E81D177C-A451-D849-9AF7-3CB9ED091F89}"/>
                  </a:ext>
                </a:extLst>
              </p14:cNvPr>
              <p14:cNvContentPartPr/>
              <p14:nvPr/>
            </p14:nvContentPartPr>
            <p14:xfrm>
              <a:off x="5983660" y="4051369"/>
              <a:ext cx="2359800" cy="797040"/>
            </p14:xfrm>
          </p:contentPart>
        </mc:Choice>
        <mc:Fallback>
          <p:pic>
            <p:nvPicPr>
              <p:cNvPr id="148" name="墨迹 148">
                <a:extLst>
                  <a:ext uri="{FF2B5EF4-FFF2-40B4-BE49-F238E27FC236}">
                    <a16:creationId xmlns:a16="http://schemas.microsoft.com/office/drawing/2014/main" id="{E81D177C-A451-D849-9AF7-3CB9ED091F8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976100" y="4043812"/>
                <a:ext cx="2374920" cy="811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2" name="墨迹 152">
                <a:extLst>
                  <a:ext uri="{FF2B5EF4-FFF2-40B4-BE49-F238E27FC236}">
                    <a16:creationId xmlns:a16="http://schemas.microsoft.com/office/drawing/2014/main" id="{8B5AE524-6B2C-A643-949B-3BD04BA5872E}"/>
                  </a:ext>
                </a:extLst>
              </p14:cNvPr>
              <p14:cNvContentPartPr/>
              <p14:nvPr/>
            </p14:nvContentPartPr>
            <p14:xfrm>
              <a:off x="4763620" y="5371129"/>
              <a:ext cx="709920" cy="560520"/>
            </p14:xfrm>
          </p:contentPart>
        </mc:Choice>
        <mc:Fallback>
          <p:pic>
            <p:nvPicPr>
              <p:cNvPr id="152" name="墨迹 152">
                <a:extLst>
                  <a:ext uri="{FF2B5EF4-FFF2-40B4-BE49-F238E27FC236}">
                    <a16:creationId xmlns:a16="http://schemas.microsoft.com/office/drawing/2014/main" id="{8B5AE524-6B2C-A643-949B-3BD04BA5872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756060" y="5363569"/>
                <a:ext cx="72504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C8B114B9-2A85-2E43-AEA3-0434A1F1FE75}"/>
                  </a:ext>
                </a:extLst>
              </p14:cNvPr>
              <p14:cNvContentPartPr/>
              <p14:nvPr/>
            </p14:nvContentPartPr>
            <p14:xfrm>
              <a:off x="7726780" y="5209489"/>
              <a:ext cx="162360" cy="5652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C8B114B9-2A85-2E43-AEA3-0434A1F1FE7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719220" y="5201929"/>
                <a:ext cx="1771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65" name="墨迹 168">
                <a:extLst>
                  <a:ext uri="{FF2B5EF4-FFF2-40B4-BE49-F238E27FC236}">
                    <a16:creationId xmlns:a16="http://schemas.microsoft.com/office/drawing/2014/main" id="{F4728161-0243-8E41-84CC-5D7DE958E833}"/>
                  </a:ext>
                </a:extLst>
              </p14:cNvPr>
              <p14:cNvContentPartPr/>
              <p14:nvPr/>
            </p14:nvContentPartPr>
            <p14:xfrm>
              <a:off x="8256700" y="5196889"/>
              <a:ext cx="1251000" cy="609840"/>
            </p14:xfrm>
          </p:contentPart>
        </mc:Choice>
        <mc:Fallback>
          <p:pic>
            <p:nvPicPr>
              <p:cNvPr id="165" name="墨迹 168">
                <a:extLst>
                  <a:ext uri="{FF2B5EF4-FFF2-40B4-BE49-F238E27FC236}">
                    <a16:creationId xmlns:a16="http://schemas.microsoft.com/office/drawing/2014/main" id="{F4728161-0243-8E41-84CC-5D7DE958E83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249140" y="5189329"/>
                <a:ext cx="1266120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66" name="墨迹 169">
                <a:extLst>
                  <a:ext uri="{FF2B5EF4-FFF2-40B4-BE49-F238E27FC236}">
                    <a16:creationId xmlns:a16="http://schemas.microsoft.com/office/drawing/2014/main" id="{00C0B7D0-8CC2-554A-8560-05590699608D}"/>
                  </a:ext>
                </a:extLst>
              </p14:cNvPr>
              <p14:cNvContentPartPr/>
              <p14:nvPr/>
            </p14:nvContentPartPr>
            <p14:xfrm>
              <a:off x="7496380" y="5420809"/>
              <a:ext cx="442440" cy="529560"/>
            </p14:xfrm>
          </p:contentPart>
        </mc:Choice>
        <mc:Fallback>
          <p:pic>
            <p:nvPicPr>
              <p:cNvPr id="166" name="墨迹 169">
                <a:extLst>
                  <a:ext uri="{FF2B5EF4-FFF2-40B4-BE49-F238E27FC236}">
                    <a16:creationId xmlns:a16="http://schemas.microsoft.com/office/drawing/2014/main" id="{00C0B7D0-8CC2-554A-8560-05590699608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489180" y="5413609"/>
                <a:ext cx="45756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67" name="墨迹 170">
                <a:extLst>
                  <a:ext uri="{FF2B5EF4-FFF2-40B4-BE49-F238E27FC236}">
                    <a16:creationId xmlns:a16="http://schemas.microsoft.com/office/drawing/2014/main" id="{8E816960-1715-6F4B-A3DC-5B60EF15953C}"/>
                  </a:ext>
                </a:extLst>
              </p14:cNvPr>
              <p14:cNvContentPartPr/>
              <p14:nvPr/>
            </p14:nvContentPartPr>
            <p14:xfrm>
              <a:off x="6606460" y="5308849"/>
              <a:ext cx="604080" cy="567000"/>
            </p14:xfrm>
          </p:contentPart>
        </mc:Choice>
        <mc:Fallback>
          <p:pic>
            <p:nvPicPr>
              <p:cNvPr id="167" name="墨迹 170">
                <a:extLst>
                  <a:ext uri="{FF2B5EF4-FFF2-40B4-BE49-F238E27FC236}">
                    <a16:creationId xmlns:a16="http://schemas.microsoft.com/office/drawing/2014/main" id="{8E816960-1715-6F4B-A3DC-5B60EF15953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598900" y="5301289"/>
                <a:ext cx="61920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68" name="墨迹 171">
                <a:extLst>
                  <a:ext uri="{FF2B5EF4-FFF2-40B4-BE49-F238E27FC236}">
                    <a16:creationId xmlns:a16="http://schemas.microsoft.com/office/drawing/2014/main" id="{EC7A4632-503A-3A4B-B3E5-BD8676F5D665}"/>
                  </a:ext>
                </a:extLst>
              </p14:cNvPr>
              <p14:cNvContentPartPr/>
              <p14:nvPr/>
            </p14:nvContentPartPr>
            <p14:xfrm>
              <a:off x="6052780" y="5663809"/>
              <a:ext cx="254880" cy="168480"/>
            </p14:xfrm>
          </p:contentPart>
        </mc:Choice>
        <mc:Fallback>
          <p:pic>
            <p:nvPicPr>
              <p:cNvPr id="168" name="墨迹 171">
                <a:extLst>
                  <a:ext uri="{FF2B5EF4-FFF2-40B4-BE49-F238E27FC236}">
                    <a16:creationId xmlns:a16="http://schemas.microsoft.com/office/drawing/2014/main" id="{EC7A4632-503A-3A4B-B3E5-BD8676F5D66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045220" y="5656249"/>
                <a:ext cx="270000" cy="18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4019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4">
                <a:extLst>
                  <a:ext uri="{FF2B5EF4-FFF2-40B4-BE49-F238E27FC236}">
                    <a16:creationId xmlns:a16="http://schemas.microsoft.com/office/drawing/2014/main" id="{63393B0E-C2EA-CB47-939D-8D86A278C8C7}"/>
                  </a:ext>
                </a:extLst>
              </p14:cNvPr>
              <p14:cNvContentPartPr/>
              <p14:nvPr/>
            </p14:nvContentPartPr>
            <p14:xfrm>
              <a:off x="442900" y="552529"/>
              <a:ext cx="498240" cy="380160"/>
            </p14:xfrm>
          </p:contentPart>
        </mc:Choice>
        <mc:Fallback>
          <p:pic>
            <p:nvPicPr>
              <p:cNvPr id="4" name="墨迹 4">
                <a:extLst>
                  <a:ext uri="{FF2B5EF4-FFF2-40B4-BE49-F238E27FC236}">
                    <a16:creationId xmlns:a16="http://schemas.microsoft.com/office/drawing/2014/main" id="{63393B0E-C2EA-CB47-939D-8D86A278C8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700" y="544969"/>
                <a:ext cx="51336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墨迹 12">
                <a:extLst>
                  <a:ext uri="{FF2B5EF4-FFF2-40B4-BE49-F238E27FC236}">
                    <a16:creationId xmlns:a16="http://schemas.microsoft.com/office/drawing/2014/main" id="{192CA3EB-46E0-E848-8582-C94C38A93000}"/>
                  </a:ext>
                </a:extLst>
              </p14:cNvPr>
              <p14:cNvContentPartPr/>
              <p14:nvPr/>
            </p14:nvContentPartPr>
            <p14:xfrm>
              <a:off x="2833660" y="577369"/>
              <a:ext cx="454680" cy="747720"/>
            </p14:xfrm>
          </p:contentPart>
        </mc:Choice>
        <mc:Fallback>
          <p:pic>
            <p:nvPicPr>
              <p:cNvPr id="11" name="墨迹 12">
                <a:extLst>
                  <a:ext uri="{FF2B5EF4-FFF2-40B4-BE49-F238E27FC236}">
                    <a16:creationId xmlns:a16="http://schemas.microsoft.com/office/drawing/2014/main" id="{192CA3EB-46E0-E848-8582-C94C38A930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6100" y="570166"/>
                <a:ext cx="469800" cy="762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墨迹 13">
                <a:extLst>
                  <a:ext uri="{FF2B5EF4-FFF2-40B4-BE49-F238E27FC236}">
                    <a16:creationId xmlns:a16="http://schemas.microsoft.com/office/drawing/2014/main" id="{BA9F48DE-1120-E240-B182-E7D2DABDC765}"/>
                  </a:ext>
                </a:extLst>
              </p14:cNvPr>
              <p14:cNvContentPartPr/>
              <p14:nvPr/>
            </p14:nvContentPartPr>
            <p14:xfrm>
              <a:off x="2086660" y="639649"/>
              <a:ext cx="529560" cy="623160"/>
            </p14:xfrm>
          </p:contentPart>
        </mc:Choice>
        <mc:Fallback>
          <p:pic>
            <p:nvPicPr>
              <p:cNvPr id="12" name="墨迹 13">
                <a:extLst>
                  <a:ext uri="{FF2B5EF4-FFF2-40B4-BE49-F238E27FC236}">
                    <a16:creationId xmlns:a16="http://schemas.microsoft.com/office/drawing/2014/main" id="{BA9F48DE-1120-E240-B182-E7D2DABDC7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9100" y="632085"/>
                <a:ext cx="544680" cy="638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564FC83F-5DC7-5E44-B795-C7C9863CAF2C}"/>
                  </a:ext>
                </a:extLst>
              </p14:cNvPr>
              <p14:cNvContentPartPr/>
              <p14:nvPr/>
            </p14:nvContentPartPr>
            <p14:xfrm>
              <a:off x="3730060" y="857809"/>
              <a:ext cx="374040" cy="5004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564FC83F-5DC7-5E44-B795-C7C9863CAF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22500" y="850249"/>
                <a:ext cx="3888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D05C6834-1180-2044-AD0B-B8CF514E8A6C}"/>
                  </a:ext>
                </a:extLst>
              </p14:cNvPr>
              <p14:cNvContentPartPr/>
              <p14:nvPr/>
            </p14:nvContentPartPr>
            <p14:xfrm>
              <a:off x="3811780" y="1050769"/>
              <a:ext cx="311040" cy="1908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D05C6834-1180-2044-AD0B-B8CF514E8A6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04220" y="1043209"/>
                <a:ext cx="326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9C9A72CA-46A2-BF46-87FF-E78445FD625B}"/>
                  </a:ext>
                </a:extLst>
              </p14:cNvPr>
              <p14:cNvContentPartPr/>
              <p14:nvPr/>
            </p14:nvContentPartPr>
            <p14:xfrm>
              <a:off x="4533220" y="845209"/>
              <a:ext cx="268200" cy="21204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9C9A72CA-46A2-BF46-87FF-E78445FD625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25660" y="837649"/>
                <a:ext cx="2829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" name="墨迹 22">
                <a:extLst>
                  <a:ext uri="{FF2B5EF4-FFF2-40B4-BE49-F238E27FC236}">
                    <a16:creationId xmlns:a16="http://schemas.microsoft.com/office/drawing/2014/main" id="{04CFCC24-BBEF-4E4E-93C5-78F48EAD0132}"/>
                  </a:ext>
                </a:extLst>
              </p14:cNvPr>
              <p14:cNvContentPartPr/>
              <p14:nvPr/>
            </p14:nvContentPartPr>
            <p14:xfrm>
              <a:off x="5093380" y="340849"/>
              <a:ext cx="1164600" cy="778680"/>
            </p14:xfrm>
          </p:contentPart>
        </mc:Choice>
        <mc:Fallback>
          <p:pic>
            <p:nvPicPr>
              <p:cNvPr id="22" name="墨迹 22">
                <a:extLst>
                  <a:ext uri="{FF2B5EF4-FFF2-40B4-BE49-F238E27FC236}">
                    <a16:creationId xmlns:a16="http://schemas.microsoft.com/office/drawing/2014/main" id="{04CFCC24-BBEF-4E4E-93C5-78F48EAD013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85820" y="333289"/>
                <a:ext cx="1179720" cy="7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8" name="墨迹 28">
                <a:extLst>
                  <a:ext uri="{FF2B5EF4-FFF2-40B4-BE49-F238E27FC236}">
                    <a16:creationId xmlns:a16="http://schemas.microsoft.com/office/drawing/2014/main" id="{B703D0AB-7737-6449-8FBF-8ADDBB1A717D}"/>
                  </a:ext>
                </a:extLst>
              </p14:cNvPr>
              <p14:cNvContentPartPr/>
              <p14:nvPr/>
            </p14:nvContentPartPr>
            <p14:xfrm>
              <a:off x="5591620" y="366049"/>
              <a:ext cx="1096200" cy="884520"/>
            </p14:xfrm>
          </p:contentPart>
        </mc:Choice>
        <mc:Fallback>
          <p:pic>
            <p:nvPicPr>
              <p:cNvPr id="28" name="墨迹 28">
                <a:extLst>
                  <a:ext uri="{FF2B5EF4-FFF2-40B4-BE49-F238E27FC236}">
                    <a16:creationId xmlns:a16="http://schemas.microsoft.com/office/drawing/2014/main" id="{B703D0AB-7737-6449-8FBF-8ADDBB1A717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84060" y="358489"/>
                <a:ext cx="1110960" cy="89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3" name="墨迹 33">
                <a:extLst>
                  <a:ext uri="{FF2B5EF4-FFF2-40B4-BE49-F238E27FC236}">
                    <a16:creationId xmlns:a16="http://schemas.microsoft.com/office/drawing/2014/main" id="{ACE95B3E-8847-CD4B-9B03-DC9D02C2AD6F}"/>
                  </a:ext>
                </a:extLst>
              </p14:cNvPr>
              <p14:cNvContentPartPr/>
              <p14:nvPr/>
            </p14:nvContentPartPr>
            <p14:xfrm>
              <a:off x="953740" y="1822609"/>
              <a:ext cx="740880" cy="510120"/>
            </p14:xfrm>
          </p:contentPart>
        </mc:Choice>
        <mc:Fallback>
          <p:pic>
            <p:nvPicPr>
              <p:cNvPr id="33" name="墨迹 33">
                <a:extLst>
                  <a:ext uri="{FF2B5EF4-FFF2-40B4-BE49-F238E27FC236}">
                    <a16:creationId xmlns:a16="http://schemas.microsoft.com/office/drawing/2014/main" id="{ACE95B3E-8847-CD4B-9B03-DC9D02C2AD6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6184" y="1815049"/>
                <a:ext cx="755993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3" name="墨迹 45">
                <a:extLst>
                  <a:ext uri="{FF2B5EF4-FFF2-40B4-BE49-F238E27FC236}">
                    <a16:creationId xmlns:a16="http://schemas.microsoft.com/office/drawing/2014/main" id="{7CB97D36-562C-2747-A5DD-B22BC88512FD}"/>
                  </a:ext>
                </a:extLst>
              </p14:cNvPr>
              <p14:cNvContentPartPr/>
              <p14:nvPr/>
            </p14:nvContentPartPr>
            <p14:xfrm>
              <a:off x="4564180" y="2283409"/>
              <a:ext cx="268200" cy="187200"/>
            </p14:xfrm>
          </p:contentPart>
        </mc:Choice>
        <mc:Fallback>
          <p:pic>
            <p:nvPicPr>
              <p:cNvPr id="43" name="墨迹 45">
                <a:extLst>
                  <a:ext uri="{FF2B5EF4-FFF2-40B4-BE49-F238E27FC236}">
                    <a16:creationId xmlns:a16="http://schemas.microsoft.com/office/drawing/2014/main" id="{7CB97D36-562C-2747-A5DD-B22BC88512F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56980" y="2275849"/>
                <a:ext cx="2829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4" name="墨迹 46">
                <a:extLst>
                  <a:ext uri="{FF2B5EF4-FFF2-40B4-BE49-F238E27FC236}">
                    <a16:creationId xmlns:a16="http://schemas.microsoft.com/office/drawing/2014/main" id="{86E9664A-C30E-284B-A01D-EF3C34F215D2}"/>
                  </a:ext>
                </a:extLst>
              </p14:cNvPr>
              <p14:cNvContentPartPr/>
              <p14:nvPr/>
            </p14:nvContentPartPr>
            <p14:xfrm>
              <a:off x="3026620" y="1972009"/>
              <a:ext cx="897120" cy="747720"/>
            </p14:xfrm>
          </p:contentPart>
        </mc:Choice>
        <mc:Fallback>
          <p:pic>
            <p:nvPicPr>
              <p:cNvPr id="44" name="墨迹 46">
                <a:extLst>
                  <a:ext uri="{FF2B5EF4-FFF2-40B4-BE49-F238E27FC236}">
                    <a16:creationId xmlns:a16="http://schemas.microsoft.com/office/drawing/2014/main" id="{86E9664A-C30E-284B-A01D-EF3C34F215D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19057" y="1964445"/>
                <a:ext cx="912246" cy="762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5" name="墨迹 47">
                <a:extLst>
                  <a:ext uri="{FF2B5EF4-FFF2-40B4-BE49-F238E27FC236}">
                    <a16:creationId xmlns:a16="http://schemas.microsoft.com/office/drawing/2014/main" id="{178063E9-739F-3747-BA60-F57E4A1095B4}"/>
                  </a:ext>
                </a:extLst>
              </p14:cNvPr>
              <p14:cNvContentPartPr/>
              <p14:nvPr/>
            </p14:nvContentPartPr>
            <p14:xfrm>
              <a:off x="2229940" y="2140129"/>
              <a:ext cx="460800" cy="504000"/>
            </p14:xfrm>
          </p:contentPart>
        </mc:Choice>
        <mc:Fallback>
          <p:pic>
            <p:nvPicPr>
              <p:cNvPr id="45" name="墨迹 47">
                <a:extLst>
                  <a:ext uri="{FF2B5EF4-FFF2-40B4-BE49-F238E27FC236}">
                    <a16:creationId xmlns:a16="http://schemas.microsoft.com/office/drawing/2014/main" id="{178063E9-739F-3747-BA60-F57E4A1095B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22386" y="2132569"/>
                <a:ext cx="475908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334C73ED-B7F3-B247-9F59-8EFA15733F01}"/>
                  </a:ext>
                </a:extLst>
              </p14:cNvPr>
              <p14:cNvContentPartPr/>
              <p14:nvPr/>
            </p14:nvContentPartPr>
            <p14:xfrm>
              <a:off x="6488020" y="2550889"/>
              <a:ext cx="112320" cy="38628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334C73ED-B7F3-B247-9F59-8EFA15733F0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80460" y="2543329"/>
                <a:ext cx="1274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A0377FE9-3D3F-B54F-8038-4B485D28B89D}"/>
                  </a:ext>
                </a:extLst>
              </p14:cNvPr>
              <p14:cNvContentPartPr/>
              <p14:nvPr/>
            </p14:nvContentPartPr>
            <p14:xfrm>
              <a:off x="6780700" y="2669329"/>
              <a:ext cx="162360" cy="15588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A0377FE9-3D3F-B54F-8038-4B485D28B89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73140" y="2661769"/>
                <a:ext cx="1771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7E04B02B-DBD2-544D-9A85-768C06BD9129}"/>
                  </a:ext>
                </a:extLst>
              </p14:cNvPr>
              <p14:cNvContentPartPr/>
              <p14:nvPr/>
            </p14:nvContentPartPr>
            <p14:xfrm>
              <a:off x="7160500" y="2706769"/>
              <a:ext cx="162360" cy="1908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7E04B02B-DBD2-544D-9A85-768C06BD912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52940" y="2699209"/>
                <a:ext cx="1771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DEEAD20B-98AC-6544-B9DB-B83EAF1A1790}"/>
                  </a:ext>
                </a:extLst>
              </p14:cNvPr>
              <p14:cNvContentPartPr/>
              <p14:nvPr/>
            </p14:nvContentPartPr>
            <p14:xfrm>
              <a:off x="7521580" y="2488609"/>
              <a:ext cx="230760" cy="36756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DEEAD20B-98AC-6544-B9DB-B83EAF1A179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14020" y="2481409"/>
                <a:ext cx="24588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77E7166E-B5A4-CB49-9C39-09CB11E0856B}"/>
                  </a:ext>
                </a:extLst>
              </p14:cNvPr>
              <p14:cNvContentPartPr/>
              <p14:nvPr/>
            </p14:nvContentPartPr>
            <p14:xfrm>
              <a:off x="7863940" y="2588329"/>
              <a:ext cx="68760" cy="30888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77E7166E-B5A4-CB49-9C39-09CB11E0856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856380" y="2580769"/>
                <a:ext cx="8388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90BEE615-45F2-3F40-895E-E5BBE80C4972}"/>
                  </a:ext>
                </a:extLst>
              </p14:cNvPr>
              <p14:cNvContentPartPr/>
              <p14:nvPr/>
            </p14:nvContentPartPr>
            <p14:xfrm>
              <a:off x="8094340" y="2526049"/>
              <a:ext cx="6480" cy="11880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90BEE615-45F2-3F40-895E-E5BBE80C497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86780" y="2518489"/>
                <a:ext cx="216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EB41F8C7-35AD-524D-91E3-F1A87718478B}"/>
                  </a:ext>
                </a:extLst>
              </p14:cNvPr>
              <p14:cNvContentPartPr/>
              <p14:nvPr/>
            </p14:nvContentPartPr>
            <p14:xfrm>
              <a:off x="8056900" y="2806129"/>
              <a:ext cx="31320" cy="3132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EB41F8C7-35AD-524D-91E3-F1A87718478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49340" y="2798569"/>
                <a:ext cx="46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4" name="墨迹 74">
                <a:extLst>
                  <a:ext uri="{FF2B5EF4-FFF2-40B4-BE49-F238E27FC236}">
                    <a16:creationId xmlns:a16="http://schemas.microsoft.com/office/drawing/2014/main" id="{9D340CAE-539C-4140-8AC2-222E6ACDD52B}"/>
                  </a:ext>
                </a:extLst>
              </p14:cNvPr>
              <p14:cNvContentPartPr/>
              <p14:nvPr/>
            </p14:nvContentPartPr>
            <p14:xfrm>
              <a:off x="5205700" y="1635769"/>
              <a:ext cx="2938680" cy="759960"/>
            </p14:xfrm>
          </p:contentPart>
        </mc:Choice>
        <mc:Fallback>
          <p:pic>
            <p:nvPicPr>
              <p:cNvPr id="74" name="墨迹 74">
                <a:extLst>
                  <a:ext uri="{FF2B5EF4-FFF2-40B4-BE49-F238E27FC236}">
                    <a16:creationId xmlns:a16="http://schemas.microsoft.com/office/drawing/2014/main" id="{9D340CAE-539C-4140-8AC2-222E6ACDD52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98140" y="1628209"/>
                <a:ext cx="2953800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7" name="墨迹 77">
                <a:extLst>
                  <a:ext uri="{FF2B5EF4-FFF2-40B4-BE49-F238E27FC236}">
                    <a16:creationId xmlns:a16="http://schemas.microsoft.com/office/drawing/2014/main" id="{E98DF06F-9414-9D40-BABC-5CDE09B128E9}"/>
                  </a:ext>
                </a:extLst>
              </p14:cNvPr>
              <p14:cNvContentPartPr/>
              <p14:nvPr/>
            </p14:nvContentPartPr>
            <p14:xfrm>
              <a:off x="5392180" y="2544769"/>
              <a:ext cx="791280" cy="429120"/>
            </p14:xfrm>
          </p:contentPart>
        </mc:Choice>
        <mc:Fallback>
          <p:pic>
            <p:nvPicPr>
              <p:cNvPr id="77" name="墨迹 77">
                <a:extLst>
                  <a:ext uri="{FF2B5EF4-FFF2-40B4-BE49-F238E27FC236}">
                    <a16:creationId xmlns:a16="http://schemas.microsoft.com/office/drawing/2014/main" id="{E98DF06F-9414-9D40-BABC-5CDE09B128E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84977" y="2537209"/>
                <a:ext cx="806407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0" name="墨迹 102">
                <a:extLst>
                  <a:ext uri="{FF2B5EF4-FFF2-40B4-BE49-F238E27FC236}">
                    <a16:creationId xmlns:a16="http://schemas.microsoft.com/office/drawing/2014/main" id="{ABD827A3-05D0-C845-80ED-2B2BBB1364B2}"/>
                  </a:ext>
                </a:extLst>
              </p14:cNvPr>
              <p14:cNvContentPartPr/>
              <p14:nvPr/>
            </p14:nvContentPartPr>
            <p14:xfrm>
              <a:off x="9059140" y="2463769"/>
              <a:ext cx="2764440" cy="461160"/>
            </p14:xfrm>
          </p:contentPart>
        </mc:Choice>
        <mc:Fallback>
          <p:pic>
            <p:nvPicPr>
              <p:cNvPr id="100" name="墨迹 102">
                <a:extLst>
                  <a:ext uri="{FF2B5EF4-FFF2-40B4-BE49-F238E27FC236}">
                    <a16:creationId xmlns:a16="http://schemas.microsoft.com/office/drawing/2014/main" id="{ABD827A3-05D0-C845-80ED-2B2BBB1364B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051580" y="2456209"/>
                <a:ext cx="278208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1" name="墨迹 103">
                <a:extLst>
                  <a:ext uri="{FF2B5EF4-FFF2-40B4-BE49-F238E27FC236}">
                    <a16:creationId xmlns:a16="http://schemas.microsoft.com/office/drawing/2014/main" id="{B166C3A5-ECAD-4444-B089-80F5C51EC7AF}"/>
                  </a:ext>
                </a:extLst>
              </p14:cNvPr>
              <p14:cNvContentPartPr/>
              <p14:nvPr/>
            </p14:nvContentPartPr>
            <p14:xfrm>
              <a:off x="8667100" y="1928449"/>
              <a:ext cx="3044520" cy="374040"/>
            </p14:xfrm>
          </p:contentPart>
        </mc:Choice>
        <mc:Fallback>
          <p:pic>
            <p:nvPicPr>
              <p:cNvPr id="101" name="墨迹 103">
                <a:extLst>
                  <a:ext uri="{FF2B5EF4-FFF2-40B4-BE49-F238E27FC236}">
                    <a16:creationId xmlns:a16="http://schemas.microsoft.com/office/drawing/2014/main" id="{B166C3A5-ECAD-4444-B089-80F5C51EC7A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659540" y="1920889"/>
                <a:ext cx="305964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2" name="墨迹 104">
                <a:extLst>
                  <a:ext uri="{FF2B5EF4-FFF2-40B4-BE49-F238E27FC236}">
                    <a16:creationId xmlns:a16="http://schemas.microsoft.com/office/drawing/2014/main" id="{21B8CF12-2BC6-C642-9A39-9480184390D8}"/>
                  </a:ext>
                </a:extLst>
              </p14:cNvPr>
              <p14:cNvContentPartPr/>
              <p14:nvPr/>
            </p14:nvContentPartPr>
            <p14:xfrm>
              <a:off x="9818740" y="1474129"/>
              <a:ext cx="560520" cy="342720"/>
            </p14:xfrm>
          </p:contentPart>
        </mc:Choice>
        <mc:Fallback>
          <p:pic>
            <p:nvPicPr>
              <p:cNvPr id="102" name="墨迹 104">
                <a:extLst>
                  <a:ext uri="{FF2B5EF4-FFF2-40B4-BE49-F238E27FC236}">
                    <a16:creationId xmlns:a16="http://schemas.microsoft.com/office/drawing/2014/main" id="{21B8CF12-2BC6-C642-9A39-9480184390D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811180" y="1466569"/>
                <a:ext cx="5756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AD00F770-0BE5-2E4A-AFEB-8CC60DD87E28}"/>
                  </a:ext>
                </a:extLst>
              </p14:cNvPr>
              <p14:cNvContentPartPr/>
              <p14:nvPr/>
            </p14:nvContentPartPr>
            <p14:xfrm>
              <a:off x="2341900" y="4082329"/>
              <a:ext cx="243000" cy="19944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AD00F770-0BE5-2E4A-AFEB-8CC60DD87E2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34340" y="4075129"/>
                <a:ext cx="2581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02092625-70B6-2040-B427-4B45EEDAB897}"/>
                  </a:ext>
                </a:extLst>
              </p14:cNvPr>
              <p14:cNvContentPartPr/>
              <p14:nvPr/>
            </p14:nvContentPartPr>
            <p14:xfrm>
              <a:off x="2914660" y="3827089"/>
              <a:ext cx="131040" cy="82764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02092625-70B6-2040-B427-4B45EEDAB89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07100" y="3819889"/>
                <a:ext cx="14616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509BE779-67D7-8447-BCC8-111DA29FB75E}"/>
                  </a:ext>
                </a:extLst>
              </p14:cNvPr>
              <p14:cNvContentPartPr/>
              <p14:nvPr/>
            </p14:nvContentPartPr>
            <p14:xfrm>
              <a:off x="7471540" y="3410929"/>
              <a:ext cx="31320" cy="23004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509BE779-67D7-8447-BCC8-111DA29FB75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63980" y="3403369"/>
                <a:ext cx="464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BD2E8814-F489-114D-A395-F89380D66EB8}"/>
                  </a:ext>
                </a:extLst>
              </p14:cNvPr>
              <p14:cNvContentPartPr/>
              <p14:nvPr/>
            </p14:nvContentPartPr>
            <p14:xfrm>
              <a:off x="7521580" y="3802249"/>
              <a:ext cx="106200" cy="3780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BD2E8814-F489-114D-A395-F89380D66EB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514020" y="3794689"/>
                <a:ext cx="1213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7" name="墨迹 129">
                <a:extLst>
                  <a:ext uri="{FF2B5EF4-FFF2-40B4-BE49-F238E27FC236}">
                    <a16:creationId xmlns:a16="http://schemas.microsoft.com/office/drawing/2014/main" id="{8DD54A0D-59F3-8B49-AB0B-4591EA736D72}"/>
                  </a:ext>
                </a:extLst>
              </p14:cNvPr>
              <p14:cNvContentPartPr/>
              <p14:nvPr/>
            </p14:nvContentPartPr>
            <p14:xfrm>
              <a:off x="6133060" y="3447649"/>
              <a:ext cx="1046160" cy="404640"/>
            </p14:xfrm>
          </p:contentPart>
        </mc:Choice>
        <mc:Fallback>
          <p:pic>
            <p:nvPicPr>
              <p:cNvPr id="127" name="墨迹 129">
                <a:extLst>
                  <a:ext uri="{FF2B5EF4-FFF2-40B4-BE49-F238E27FC236}">
                    <a16:creationId xmlns:a16="http://schemas.microsoft.com/office/drawing/2014/main" id="{8DD54A0D-59F3-8B49-AB0B-4591EA736D7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125500" y="3440096"/>
                <a:ext cx="1061280" cy="419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8" name="墨迹 130">
                <a:extLst>
                  <a:ext uri="{FF2B5EF4-FFF2-40B4-BE49-F238E27FC236}">
                    <a16:creationId xmlns:a16="http://schemas.microsoft.com/office/drawing/2014/main" id="{E181E2DC-AA4C-814E-AD02-D902FBEE4449}"/>
                  </a:ext>
                </a:extLst>
              </p14:cNvPr>
              <p14:cNvContentPartPr/>
              <p14:nvPr/>
            </p14:nvContentPartPr>
            <p14:xfrm>
              <a:off x="5292820" y="3529009"/>
              <a:ext cx="523440" cy="236160"/>
            </p14:xfrm>
          </p:contentPart>
        </mc:Choice>
        <mc:Fallback>
          <p:pic>
            <p:nvPicPr>
              <p:cNvPr id="128" name="墨迹 130">
                <a:extLst>
                  <a:ext uri="{FF2B5EF4-FFF2-40B4-BE49-F238E27FC236}">
                    <a16:creationId xmlns:a16="http://schemas.microsoft.com/office/drawing/2014/main" id="{E181E2DC-AA4C-814E-AD02-D902FBEE444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285260" y="3521449"/>
                <a:ext cx="5382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9" name="墨迹 131">
                <a:extLst>
                  <a:ext uri="{FF2B5EF4-FFF2-40B4-BE49-F238E27FC236}">
                    <a16:creationId xmlns:a16="http://schemas.microsoft.com/office/drawing/2014/main" id="{F5678BB6-80DA-8040-9D71-32604C51BA36}"/>
                  </a:ext>
                </a:extLst>
              </p14:cNvPr>
              <p14:cNvContentPartPr/>
              <p14:nvPr/>
            </p14:nvContentPartPr>
            <p14:xfrm>
              <a:off x="3294460" y="3715129"/>
              <a:ext cx="1052640" cy="1083600"/>
            </p14:xfrm>
          </p:contentPart>
        </mc:Choice>
        <mc:Fallback>
          <p:pic>
            <p:nvPicPr>
              <p:cNvPr id="129" name="墨迹 131">
                <a:extLst>
                  <a:ext uri="{FF2B5EF4-FFF2-40B4-BE49-F238E27FC236}">
                    <a16:creationId xmlns:a16="http://schemas.microsoft.com/office/drawing/2014/main" id="{F5678BB6-80DA-8040-9D71-32604C51BA3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286900" y="3707569"/>
                <a:ext cx="1067760" cy="10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6" name="墨迹 156">
                <a:extLst>
                  <a:ext uri="{FF2B5EF4-FFF2-40B4-BE49-F238E27FC236}">
                    <a16:creationId xmlns:a16="http://schemas.microsoft.com/office/drawing/2014/main" id="{FA1001B5-42E6-A84D-A7BB-F7ADC9E95C38}"/>
                  </a:ext>
                </a:extLst>
              </p14:cNvPr>
              <p14:cNvContentPartPr/>
              <p14:nvPr/>
            </p14:nvContentPartPr>
            <p14:xfrm>
              <a:off x="4794580" y="4138489"/>
              <a:ext cx="4296240" cy="890640"/>
            </p14:xfrm>
          </p:contentPart>
        </mc:Choice>
        <mc:Fallback>
          <p:pic>
            <p:nvPicPr>
              <p:cNvPr id="156" name="墨迹 156">
                <a:extLst>
                  <a:ext uri="{FF2B5EF4-FFF2-40B4-BE49-F238E27FC236}">
                    <a16:creationId xmlns:a16="http://schemas.microsoft.com/office/drawing/2014/main" id="{FA1001B5-42E6-A84D-A7BB-F7ADC9E95C3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87019" y="4130929"/>
                <a:ext cx="4311361" cy="90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9A7B31AB-F4F0-2947-B169-32D895AA807D}"/>
                  </a:ext>
                </a:extLst>
              </p14:cNvPr>
              <p14:cNvContentPartPr/>
              <p14:nvPr/>
            </p14:nvContentPartPr>
            <p14:xfrm>
              <a:off x="8361820" y="4132009"/>
              <a:ext cx="709920" cy="5040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9A7B31AB-F4F0-2947-B169-32D895AA807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354260" y="4124809"/>
                <a:ext cx="7250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79" name="墨迹 180">
                <a:extLst>
                  <a:ext uri="{FF2B5EF4-FFF2-40B4-BE49-F238E27FC236}">
                    <a16:creationId xmlns:a16="http://schemas.microsoft.com/office/drawing/2014/main" id="{39520B37-78BB-1A42-B111-8F4F5CC612A0}"/>
                  </a:ext>
                </a:extLst>
              </p14:cNvPr>
              <p14:cNvContentPartPr/>
              <p14:nvPr/>
            </p14:nvContentPartPr>
            <p14:xfrm>
              <a:off x="9719740" y="4505689"/>
              <a:ext cx="2309400" cy="461160"/>
            </p14:xfrm>
          </p:contentPart>
        </mc:Choice>
        <mc:Fallback>
          <p:pic>
            <p:nvPicPr>
              <p:cNvPr id="179" name="墨迹 180">
                <a:extLst>
                  <a:ext uri="{FF2B5EF4-FFF2-40B4-BE49-F238E27FC236}">
                    <a16:creationId xmlns:a16="http://schemas.microsoft.com/office/drawing/2014/main" id="{39520B37-78BB-1A42-B111-8F4F5CC612A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712180" y="4498129"/>
                <a:ext cx="232452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0" name="墨迹 181">
                <a:extLst>
                  <a:ext uri="{FF2B5EF4-FFF2-40B4-BE49-F238E27FC236}">
                    <a16:creationId xmlns:a16="http://schemas.microsoft.com/office/drawing/2014/main" id="{AA10C6A1-74DE-1845-B7EC-E40F271BC2C0}"/>
                  </a:ext>
                </a:extLst>
              </p14:cNvPr>
              <p14:cNvContentPartPr/>
              <p14:nvPr/>
            </p14:nvContentPartPr>
            <p14:xfrm>
              <a:off x="9584740" y="3459889"/>
              <a:ext cx="2456640" cy="791280"/>
            </p14:xfrm>
          </p:contentPart>
        </mc:Choice>
        <mc:Fallback>
          <p:pic>
            <p:nvPicPr>
              <p:cNvPr id="180" name="墨迹 181">
                <a:extLst>
                  <a:ext uri="{FF2B5EF4-FFF2-40B4-BE49-F238E27FC236}">
                    <a16:creationId xmlns:a16="http://schemas.microsoft.com/office/drawing/2014/main" id="{AA10C6A1-74DE-1845-B7EC-E40F271BC2C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577180" y="3452329"/>
                <a:ext cx="2471760" cy="80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0436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4">
                <a:extLst>
                  <a:ext uri="{FF2B5EF4-FFF2-40B4-BE49-F238E27FC236}">
                    <a16:creationId xmlns:a16="http://schemas.microsoft.com/office/drawing/2014/main" id="{93188D42-E460-D84D-9125-36DF4D7E39EE}"/>
                  </a:ext>
                </a:extLst>
              </p14:cNvPr>
              <p14:cNvContentPartPr/>
              <p14:nvPr/>
            </p14:nvContentPartPr>
            <p14:xfrm>
              <a:off x="586180" y="385129"/>
              <a:ext cx="448560" cy="522720"/>
            </p14:xfrm>
          </p:contentPart>
        </mc:Choice>
        <mc:Fallback>
          <p:pic>
            <p:nvPicPr>
              <p:cNvPr id="4" name="墨迹 4">
                <a:extLst>
                  <a:ext uri="{FF2B5EF4-FFF2-40B4-BE49-F238E27FC236}">
                    <a16:creationId xmlns:a16="http://schemas.microsoft.com/office/drawing/2014/main" id="{93188D42-E460-D84D-9125-36DF4D7E39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620" y="377569"/>
                <a:ext cx="46368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476F6DF7-E87C-FD4D-9DBE-D4B5D10F881B}"/>
                  </a:ext>
                </a:extLst>
              </p14:cNvPr>
              <p14:cNvContentPartPr/>
              <p14:nvPr/>
            </p14:nvContentPartPr>
            <p14:xfrm>
              <a:off x="1513900" y="484129"/>
              <a:ext cx="149760" cy="10897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476F6DF7-E87C-FD4D-9DBE-D4B5D10F88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6340" y="476569"/>
                <a:ext cx="164880" cy="11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D8789EE0-CFB9-2149-8AD7-8BFF219ABA4D}"/>
                  </a:ext>
                </a:extLst>
              </p14:cNvPr>
              <p14:cNvContentPartPr/>
              <p14:nvPr/>
            </p14:nvContentPartPr>
            <p14:xfrm>
              <a:off x="1949500" y="465409"/>
              <a:ext cx="168480" cy="2368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D8789EE0-CFB9-2149-8AD7-8BFF219ABA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1940" y="457849"/>
                <a:ext cx="1836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B2A825DA-65BC-9743-9812-AD40EE893458}"/>
                  </a:ext>
                </a:extLst>
              </p14:cNvPr>
              <p14:cNvContentPartPr/>
              <p14:nvPr/>
            </p14:nvContentPartPr>
            <p14:xfrm>
              <a:off x="1931140" y="1119169"/>
              <a:ext cx="105480" cy="2120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B2A825DA-65BC-9743-9812-AD40EE89345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3580" y="1111609"/>
                <a:ext cx="1206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70DCC798-3B77-CC44-BC97-0159F8858AAB}"/>
                  </a:ext>
                </a:extLst>
              </p14:cNvPr>
              <p14:cNvContentPartPr/>
              <p14:nvPr/>
            </p14:nvContentPartPr>
            <p14:xfrm>
              <a:off x="2329300" y="540289"/>
              <a:ext cx="81360" cy="7974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70DCC798-3B77-CC44-BC97-0159F8858AA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21740" y="532729"/>
                <a:ext cx="96480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E29D2D72-4E8A-754B-BFE0-85EC89E24DE6}"/>
                  </a:ext>
                </a:extLst>
              </p14:cNvPr>
              <p14:cNvContentPartPr/>
              <p14:nvPr/>
            </p14:nvContentPartPr>
            <p14:xfrm>
              <a:off x="3163420" y="527689"/>
              <a:ext cx="143640" cy="73152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E29D2D72-4E8A-754B-BFE0-85EC89E24DE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55860" y="520129"/>
                <a:ext cx="15876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DBD7772C-6F28-B146-BF76-DFA29DC4B8E7}"/>
                  </a:ext>
                </a:extLst>
              </p14:cNvPr>
              <p14:cNvContentPartPr/>
              <p14:nvPr/>
            </p14:nvContentPartPr>
            <p14:xfrm>
              <a:off x="3524860" y="459289"/>
              <a:ext cx="168480" cy="23076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DBD7772C-6F28-B146-BF76-DFA29DC4B8E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17300" y="451729"/>
                <a:ext cx="1836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B6F38615-678D-984C-A27C-CC3B3090A00E}"/>
                  </a:ext>
                </a:extLst>
              </p14:cNvPr>
              <p14:cNvContentPartPr/>
              <p14:nvPr/>
            </p14:nvContentPartPr>
            <p14:xfrm>
              <a:off x="3586780" y="1032049"/>
              <a:ext cx="143640" cy="18720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B6F38615-678D-984C-A27C-CC3B3090A00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79580" y="1024489"/>
                <a:ext cx="1587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0817F31F-3DA9-E547-8293-3A055929C39A}"/>
                  </a:ext>
                </a:extLst>
              </p14:cNvPr>
              <p14:cNvContentPartPr/>
              <p14:nvPr/>
            </p14:nvContentPartPr>
            <p14:xfrm>
              <a:off x="3916900" y="490249"/>
              <a:ext cx="125280" cy="87732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0817F31F-3DA9-E547-8293-3A055929C39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09340" y="482689"/>
                <a:ext cx="140400" cy="89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E0AD5D00-8C07-E644-9B6F-57F3D65CD466}"/>
                  </a:ext>
                </a:extLst>
              </p14:cNvPr>
              <p14:cNvContentPartPr/>
              <p14:nvPr/>
            </p14:nvContentPartPr>
            <p14:xfrm>
              <a:off x="4676140" y="533809"/>
              <a:ext cx="100080" cy="67284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E0AD5D00-8C07-E644-9B6F-57F3D65CD46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68580" y="526609"/>
                <a:ext cx="11520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09ABB575-D1D7-A147-A7B9-C503752A12A6}"/>
                  </a:ext>
                </a:extLst>
              </p14:cNvPr>
              <p14:cNvContentPartPr/>
              <p14:nvPr/>
            </p14:nvContentPartPr>
            <p14:xfrm>
              <a:off x="5037580" y="434449"/>
              <a:ext cx="118800" cy="23076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09ABB575-D1D7-A147-A7B9-C503752A12A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30020" y="426889"/>
                <a:ext cx="1335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9" name="墨迹 33">
                <a:extLst>
                  <a:ext uri="{FF2B5EF4-FFF2-40B4-BE49-F238E27FC236}">
                    <a16:creationId xmlns:a16="http://schemas.microsoft.com/office/drawing/2014/main" id="{75AE46B6-00CF-CE49-90E0-45DADE8E65B8}"/>
                  </a:ext>
                </a:extLst>
              </p14:cNvPr>
              <p14:cNvContentPartPr/>
              <p14:nvPr/>
            </p14:nvContentPartPr>
            <p14:xfrm>
              <a:off x="6643540" y="814249"/>
              <a:ext cx="162360" cy="205920"/>
            </p14:xfrm>
          </p:contentPart>
        </mc:Choice>
        <mc:Fallback>
          <p:pic>
            <p:nvPicPr>
              <p:cNvPr id="29" name="墨迹 33">
                <a:extLst>
                  <a:ext uri="{FF2B5EF4-FFF2-40B4-BE49-F238E27FC236}">
                    <a16:creationId xmlns:a16="http://schemas.microsoft.com/office/drawing/2014/main" id="{75AE46B6-00CF-CE49-90E0-45DADE8E65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35980" y="806689"/>
                <a:ext cx="1771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0" name="墨迹 34">
                <a:extLst>
                  <a:ext uri="{FF2B5EF4-FFF2-40B4-BE49-F238E27FC236}">
                    <a16:creationId xmlns:a16="http://schemas.microsoft.com/office/drawing/2014/main" id="{E9634CAF-B449-A649-AE4D-999AB2A689C6}"/>
                  </a:ext>
                </a:extLst>
              </p14:cNvPr>
              <p14:cNvContentPartPr/>
              <p14:nvPr/>
            </p14:nvContentPartPr>
            <p14:xfrm>
              <a:off x="5373820" y="471889"/>
              <a:ext cx="1002600" cy="928080"/>
            </p14:xfrm>
          </p:contentPart>
        </mc:Choice>
        <mc:Fallback>
          <p:pic>
            <p:nvPicPr>
              <p:cNvPr id="30" name="墨迹 34">
                <a:extLst>
                  <a:ext uri="{FF2B5EF4-FFF2-40B4-BE49-F238E27FC236}">
                    <a16:creationId xmlns:a16="http://schemas.microsoft.com/office/drawing/2014/main" id="{E9634CAF-B449-A649-AE4D-999AB2A689C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66260" y="464329"/>
                <a:ext cx="1017720" cy="9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1" name="墨迹 35">
                <a:extLst>
                  <a:ext uri="{FF2B5EF4-FFF2-40B4-BE49-F238E27FC236}">
                    <a16:creationId xmlns:a16="http://schemas.microsoft.com/office/drawing/2014/main" id="{DA0DB9C9-6D5D-3944-8277-2836E53DF24E}"/>
                  </a:ext>
                </a:extLst>
              </p14:cNvPr>
              <p14:cNvContentPartPr/>
              <p14:nvPr/>
            </p14:nvContentPartPr>
            <p14:xfrm>
              <a:off x="4962700" y="1044289"/>
              <a:ext cx="205920" cy="243360"/>
            </p14:xfrm>
          </p:contentPart>
        </mc:Choice>
        <mc:Fallback>
          <p:pic>
            <p:nvPicPr>
              <p:cNvPr id="31" name="墨迹 35">
                <a:extLst>
                  <a:ext uri="{FF2B5EF4-FFF2-40B4-BE49-F238E27FC236}">
                    <a16:creationId xmlns:a16="http://schemas.microsoft.com/office/drawing/2014/main" id="{DA0DB9C9-6D5D-3944-8277-2836E53DF24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55140" y="1037078"/>
                <a:ext cx="221040" cy="258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2" name="墨迹 36">
                <a:extLst>
                  <a:ext uri="{FF2B5EF4-FFF2-40B4-BE49-F238E27FC236}">
                    <a16:creationId xmlns:a16="http://schemas.microsoft.com/office/drawing/2014/main" id="{4B568ECA-DB10-874F-8801-48A847D4A87B}"/>
                  </a:ext>
                </a:extLst>
              </p14:cNvPr>
              <p14:cNvContentPartPr/>
              <p14:nvPr/>
            </p14:nvContentPartPr>
            <p14:xfrm>
              <a:off x="4265380" y="782929"/>
              <a:ext cx="187200" cy="180720"/>
            </p14:xfrm>
          </p:contentPart>
        </mc:Choice>
        <mc:Fallback>
          <p:pic>
            <p:nvPicPr>
              <p:cNvPr id="32" name="墨迹 36">
                <a:extLst>
                  <a:ext uri="{FF2B5EF4-FFF2-40B4-BE49-F238E27FC236}">
                    <a16:creationId xmlns:a16="http://schemas.microsoft.com/office/drawing/2014/main" id="{4B568ECA-DB10-874F-8801-48A847D4A87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57820" y="775369"/>
                <a:ext cx="2023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3" name="墨迹 37">
                <a:extLst>
                  <a:ext uri="{FF2B5EF4-FFF2-40B4-BE49-F238E27FC236}">
                    <a16:creationId xmlns:a16="http://schemas.microsoft.com/office/drawing/2014/main" id="{7806E9FF-27FF-064E-B08A-D03E1D3442E5}"/>
                  </a:ext>
                </a:extLst>
              </p14:cNvPr>
              <p14:cNvContentPartPr/>
              <p14:nvPr/>
            </p14:nvContentPartPr>
            <p14:xfrm>
              <a:off x="2659420" y="845209"/>
              <a:ext cx="193320" cy="187200"/>
            </p14:xfrm>
          </p:contentPart>
        </mc:Choice>
        <mc:Fallback>
          <p:pic>
            <p:nvPicPr>
              <p:cNvPr id="33" name="墨迹 37">
                <a:extLst>
                  <a:ext uri="{FF2B5EF4-FFF2-40B4-BE49-F238E27FC236}">
                    <a16:creationId xmlns:a16="http://schemas.microsoft.com/office/drawing/2014/main" id="{7806E9FF-27FF-064E-B08A-D03E1D3442E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51860" y="837649"/>
                <a:ext cx="2084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1" name="墨迹 41">
                <a:extLst>
                  <a:ext uri="{FF2B5EF4-FFF2-40B4-BE49-F238E27FC236}">
                    <a16:creationId xmlns:a16="http://schemas.microsoft.com/office/drawing/2014/main" id="{9FC0E676-4890-BA46-9252-0B051264F1F5}"/>
                  </a:ext>
                </a:extLst>
              </p14:cNvPr>
              <p14:cNvContentPartPr/>
              <p14:nvPr/>
            </p14:nvContentPartPr>
            <p14:xfrm>
              <a:off x="6954940" y="863929"/>
              <a:ext cx="155880" cy="31320"/>
            </p14:xfrm>
          </p:contentPart>
        </mc:Choice>
        <mc:Fallback>
          <p:pic>
            <p:nvPicPr>
              <p:cNvPr id="41" name="墨迹 41">
                <a:extLst>
                  <a:ext uri="{FF2B5EF4-FFF2-40B4-BE49-F238E27FC236}">
                    <a16:creationId xmlns:a16="http://schemas.microsoft.com/office/drawing/2014/main" id="{9FC0E676-4890-BA46-9252-0B051264F1F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47380" y="856369"/>
                <a:ext cx="1710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EF8FD933-33E2-6548-AD68-3E014B3438E9}"/>
                  </a:ext>
                </a:extLst>
              </p14:cNvPr>
              <p14:cNvContentPartPr/>
              <p14:nvPr/>
            </p14:nvContentPartPr>
            <p14:xfrm>
              <a:off x="11941660" y="807769"/>
              <a:ext cx="18360" cy="2520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EF8FD933-33E2-6548-AD68-3E014B3438E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934100" y="800209"/>
                <a:ext cx="334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8" name="墨迹 72">
                <a:extLst>
                  <a:ext uri="{FF2B5EF4-FFF2-40B4-BE49-F238E27FC236}">
                    <a16:creationId xmlns:a16="http://schemas.microsoft.com/office/drawing/2014/main" id="{CACB3136-F9D8-0446-84A8-0644D03EADBB}"/>
                  </a:ext>
                </a:extLst>
              </p14:cNvPr>
              <p14:cNvContentPartPr/>
              <p14:nvPr/>
            </p14:nvContentPartPr>
            <p14:xfrm>
              <a:off x="11132380" y="814249"/>
              <a:ext cx="597960" cy="43920"/>
            </p14:xfrm>
          </p:contentPart>
        </mc:Choice>
        <mc:Fallback>
          <p:pic>
            <p:nvPicPr>
              <p:cNvPr id="68" name="墨迹 72">
                <a:extLst>
                  <a:ext uri="{FF2B5EF4-FFF2-40B4-BE49-F238E27FC236}">
                    <a16:creationId xmlns:a16="http://schemas.microsoft.com/office/drawing/2014/main" id="{CACB3136-F9D8-0446-84A8-0644D03EADB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124820" y="806689"/>
                <a:ext cx="6130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9" name="墨迹 73">
                <a:extLst>
                  <a:ext uri="{FF2B5EF4-FFF2-40B4-BE49-F238E27FC236}">
                    <a16:creationId xmlns:a16="http://schemas.microsoft.com/office/drawing/2014/main" id="{EB08B3B6-9C0B-C14C-8144-72A55476F774}"/>
                  </a:ext>
                </a:extLst>
              </p14:cNvPr>
              <p14:cNvContentPartPr/>
              <p14:nvPr/>
            </p14:nvContentPartPr>
            <p14:xfrm>
              <a:off x="9775180" y="241489"/>
              <a:ext cx="1143000" cy="927720"/>
            </p14:xfrm>
          </p:contentPart>
        </mc:Choice>
        <mc:Fallback>
          <p:pic>
            <p:nvPicPr>
              <p:cNvPr id="69" name="墨迹 73">
                <a:extLst>
                  <a:ext uri="{FF2B5EF4-FFF2-40B4-BE49-F238E27FC236}">
                    <a16:creationId xmlns:a16="http://schemas.microsoft.com/office/drawing/2014/main" id="{EB08B3B6-9C0B-C14C-8144-72A55476F77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767620" y="233932"/>
                <a:ext cx="1158120" cy="942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0" name="墨迹 74">
                <a:extLst>
                  <a:ext uri="{FF2B5EF4-FFF2-40B4-BE49-F238E27FC236}">
                    <a16:creationId xmlns:a16="http://schemas.microsoft.com/office/drawing/2014/main" id="{CED0C6F2-7CB6-8346-859E-0E03F543A59E}"/>
                  </a:ext>
                </a:extLst>
              </p14:cNvPr>
              <p14:cNvContentPartPr/>
              <p14:nvPr/>
            </p14:nvContentPartPr>
            <p14:xfrm>
              <a:off x="9258220" y="297289"/>
              <a:ext cx="311760" cy="915480"/>
            </p14:xfrm>
          </p:contentPart>
        </mc:Choice>
        <mc:Fallback>
          <p:pic>
            <p:nvPicPr>
              <p:cNvPr id="70" name="墨迹 74">
                <a:extLst>
                  <a:ext uri="{FF2B5EF4-FFF2-40B4-BE49-F238E27FC236}">
                    <a16:creationId xmlns:a16="http://schemas.microsoft.com/office/drawing/2014/main" id="{CED0C6F2-7CB6-8346-859E-0E03F543A59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250660" y="289729"/>
                <a:ext cx="326880" cy="9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1" name="墨迹 75">
                <a:extLst>
                  <a:ext uri="{FF2B5EF4-FFF2-40B4-BE49-F238E27FC236}">
                    <a16:creationId xmlns:a16="http://schemas.microsoft.com/office/drawing/2014/main" id="{EDD51008-48FB-3E4A-AA07-FBE4788C3257}"/>
                  </a:ext>
                </a:extLst>
              </p14:cNvPr>
              <p14:cNvContentPartPr/>
              <p14:nvPr/>
            </p14:nvContentPartPr>
            <p14:xfrm>
              <a:off x="8112700" y="334729"/>
              <a:ext cx="953280" cy="924480"/>
            </p14:xfrm>
          </p:contentPart>
        </mc:Choice>
        <mc:Fallback>
          <p:pic>
            <p:nvPicPr>
              <p:cNvPr id="71" name="墨迹 75">
                <a:extLst>
                  <a:ext uri="{FF2B5EF4-FFF2-40B4-BE49-F238E27FC236}">
                    <a16:creationId xmlns:a16="http://schemas.microsoft.com/office/drawing/2014/main" id="{EDD51008-48FB-3E4A-AA07-FBE4788C325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105497" y="327169"/>
                <a:ext cx="968406" cy="9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2" name="墨迹 76">
                <a:extLst>
                  <a:ext uri="{FF2B5EF4-FFF2-40B4-BE49-F238E27FC236}">
                    <a16:creationId xmlns:a16="http://schemas.microsoft.com/office/drawing/2014/main" id="{64F00E8F-F425-8342-A639-BF39EFAFAFC0}"/>
                  </a:ext>
                </a:extLst>
              </p14:cNvPr>
              <p14:cNvContentPartPr/>
              <p14:nvPr/>
            </p14:nvContentPartPr>
            <p14:xfrm>
              <a:off x="7303420" y="366049"/>
              <a:ext cx="529920" cy="965160"/>
            </p14:xfrm>
          </p:contentPart>
        </mc:Choice>
        <mc:Fallback>
          <p:pic>
            <p:nvPicPr>
              <p:cNvPr id="72" name="墨迹 76">
                <a:extLst>
                  <a:ext uri="{FF2B5EF4-FFF2-40B4-BE49-F238E27FC236}">
                    <a16:creationId xmlns:a16="http://schemas.microsoft.com/office/drawing/2014/main" id="{64F00E8F-F425-8342-A639-BF39EFAFAFC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95855" y="358489"/>
                <a:ext cx="545050" cy="9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90D2615E-96E2-E545-AB2A-0BF5786A5951}"/>
                  </a:ext>
                </a:extLst>
              </p14:cNvPr>
              <p14:cNvContentPartPr/>
              <p14:nvPr/>
            </p14:nvContentPartPr>
            <p14:xfrm>
              <a:off x="2117620" y="2034289"/>
              <a:ext cx="193320" cy="1908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90D2615E-96E2-E545-AB2A-0BF5786A595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10060" y="2026729"/>
                <a:ext cx="208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6" name="墨迹 87">
                <a:extLst>
                  <a:ext uri="{FF2B5EF4-FFF2-40B4-BE49-F238E27FC236}">
                    <a16:creationId xmlns:a16="http://schemas.microsoft.com/office/drawing/2014/main" id="{2C2DBA83-3C3F-8149-B2C0-57D8BEA3901F}"/>
                  </a:ext>
                </a:extLst>
              </p14:cNvPr>
              <p14:cNvContentPartPr/>
              <p14:nvPr/>
            </p14:nvContentPartPr>
            <p14:xfrm>
              <a:off x="2609380" y="2009449"/>
              <a:ext cx="81360" cy="230760"/>
            </p14:xfrm>
          </p:contentPart>
        </mc:Choice>
        <mc:Fallback>
          <p:pic>
            <p:nvPicPr>
              <p:cNvPr id="86" name="墨迹 87">
                <a:extLst>
                  <a:ext uri="{FF2B5EF4-FFF2-40B4-BE49-F238E27FC236}">
                    <a16:creationId xmlns:a16="http://schemas.microsoft.com/office/drawing/2014/main" id="{2C2DBA83-3C3F-8149-B2C0-57D8BEA3901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02180" y="2001889"/>
                <a:ext cx="964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7" name="墨迹 88">
                <a:extLst>
                  <a:ext uri="{FF2B5EF4-FFF2-40B4-BE49-F238E27FC236}">
                    <a16:creationId xmlns:a16="http://schemas.microsoft.com/office/drawing/2014/main" id="{C967CD44-449F-1C4B-B54D-56360903DFFE}"/>
                  </a:ext>
                </a:extLst>
              </p14:cNvPr>
              <p14:cNvContentPartPr/>
              <p14:nvPr/>
            </p14:nvContentPartPr>
            <p14:xfrm>
              <a:off x="735580" y="1810369"/>
              <a:ext cx="1127160" cy="454680"/>
            </p14:xfrm>
          </p:contentPart>
        </mc:Choice>
        <mc:Fallback>
          <p:pic>
            <p:nvPicPr>
              <p:cNvPr id="87" name="墨迹 88">
                <a:extLst>
                  <a:ext uri="{FF2B5EF4-FFF2-40B4-BE49-F238E27FC236}">
                    <a16:creationId xmlns:a16="http://schemas.microsoft.com/office/drawing/2014/main" id="{C967CD44-449F-1C4B-B54D-56360903DFF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8020" y="1802809"/>
                <a:ext cx="114228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D1922BCC-9514-EF48-88FD-4F662E5D6FE0}"/>
                  </a:ext>
                </a:extLst>
              </p14:cNvPr>
              <p14:cNvContentPartPr/>
              <p14:nvPr/>
            </p14:nvContentPartPr>
            <p14:xfrm>
              <a:off x="1831420" y="2781289"/>
              <a:ext cx="243000" cy="46728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D1922BCC-9514-EF48-88FD-4F662E5D6FE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23860" y="2773729"/>
                <a:ext cx="2581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8" name="墨迹 108">
                <a:extLst>
                  <a:ext uri="{FF2B5EF4-FFF2-40B4-BE49-F238E27FC236}">
                    <a16:creationId xmlns:a16="http://schemas.microsoft.com/office/drawing/2014/main" id="{7DBF7D1B-D4E1-F741-BB0A-F66852E807F6}"/>
                  </a:ext>
                </a:extLst>
              </p14:cNvPr>
              <p14:cNvContentPartPr/>
              <p14:nvPr/>
            </p14:nvContentPartPr>
            <p14:xfrm>
              <a:off x="2360620" y="2762569"/>
              <a:ext cx="1052640" cy="392400"/>
            </p14:xfrm>
          </p:contentPart>
        </mc:Choice>
        <mc:Fallback>
          <p:pic>
            <p:nvPicPr>
              <p:cNvPr id="108" name="墨迹 108">
                <a:extLst>
                  <a:ext uri="{FF2B5EF4-FFF2-40B4-BE49-F238E27FC236}">
                    <a16:creationId xmlns:a16="http://schemas.microsoft.com/office/drawing/2014/main" id="{7DBF7D1B-D4E1-F741-BB0A-F66852E807F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353060" y="2755009"/>
                <a:ext cx="106740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DB955122-633B-3F40-8535-E740FF4CE6CF}"/>
                  </a:ext>
                </a:extLst>
              </p14:cNvPr>
              <p14:cNvContentPartPr/>
              <p14:nvPr/>
            </p14:nvContentPartPr>
            <p14:xfrm>
              <a:off x="3512260" y="2513809"/>
              <a:ext cx="218160" cy="11880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DB955122-633B-3F40-8535-E740FF4CE6C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04700" y="2506249"/>
                <a:ext cx="2332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8" name="墨迹 119">
                <a:extLst>
                  <a:ext uri="{FF2B5EF4-FFF2-40B4-BE49-F238E27FC236}">
                    <a16:creationId xmlns:a16="http://schemas.microsoft.com/office/drawing/2014/main" id="{8AFD242C-DE84-5C47-A22F-125F5BEBD223}"/>
                  </a:ext>
                </a:extLst>
              </p14:cNvPr>
              <p14:cNvContentPartPr/>
              <p14:nvPr/>
            </p14:nvContentPartPr>
            <p14:xfrm>
              <a:off x="4614220" y="2619649"/>
              <a:ext cx="703440" cy="893880"/>
            </p14:xfrm>
          </p:contentPart>
        </mc:Choice>
        <mc:Fallback>
          <p:pic>
            <p:nvPicPr>
              <p:cNvPr id="118" name="墨迹 119">
                <a:extLst>
                  <a:ext uri="{FF2B5EF4-FFF2-40B4-BE49-F238E27FC236}">
                    <a16:creationId xmlns:a16="http://schemas.microsoft.com/office/drawing/2014/main" id="{8AFD242C-DE84-5C47-A22F-125F5BEBD22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606664" y="2612092"/>
                <a:ext cx="718552" cy="908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9" name="墨迹 120">
                <a:extLst>
                  <a:ext uri="{FF2B5EF4-FFF2-40B4-BE49-F238E27FC236}">
                    <a16:creationId xmlns:a16="http://schemas.microsoft.com/office/drawing/2014/main" id="{B4B52A57-62E3-5A44-85DB-170339FD18F8}"/>
                  </a:ext>
                </a:extLst>
              </p14:cNvPr>
              <p14:cNvContentPartPr/>
              <p14:nvPr/>
            </p14:nvContentPartPr>
            <p14:xfrm>
              <a:off x="4097260" y="2818729"/>
              <a:ext cx="249480" cy="180000"/>
            </p14:xfrm>
          </p:contentPart>
        </mc:Choice>
        <mc:Fallback>
          <p:pic>
            <p:nvPicPr>
              <p:cNvPr id="119" name="墨迹 120">
                <a:extLst>
                  <a:ext uri="{FF2B5EF4-FFF2-40B4-BE49-F238E27FC236}">
                    <a16:creationId xmlns:a16="http://schemas.microsoft.com/office/drawing/2014/main" id="{B4B52A57-62E3-5A44-85DB-170339FD18F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090060" y="2811184"/>
                <a:ext cx="264600" cy="194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1" name="墨迹 133">
                <a:extLst>
                  <a:ext uri="{FF2B5EF4-FFF2-40B4-BE49-F238E27FC236}">
                    <a16:creationId xmlns:a16="http://schemas.microsoft.com/office/drawing/2014/main" id="{C74DBD6B-3A6D-3B4D-9B62-B37D114922D1}"/>
                  </a:ext>
                </a:extLst>
              </p14:cNvPr>
              <p14:cNvContentPartPr/>
              <p14:nvPr/>
            </p14:nvContentPartPr>
            <p14:xfrm>
              <a:off x="6792940" y="2270809"/>
              <a:ext cx="629280" cy="734760"/>
            </p14:xfrm>
          </p:contentPart>
        </mc:Choice>
        <mc:Fallback>
          <p:pic>
            <p:nvPicPr>
              <p:cNvPr id="131" name="墨迹 133">
                <a:extLst>
                  <a:ext uri="{FF2B5EF4-FFF2-40B4-BE49-F238E27FC236}">
                    <a16:creationId xmlns:a16="http://schemas.microsoft.com/office/drawing/2014/main" id="{C74DBD6B-3A6D-3B4D-9B62-B37D114922D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785380" y="2263253"/>
                <a:ext cx="644040" cy="749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2" name="墨迹 134">
                <a:extLst>
                  <a:ext uri="{FF2B5EF4-FFF2-40B4-BE49-F238E27FC236}">
                    <a16:creationId xmlns:a16="http://schemas.microsoft.com/office/drawing/2014/main" id="{808AFB4A-C49A-A94C-906C-40870BA6B8B8}"/>
                  </a:ext>
                </a:extLst>
              </p14:cNvPr>
              <p14:cNvContentPartPr/>
              <p14:nvPr/>
            </p14:nvContentPartPr>
            <p14:xfrm>
              <a:off x="6070780" y="2351809"/>
              <a:ext cx="454320" cy="840960"/>
            </p14:xfrm>
          </p:contentPart>
        </mc:Choice>
        <mc:Fallback>
          <p:pic>
            <p:nvPicPr>
              <p:cNvPr id="132" name="墨迹 134">
                <a:extLst>
                  <a:ext uri="{FF2B5EF4-FFF2-40B4-BE49-F238E27FC236}">
                    <a16:creationId xmlns:a16="http://schemas.microsoft.com/office/drawing/2014/main" id="{808AFB4A-C49A-A94C-906C-40870BA6B8B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63214" y="2344249"/>
                <a:ext cx="469452" cy="85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3" name="墨迹 135">
                <a:extLst>
                  <a:ext uri="{FF2B5EF4-FFF2-40B4-BE49-F238E27FC236}">
                    <a16:creationId xmlns:a16="http://schemas.microsoft.com/office/drawing/2014/main" id="{3D622AC1-0764-AA4F-BEE8-BE6EE69AC733}"/>
                  </a:ext>
                </a:extLst>
              </p14:cNvPr>
              <p14:cNvContentPartPr/>
              <p14:nvPr/>
            </p14:nvContentPartPr>
            <p14:xfrm>
              <a:off x="5018860" y="2171449"/>
              <a:ext cx="815760" cy="1320120"/>
            </p14:xfrm>
          </p:contentPart>
        </mc:Choice>
        <mc:Fallback>
          <p:pic>
            <p:nvPicPr>
              <p:cNvPr id="133" name="墨迹 135">
                <a:extLst>
                  <a:ext uri="{FF2B5EF4-FFF2-40B4-BE49-F238E27FC236}">
                    <a16:creationId xmlns:a16="http://schemas.microsoft.com/office/drawing/2014/main" id="{3D622AC1-0764-AA4F-BEE8-BE6EE69AC73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011300" y="2163889"/>
                <a:ext cx="830880" cy="13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48A97B2C-5A0D-0C48-9687-0E9EFB808CD9}"/>
                  </a:ext>
                </a:extLst>
              </p14:cNvPr>
              <p14:cNvContentPartPr/>
              <p14:nvPr/>
            </p14:nvContentPartPr>
            <p14:xfrm>
              <a:off x="1327060" y="3945529"/>
              <a:ext cx="498240" cy="64764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48A97B2C-5A0D-0C48-9687-0E9EFB808CD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319500" y="3937969"/>
                <a:ext cx="51336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4" name="墨迹 146">
                <a:extLst>
                  <a:ext uri="{FF2B5EF4-FFF2-40B4-BE49-F238E27FC236}">
                    <a16:creationId xmlns:a16="http://schemas.microsoft.com/office/drawing/2014/main" id="{CDC1CC65-6014-B64B-A431-722139B58922}"/>
                  </a:ext>
                </a:extLst>
              </p14:cNvPr>
              <p14:cNvContentPartPr/>
              <p14:nvPr/>
            </p14:nvContentPartPr>
            <p14:xfrm>
              <a:off x="3088900" y="4157209"/>
              <a:ext cx="361440" cy="218160"/>
            </p14:xfrm>
          </p:contentPart>
        </mc:Choice>
        <mc:Fallback>
          <p:pic>
            <p:nvPicPr>
              <p:cNvPr id="144" name="墨迹 146">
                <a:extLst>
                  <a:ext uri="{FF2B5EF4-FFF2-40B4-BE49-F238E27FC236}">
                    <a16:creationId xmlns:a16="http://schemas.microsoft.com/office/drawing/2014/main" id="{CDC1CC65-6014-B64B-A431-722139B5892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81340" y="4149649"/>
                <a:ext cx="3765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5" name="墨迹 147">
                <a:extLst>
                  <a:ext uri="{FF2B5EF4-FFF2-40B4-BE49-F238E27FC236}">
                    <a16:creationId xmlns:a16="http://schemas.microsoft.com/office/drawing/2014/main" id="{D85EF390-C9DE-364A-815B-B9548D339C99}"/>
                  </a:ext>
                </a:extLst>
              </p14:cNvPr>
              <p14:cNvContentPartPr/>
              <p14:nvPr/>
            </p14:nvContentPartPr>
            <p14:xfrm>
              <a:off x="2603260" y="4256929"/>
              <a:ext cx="230760" cy="137160"/>
            </p14:xfrm>
          </p:contentPart>
        </mc:Choice>
        <mc:Fallback>
          <p:pic>
            <p:nvPicPr>
              <p:cNvPr id="145" name="墨迹 147">
                <a:extLst>
                  <a:ext uri="{FF2B5EF4-FFF2-40B4-BE49-F238E27FC236}">
                    <a16:creationId xmlns:a16="http://schemas.microsoft.com/office/drawing/2014/main" id="{D85EF390-C9DE-364A-815B-B9548D339C9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595700" y="4249369"/>
                <a:ext cx="2458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6" name="墨迹 148">
                <a:extLst>
                  <a:ext uri="{FF2B5EF4-FFF2-40B4-BE49-F238E27FC236}">
                    <a16:creationId xmlns:a16="http://schemas.microsoft.com/office/drawing/2014/main" id="{EACCB4DE-2C69-834C-8BFF-D14789B10929}"/>
                  </a:ext>
                </a:extLst>
              </p14:cNvPr>
              <p14:cNvContentPartPr/>
              <p14:nvPr/>
            </p14:nvContentPartPr>
            <p14:xfrm>
              <a:off x="2111500" y="4113649"/>
              <a:ext cx="230760" cy="299160"/>
            </p14:xfrm>
          </p:contentPart>
        </mc:Choice>
        <mc:Fallback>
          <p:pic>
            <p:nvPicPr>
              <p:cNvPr id="146" name="墨迹 148">
                <a:extLst>
                  <a:ext uri="{FF2B5EF4-FFF2-40B4-BE49-F238E27FC236}">
                    <a16:creationId xmlns:a16="http://schemas.microsoft.com/office/drawing/2014/main" id="{EACCB4DE-2C69-834C-8BFF-D14789B1092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103940" y="4106089"/>
                <a:ext cx="24588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59" name="墨迹 160">
                <a:extLst>
                  <a:ext uri="{FF2B5EF4-FFF2-40B4-BE49-F238E27FC236}">
                    <a16:creationId xmlns:a16="http://schemas.microsoft.com/office/drawing/2014/main" id="{D198A843-5ADD-2E46-8386-AC9EC5E47DB8}"/>
                  </a:ext>
                </a:extLst>
              </p14:cNvPr>
              <p14:cNvContentPartPr/>
              <p14:nvPr/>
            </p14:nvContentPartPr>
            <p14:xfrm>
              <a:off x="5971420" y="4064689"/>
              <a:ext cx="672120" cy="248400"/>
            </p14:xfrm>
          </p:contentPart>
        </mc:Choice>
        <mc:Fallback>
          <p:pic>
            <p:nvPicPr>
              <p:cNvPr id="159" name="墨迹 160">
                <a:extLst>
                  <a:ext uri="{FF2B5EF4-FFF2-40B4-BE49-F238E27FC236}">
                    <a16:creationId xmlns:a16="http://schemas.microsoft.com/office/drawing/2014/main" id="{D198A843-5ADD-2E46-8386-AC9EC5E47DB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963860" y="4057140"/>
                <a:ext cx="687240" cy="263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60" name="墨迹 161">
                <a:extLst>
                  <a:ext uri="{FF2B5EF4-FFF2-40B4-BE49-F238E27FC236}">
                    <a16:creationId xmlns:a16="http://schemas.microsoft.com/office/drawing/2014/main" id="{D441EA78-9D60-C742-AD0B-A7D74043C86B}"/>
                  </a:ext>
                </a:extLst>
              </p14:cNvPr>
              <p14:cNvContentPartPr/>
              <p14:nvPr/>
            </p14:nvContentPartPr>
            <p14:xfrm>
              <a:off x="4489660" y="3864529"/>
              <a:ext cx="1064880" cy="660240"/>
            </p14:xfrm>
          </p:contentPart>
        </mc:Choice>
        <mc:Fallback>
          <p:pic>
            <p:nvPicPr>
              <p:cNvPr id="160" name="墨迹 161">
                <a:extLst>
                  <a:ext uri="{FF2B5EF4-FFF2-40B4-BE49-F238E27FC236}">
                    <a16:creationId xmlns:a16="http://schemas.microsoft.com/office/drawing/2014/main" id="{D441EA78-9D60-C742-AD0B-A7D74043C86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482100" y="3856969"/>
                <a:ext cx="108000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8" name="墨迹 168">
                <a:extLst>
                  <a:ext uri="{FF2B5EF4-FFF2-40B4-BE49-F238E27FC236}">
                    <a16:creationId xmlns:a16="http://schemas.microsoft.com/office/drawing/2014/main" id="{EA88E797-CA96-4244-A090-DE0D5B5B2091}"/>
                  </a:ext>
                </a:extLst>
              </p14:cNvPr>
              <p14:cNvContentPartPr/>
              <p14:nvPr/>
            </p14:nvContentPartPr>
            <p14:xfrm>
              <a:off x="7210180" y="2594449"/>
              <a:ext cx="1880640" cy="610560"/>
            </p14:xfrm>
          </p:contentPart>
        </mc:Choice>
        <mc:Fallback>
          <p:pic>
            <p:nvPicPr>
              <p:cNvPr id="168" name="墨迹 168">
                <a:extLst>
                  <a:ext uri="{FF2B5EF4-FFF2-40B4-BE49-F238E27FC236}">
                    <a16:creationId xmlns:a16="http://schemas.microsoft.com/office/drawing/2014/main" id="{EA88E797-CA96-4244-A090-DE0D5B5B209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202619" y="2587249"/>
                <a:ext cx="1895763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81" name="墨迹 181">
                <a:extLst>
                  <a:ext uri="{FF2B5EF4-FFF2-40B4-BE49-F238E27FC236}">
                    <a16:creationId xmlns:a16="http://schemas.microsoft.com/office/drawing/2014/main" id="{1FAD416E-C240-DD49-89FA-96BCEA7C610E}"/>
                  </a:ext>
                </a:extLst>
              </p14:cNvPr>
              <p14:cNvContentPartPr/>
              <p14:nvPr/>
            </p14:nvContentPartPr>
            <p14:xfrm>
              <a:off x="4358980" y="4841929"/>
              <a:ext cx="2129400" cy="828360"/>
            </p14:xfrm>
          </p:contentPart>
        </mc:Choice>
        <mc:Fallback>
          <p:pic>
            <p:nvPicPr>
              <p:cNvPr id="181" name="墨迹 181">
                <a:extLst>
                  <a:ext uri="{FF2B5EF4-FFF2-40B4-BE49-F238E27FC236}">
                    <a16:creationId xmlns:a16="http://schemas.microsoft.com/office/drawing/2014/main" id="{1FAD416E-C240-DD49-89FA-96BCEA7C610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351420" y="4834369"/>
                <a:ext cx="2144520" cy="84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65540A90-5458-F04C-8B9C-F50D17B5F12F}"/>
                  </a:ext>
                </a:extLst>
              </p14:cNvPr>
              <p14:cNvContentPartPr/>
              <p14:nvPr/>
            </p14:nvContentPartPr>
            <p14:xfrm>
              <a:off x="5809420" y="4711249"/>
              <a:ext cx="212040" cy="15588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65540A90-5458-F04C-8B9C-F50D17B5F12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801860" y="4703689"/>
                <a:ext cx="2271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93" name="墨迹 194">
                <a:extLst>
                  <a:ext uri="{FF2B5EF4-FFF2-40B4-BE49-F238E27FC236}">
                    <a16:creationId xmlns:a16="http://schemas.microsoft.com/office/drawing/2014/main" id="{E496999F-76F4-DF40-9382-8811540284BB}"/>
                  </a:ext>
                </a:extLst>
              </p14:cNvPr>
              <p14:cNvContentPartPr/>
              <p14:nvPr/>
            </p14:nvContentPartPr>
            <p14:xfrm>
              <a:off x="8112700" y="4614409"/>
              <a:ext cx="442440" cy="729360"/>
            </p14:xfrm>
          </p:contentPart>
        </mc:Choice>
        <mc:Fallback>
          <p:pic>
            <p:nvPicPr>
              <p:cNvPr id="193" name="墨迹 194">
                <a:extLst>
                  <a:ext uri="{FF2B5EF4-FFF2-40B4-BE49-F238E27FC236}">
                    <a16:creationId xmlns:a16="http://schemas.microsoft.com/office/drawing/2014/main" id="{E496999F-76F4-DF40-9382-8811540284B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105500" y="4606853"/>
                <a:ext cx="457560" cy="744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94" name="墨迹 195">
                <a:extLst>
                  <a:ext uri="{FF2B5EF4-FFF2-40B4-BE49-F238E27FC236}">
                    <a16:creationId xmlns:a16="http://schemas.microsoft.com/office/drawing/2014/main" id="{942C237A-17EA-A749-8CBB-D4F872BE3398}"/>
                  </a:ext>
                </a:extLst>
              </p14:cNvPr>
              <p14:cNvContentPartPr/>
              <p14:nvPr/>
            </p14:nvContentPartPr>
            <p14:xfrm>
              <a:off x="6587740" y="4474729"/>
              <a:ext cx="1307520" cy="816120"/>
            </p14:xfrm>
          </p:contentPart>
        </mc:Choice>
        <mc:Fallback>
          <p:pic>
            <p:nvPicPr>
              <p:cNvPr id="194" name="墨迹 195">
                <a:extLst>
                  <a:ext uri="{FF2B5EF4-FFF2-40B4-BE49-F238E27FC236}">
                    <a16:creationId xmlns:a16="http://schemas.microsoft.com/office/drawing/2014/main" id="{942C237A-17EA-A749-8CBB-D4F872BE339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580182" y="4467166"/>
                <a:ext cx="1322276" cy="831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9618FB58-1377-8F4D-B00B-3E644D6181F2}"/>
                  </a:ext>
                </a:extLst>
              </p14:cNvPr>
              <p14:cNvContentPartPr/>
              <p14:nvPr/>
            </p14:nvContentPartPr>
            <p14:xfrm>
              <a:off x="9551620" y="4817809"/>
              <a:ext cx="192600" cy="29232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9618FB58-1377-8F4D-B00B-3E644D6181F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544060" y="4810249"/>
                <a:ext cx="2077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00" name="墨迹 200">
                <a:extLst>
                  <a:ext uri="{FF2B5EF4-FFF2-40B4-BE49-F238E27FC236}">
                    <a16:creationId xmlns:a16="http://schemas.microsoft.com/office/drawing/2014/main" id="{A74F7E17-24B1-4244-8C23-FA50BB16B69D}"/>
                  </a:ext>
                </a:extLst>
              </p14:cNvPr>
              <p14:cNvContentPartPr/>
              <p14:nvPr/>
            </p14:nvContentPartPr>
            <p14:xfrm>
              <a:off x="8903620" y="4953889"/>
              <a:ext cx="336240" cy="124920"/>
            </p14:xfrm>
          </p:contentPart>
        </mc:Choice>
        <mc:Fallback>
          <p:pic>
            <p:nvPicPr>
              <p:cNvPr id="200" name="墨迹 200">
                <a:extLst>
                  <a:ext uri="{FF2B5EF4-FFF2-40B4-BE49-F238E27FC236}">
                    <a16:creationId xmlns:a16="http://schemas.microsoft.com/office/drawing/2014/main" id="{A74F7E17-24B1-4244-8C23-FA50BB16B69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896068" y="4946689"/>
                <a:ext cx="351344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21" name="墨迹 223">
                <a:extLst>
                  <a:ext uri="{FF2B5EF4-FFF2-40B4-BE49-F238E27FC236}">
                    <a16:creationId xmlns:a16="http://schemas.microsoft.com/office/drawing/2014/main" id="{5B41ED3D-81C6-834C-B209-7B74C8B07230}"/>
                  </a:ext>
                </a:extLst>
              </p14:cNvPr>
              <p14:cNvContentPartPr/>
              <p14:nvPr/>
            </p14:nvContentPartPr>
            <p14:xfrm>
              <a:off x="5669020" y="6211729"/>
              <a:ext cx="1485720" cy="193320"/>
            </p14:xfrm>
          </p:contentPart>
        </mc:Choice>
        <mc:Fallback>
          <p:pic>
            <p:nvPicPr>
              <p:cNvPr id="221" name="墨迹 223">
                <a:extLst>
                  <a:ext uri="{FF2B5EF4-FFF2-40B4-BE49-F238E27FC236}">
                    <a16:creationId xmlns:a16="http://schemas.microsoft.com/office/drawing/2014/main" id="{5B41ED3D-81C6-834C-B209-7B74C8B0723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661458" y="6204169"/>
                <a:ext cx="1500844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22" name="墨迹 224">
                <a:extLst>
                  <a:ext uri="{FF2B5EF4-FFF2-40B4-BE49-F238E27FC236}">
                    <a16:creationId xmlns:a16="http://schemas.microsoft.com/office/drawing/2014/main" id="{D4ADB6B0-B524-8B43-9C89-C824D31E9E2F}"/>
                  </a:ext>
                </a:extLst>
              </p14:cNvPr>
              <p14:cNvContentPartPr/>
              <p14:nvPr/>
            </p14:nvContentPartPr>
            <p14:xfrm>
              <a:off x="3350260" y="5894209"/>
              <a:ext cx="2067120" cy="797040"/>
            </p14:xfrm>
          </p:contentPart>
        </mc:Choice>
        <mc:Fallback>
          <p:pic>
            <p:nvPicPr>
              <p:cNvPr id="222" name="墨迹 224">
                <a:extLst>
                  <a:ext uri="{FF2B5EF4-FFF2-40B4-BE49-F238E27FC236}">
                    <a16:creationId xmlns:a16="http://schemas.microsoft.com/office/drawing/2014/main" id="{D4ADB6B0-B524-8B43-9C89-C824D31E9E2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342700" y="5886652"/>
                <a:ext cx="2082240" cy="811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23" name="墨迹 225">
                <a:extLst>
                  <a:ext uri="{FF2B5EF4-FFF2-40B4-BE49-F238E27FC236}">
                    <a16:creationId xmlns:a16="http://schemas.microsoft.com/office/drawing/2014/main" id="{0327BBA6-6E67-C349-8C05-71FF39F0E8B3}"/>
                  </a:ext>
                </a:extLst>
              </p14:cNvPr>
              <p14:cNvContentPartPr/>
              <p14:nvPr/>
            </p14:nvContentPartPr>
            <p14:xfrm>
              <a:off x="2055340" y="6062329"/>
              <a:ext cx="933480" cy="529560"/>
            </p14:xfrm>
          </p:contentPart>
        </mc:Choice>
        <mc:Fallback>
          <p:pic>
            <p:nvPicPr>
              <p:cNvPr id="223" name="墨迹 225">
                <a:extLst>
                  <a:ext uri="{FF2B5EF4-FFF2-40B4-BE49-F238E27FC236}">
                    <a16:creationId xmlns:a16="http://schemas.microsoft.com/office/drawing/2014/main" id="{0327BBA6-6E67-C349-8C05-71FF39F0E8B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047780" y="6054769"/>
                <a:ext cx="94860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1CA12F97-3D34-0A40-9073-CFD3538DD846}"/>
                  </a:ext>
                </a:extLst>
              </p14:cNvPr>
              <p14:cNvContentPartPr/>
              <p14:nvPr/>
            </p14:nvContentPartPr>
            <p14:xfrm>
              <a:off x="8280820" y="5894209"/>
              <a:ext cx="174600" cy="62280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1CA12F97-3D34-0A40-9073-CFD3538DD84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273260" y="5886649"/>
                <a:ext cx="18972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56999604-FB09-6047-94FD-C7BAB115D273}"/>
                  </a:ext>
                </a:extLst>
              </p14:cNvPr>
              <p14:cNvContentPartPr/>
              <p14:nvPr/>
            </p14:nvContentPartPr>
            <p14:xfrm>
              <a:off x="8679340" y="5694769"/>
              <a:ext cx="162360" cy="29304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56999604-FB09-6047-94FD-C7BAB115D27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71780" y="5687209"/>
                <a:ext cx="1771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6B5223F9-C443-7E44-9050-220569D17823}"/>
                  </a:ext>
                </a:extLst>
              </p14:cNvPr>
              <p14:cNvContentPartPr/>
              <p14:nvPr/>
            </p14:nvContentPartPr>
            <p14:xfrm>
              <a:off x="8742340" y="6423409"/>
              <a:ext cx="43200" cy="146880"/>
            </p14:xfrm>
          </p:contentPart>
        </mc:Choice>
        <mc:Fallback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6B5223F9-C443-7E44-9050-220569D1782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734780" y="6415849"/>
                <a:ext cx="583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61697016-4AA8-DF4E-866F-2F0C6D1BCE68}"/>
                  </a:ext>
                </a:extLst>
              </p14:cNvPr>
              <p14:cNvContentPartPr/>
              <p14:nvPr/>
            </p14:nvContentPartPr>
            <p14:xfrm>
              <a:off x="9084700" y="5744809"/>
              <a:ext cx="87120" cy="70992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61697016-4AA8-DF4E-866F-2F0C6D1BCE6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077140" y="5737249"/>
                <a:ext cx="102240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38" name="墨迹 240">
                <a:extLst>
                  <a:ext uri="{FF2B5EF4-FFF2-40B4-BE49-F238E27FC236}">
                    <a16:creationId xmlns:a16="http://schemas.microsoft.com/office/drawing/2014/main" id="{91BFBEC2-D8FA-4646-BB81-FCD291FF74D1}"/>
                  </a:ext>
                </a:extLst>
              </p14:cNvPr>
              <p14:cNvContentPartPr/>
              <p14:nvPr/>
            </p14:nvContentPartPr>
            <p14:xfrm>
              <a:off x="10005220" y="5519809"/>
              <a:ext cx="511200" cy="978480"/>
            </p14:xfrm>
          </p:contentPart>
        </mc:Choice>
        <mc:Fallback>
          <p:pic>
            <p:nvPicPr>
              <p:cNvPr id="238" name="墨迹 240">
                <a:extLst>
                  <a:ext uri="{FF2B5EF4-FFF2-40B4-BE49-F238E27FC236}">
                    <a16:creationId xmlns:a16="http://schemas.microsoft.com/office/drawing/2014/main" id="{91BFBEC2-D8FA-4646-BB81-FCD291FF74D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997660" y="5512249"/>
                <a:ext cx="525960" cy="9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39" name="墨迹 241">
                <a:extLst>
                  <a:ext uri="{FF2B5EF4-FFF2-40B4-BE49-F238E27FC236}">
                    <a16:creationId xmlns:a16="http://schemas.microsoft.com/office/drawing/2014/main" id="{AD45A02D-8ECD-7648-9E4F-D6437D1FD02D}"/>
                  </a:ext>
                </a:extLst>
              </p14:cNvPr>
              <p14:cNvContentPartPr/>
              <p14:nvPr/>
            </p14:nvContentPartPr>
            <p14:xfrm>
              <a:off x="9389260" y="6018769"/>
              <a:ext cx="224640" cy="230760"/>
            </p14:xfrm>
          </p:contentPart>
        </mc:Choice>
        <mc:Fallback>
          <p:pic>
            <p:nvPicPr>
              <p:cNvPr id="239" name="墨迹 241">
                <a:extLst>
                  <a:ext uri="{FF2B5EF4-FFF2-40B4-BE49-F238E27FC236}">
                    <a16:creationId xmlns:a16="http://schemas.microsoft.com/office/drawing/2014/main" id="{AD45A02D-8ECD-7648-9E4F-D6437D1FD02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381700" y="6011209"/>
                <a:ext cx="2394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40" name="墨迹 242">
                <a:extLst>
                  <a:ext uri="{FF2B5EF4-FFF2-40B4-BE49-F238E27FC236}">
                    <a16:creationId xmlns:a16="http://schemas.microsoft.com/office/drawing/2014/main" id="{B1228C1E-8703-0841-B9C7-6F5DB01EA8AF}"/>
                  </a:ext>
                </a:extLst>
              </p14:cNvPr>
              <p14:cNvContentPartPr/>
              <p14:nvPr/>
            </p14:nvContentPartPr>
            <p14:xfrm>
              <a:off x="7558660" y="6217849"/>
              <a:ext cx="448560" cy="143280"/>
            </p14:xfrm>
          </p:contentPart>
        </mc:Choice>
        <mc:Fallback>
          <p:pic>
            <p:nvPicPr>
              <p:cNvPr id="240" name="墨迹 242">
                <a:extLst>
                  <a:ext uri="{FF2B5EF4-FFF2-40B4-BE49-F238E27FC236}">
                    <a16:creationId xmlns:a16="http://schemas.microsoft.com/office/drawing/2014/main" id="{B1228C1E-8703-0841-B9C7-6F5DB01EA8A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551100" y="6210308"/>
                <a:ext cx="463680" cy="158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46" name="墨迹 246">
                <a:extLst>
                  <a:ext uri="{FF2B5EF4-FFF2-40B4-BE49-F238E27FC236}">
                    <a16:creationId xmlns:a16="http://schemas.microsoft.com/office/drawing/2014/main" id="{8EC36A92-716A-DB4D-9717-18B1DDC8EBA6}"/>
                  </a:ext>
                </a:extLst>
              </p14:cNvPr>
              <p14:cNvContentPartPr/>
              <p14:nvPr/>
            </p14:nvContentPartPr>
            <p14:xfrm>
              <a:off x="10291780" y="6193009"/>
              <a:ext cx="180720" cy="354960"/>
            </p14:xfrm>
          </p:contentPart>
        </mc:Choice>
        <mc:Fallback>
          <p:pic>
            <p:nvPicPr>
              <p:cNvPr id="246" name="墨迹 246">
                <a:extLst>
                  <a:ext uri="{FF2B5EF4-FFF2-40B4-BE49-F238E27FC236}">
                    <a16:creationId xmlns:a16="http://schemas.microsoft.com/office/drawing/2014/main" id="{8EC36A92-716A-DB4D-9717-18B1DDC8EBA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284220" y="6185457"/>
                <a:ext cx="195840" cy="370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48" name="墨迹 247">
                <a:extLst>
                  <a:ext uri="{FF2B5EF4-FFF2-40B4-BE49-F238E27FC236}">
                    <a16:creationId xmlns:a16="http://schemas.microsoft.com/office/drawing/2014/main" id="{D74B7392-C754-A845-AF52-69F6C10CE2EF}"/>
                  </a:ext>
                </a:extLst>
              </p14:cNvPr>
              <p14:cNvContentPartPr/>
              <p14:nvPr/>
            </p14:nvContentPartPr>
            <p14:xfrm>
              <a:off x="10553140" y="5552569"/>
              <a:ext cx="181080" cy="952200"/>
            </p14:xfrm>
          </p:contentPart>
        </mc:Choice>
        <mc:Fallback>
          <p:pic>
            <p:nvPicPr>
              <p:cNvPr id="248" name="墨迹 247">
                <a:extLst>
                  <a:ext uri="{FF2B5EF4-FFF2-40B4-BE49-F238E27FC236}">
                    <a16:creationId xmlns:a16="http://schemas.microsoft.com/office/drawing/2014/main" id="{D74B7392-C754-A845-AF52-69F6C10CE2E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545580" y="5545009"/>
                <a:ext cx="196200" cy="9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55" name="墨迹 256">
                <a:extLst>
                  <a:ext uri="{FF2B5EF4-FFF2-40B4-BE49-F238E27FC236}">
                    <a16:creationId xmlns:a16="http://schemas.microsoft.com/office/drawing/2014/main" id="{BE9252CF-D18D-5646-AB03-30377009A7DD}"/>
                  </a:ext>
                </a:extLst>
              </p14:cNvPr>
              <p14:cNvContentPartPr/>
              <p14:nvPr/>
            </p14:nvContentPartPr>
            <p14:xfrm>
              <a:off x="11256580" y="6062329"/>
              <a:ext cx="716400" cy="106200"/>
            </p14:xfrm>
          </p:contentPart>
        </mc:Choice>
        <mc:Fallback>
          <p:pic>
            <p:nvPicPr>
              <p:cNvPr id="255" name="墨迹 256">
                <a:extLst>
                  <a:ext uri="{FF2B5EF4-FFF2-40B4-BE49-F238E27FC236}">
                    <a16:creationId xmlns:a16="http://schemas.microsoft.com/office/drawing/2014/main" id="{BE9252CF-D18D-5646-AB03-30377009A7D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249380" y="6054769"/>
                <a:ext cx="7315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56" name="墨迹 257">
                <a:extLst>
                  <a:ext uri="{FF2B5EF4-FFF2-40B4-BE49-F238E27FC236}">
                    <a16:creationId xmlns:a16="http://schemas.microsoft.com/office/drawing/2014/main" id="{C11CC27C-CB04-DB4B-9A74-F289193A8251}"/>
                  </a:ext>
                </a:extLst>
              </p14:cNvPr>
              <p14:cNvContentPartPr/>
              <p14:nvPr/>
            </p14:nvContentPartPr>
            <p14:xfrm>
              <a:off x="10914220" y="5968729"/>
              <a:ext cx="149760" cy="199440"/>
            </p14:xfrm>
          </p:contentPart>
        </mc:Choice>
        <mc:Fallback>
          <p:pic>
            <p:nvPicPr>
              <p:cNvPr id="256" name="墨迹 257">
                <a:extLst>
                  <a:ext uri="{FF2B5EF4-FFF2-40B4-BE49-F238E27FC236}">
                    <a16:creationId xmlns:a16="http://schemas.microsoft.com/office/drawing/2014/main" id="{C11CC27C-CB04-DB4B-9A74-F289193A825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906660" y="5961169"/>
                <a:ext cx="1648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59" name="墨迹 258">
                <a:extLst>
                  <a:ext uri="{FF2B5EF4-FFF2-40B4-BE49-F238E27FC236}">
                    <a16:creationId xmlns:a16="http://schemas.microsoft.com/office/drawing/2014/main" id="{C1DA1988-4555-974F-833A-7DF53C11C1D8}"/>
                  </a:ext>
                </a:extLst>
              </p14:cNvPr>
              <p14:cNvContentPartPr/>
              <p14:nvPr/>
            </p14:nvContentPartPr>
            <p14:xfrm>
              <a:off x="1190260" y="1455049"/>
              <a:ext cx="10309680" cy="156240"/>
            </p14:xfrm>
          </p:contentPart>
        </mc:Choice>
        <mc:Fallback>
          <p:pic>
            <p:nvPicPr>
              <p:cNvPr id="259" name="墨迹 258">
                <a:extLst>
                  <a:ext uri="{FF2B5EF4-FFF2-40B4-BE49-F238E27FC236}">
                    <a16:creationId xmlns:a16="http://schemas.microsoft.com/office/drawing/2014/main" id="{C1DA1988-4555-974F-833A-7DF53C11C1D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82700" y="1447849"/>
                <a:ext cx="10324800" cy="17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66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AFC06E7-E683-C842-8AD5-9433FE244938}"/>
                  </a:ext>
                </a:extLst>
              </p14:cNvPr>
              <p14:cNvContentPartPr/>
              <p14:nvPr/>
            </p14:nvContentPartPr>
            <p14:xfrm>
              <a:off x="643060" y="745489"/>
              <a:ext cx="24480" cy="43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AFC06E7-E683-C842-8AD5-9433FE2449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500" y="737929"/>
                <a:ext cx="396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093E6E0A-D908-1A42-80AF-2FF06858DAA2}"/>
                  </a:ext>
                </a:extLst>
              </p14:cNvPr>
              <p14:cNvContentPartPr/>
              <p14:nvPr/>
            </p14:nvContentPartPr>
            <p14:xfrm>
              <a:off x="2678140" y="789049"/>
              <a:ext cx="12960" cy="2520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093E6E0A-D908-1A42-80AF-2FF06858DA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0580" y="781849"/>
                <a:ext cx="27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墨迹 14">
                <a:extLst>
                  <a:ext uri="{FF2B5EF4-FFF2-40B4-BE49-F238E27FC236}">
                    <a16:creationId xmlns:a16="http://schemas.microsoft.com/office/drawing/2014/main" id="{C42AD2B7-C6DD-CF4C-BFCB-90A6D04CA457}"/>
                  </a:ext>
                </a:extLst>
              </p14:cNvPr>
              <p14:cNvContentPartPr/>
              <p14:nvPr/>
            </p14:nvContentPartPr>
            <p14:xfrm>
              <a:off x="2242180" y="478009"/>
              <a:ext cx="435960" cy="205920"/>
            </p14:xfrm>
          </p:contentPart>
        </mc:Choice>
        <mc:Fallback>
          <p:pic>
            <p:nvPicPr>
              <p:cNvPr id="13" name="墨迹 14">
                <a:extLst>
                  <a:ext uri="{FF2B5EF4-FFF2-40B4-BE49-F238E27FC236}">
                    <a16:creationId xmlns:a16="http://schemas.microsoft.com/office/drawing/2014/main" id="{C42AD2B7-C6DD-CF4C-BFCB-90A6D04CA45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4626" y="470449"/>
                <a:ext cx="450708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墨迹 15">
                <a:extLst>
                  <a:ext uri="{FF2B5EF4-FFF2-40B4-BE49-F238E27FC236}">
                    <a16:creationId xmlns:a16="http://schemas.microsoft.com/office/drawing/2014/main" id="{0483A151-0D63-5945-B7FD-497C67359FEF}"/>
                  </a:ext>
                </a:extLst>
              </p14:cNvPr>
              <p14:cNvContentPartPr/>
              <p14:nvPr/>
            </p14:nvContentPartPr>
            <p14:xfrm>
              <a:off x="539380" y="372169"/>
              <a:ext cx="1479240" cy="479520"/>
            </p14:xfrm>
          </p:contentPart>
        </mc:Choice>
        <mc:Fallback>
          <p:pic>
            <p:nvPicPr>
              <p:cNvPr id="14" name="墨迹 15">
                <a:extLst>
                  <a:ext uri="{FF2B5EF4-FFF2-40B4-BE49-F238E27FC236}">
                    <a16:creationId xmlns:a16="http://schemas.microsoft.com/office/drawing/2014/main" id="{0483A151-0D63-5945-B7FD-497C67359F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1820" y="364615"/>
                <a:ext cx="1494360" cy="494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DEABD339-9E85-8148-B488-00B512A43971}"/>
                  </a:ext>
                </a:extLst>
              </p14:cNvPr>
              <p14:cNvContentPartPr/>
              <p14:nvPr/>
            </p14:nvContentPartPr>
            <p14:xfrm>
              <a:off x="1264780" y="1032049"/>
              <a:ext cx="212040" cy="49824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DEABD339-9E85-8148-B488-00B512A439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7220" y="1024489"/>
                <a:ext cx="22716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7B820EE7-955F-A741-A89B-8E9FB4FAC611}"/>
                  </a:ext>
                </a:extLst>
              </p14:cNvPr>
              <p14:cNvContentPartPr/>
              <p14:nvPr/>
            </p14:nvContentPartPr>
            <p14:xfrm>
              <a:off x="1831420" y="1168849"/>
              <a:ext cx="124920" cy="1908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7B820EE7-955F-A741-A89B-8E9FB4FAC61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23860" y="1161289"/>
                <a:ext cx="140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0CA8916A-0AD8-9B4A-939B-73F7CE9676C0}"/>
                  </a:ext>
                </a:extLst>
              </p14:cNvPr>
              <p14:cNvContentPartPr/>
              <p14:nvPr/>
            </p14:nvContentPartPr>
            <p14:xfrm>
              <a:off x="1856260" y="1306009"/>
              <a:ext cx="187200" cy="3780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0CA8916A-0AD8-9B4A-939B-73F7CE9676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48700" y="1298449"/>
                <a:ext cx="2023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F2BCE73D-0F85-4D48-92A4-DB3252B62553}"/>
                  </a:ext>
                </a:extLst>
              </p14:cNvPr>
              <p14:cNvContentPartPr/>
              <p14:nvPr/>
            </p14:nvContentPartPr>
            <p14:xfrm>
              <a:off x="2989180" y="1237609"/>
              <a:ext cx="31320" cy="11232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F2BCE73D-0F85-4D48-92A4-DB3252B6255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81620" y="1230049"/>
                <a:ext cx="464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E76B853E-DD1C-CB48-9A53-C0473A650FC9}"/>
                  </a:ext>
                </a:extLst>
              </p14:cNvPr>
              <p14:cNvContentPartPr/>
              <p14:nvPr/>
            </p14:nvContentPartPr>
            <p14:xfrm>
              <a:off x="3238300" y="1306009"/>
              <a:ext cx="6480" cy="4392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E76B853E-DD1C-CB48-9A53-C0473A650FC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30740" y="1298449"/>
                <a:ext cx="216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B88DE825-D179-DD44-8795-3989819236CA}"/>
                  </a:ext>
                </a:extLst>
              </p14:cNvPr>
              <p14:cNvContentPartPr/>
              <p14:nvPr/>
            </p14:nvContentPartPr>
            <p14:xfrm>
              <a:off x="3854620" y="1175329"/>
              <a:ext cx="124920" cy="14364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B88DE825-D179-DD44-8795-3989819236C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47060" y="1167769"/>
                <a:ext cx="1400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6DBFC36C-5A5B-AE47-9B19-85DA529EBBD6}"/>
                  </a:ext>
                </a:extLst>
              </p14:cNvPr>
              <p14:cNvContentPartPr/>
              <p14:nvPr/>
            </p14:nvContentPartPr>
            <p14:xfrm>
              <a:off x="4196980" y="1312129"/>
              <a:ext cx="56520" cy="6264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6DBFC36C-5A5B-AE47-9B19-85DA529EBB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89420" y="1304569"/>
                <a:ext cx="712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AA240807-1426-8C4B-8FA8-77CB332FBC91}"/>
                  </a:ext>
                </a:extLst>
              </p14:cNvPr>
              <p14:cNvContentPartPr/>
              <p14:nvPr/>
            </p14:nvContentPartPr>
            <p14:xfrm>
              <a:off x="4676500" y="1187569"/>
              <a:ext cx="137160" cy="1296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AA240807-1426-8C4B-8FA8-77CB332FBC9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68940" y="1180009"/>
                <a:ext cx="152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6139104C-ACAA-804B-8FF2-650B8B51C620}"/>
                  </a:ext>
                </a:extLst>
              </p14:cNvPr>
              <p14:cNvContentPartPr/>
              <p14:nvPr/>
            </p14:nvContentPartPr>
            <p14:xfrm>
              <a:off x="5049820" y="1156609"/>
              <a:ext cx="374040" cy="3132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6139104C-ACAA-804B-8FF2-650B8B51C62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42260" y="1149049"/>
                <a:ext cx="3888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5" name="墨迹 37">
                <a:extLst>
                  <a:ext uri="{FF2B5EF4-FFF2-40B4-BE49-F238E27FC236}">
                    <a16:creationId xmlns:a16="http://schemas.microsoft.com/office/drawing/2014/main" id="{BB179F41-DD02-A141-9972-D7C25097A79B}"/>
                  </a:ext>
                </a:extLst>
              </p14:cNvPr>
              <p14:cNvContentPartPr/>
              <p14:nvPr/>
            </p14:nvContentPartPr>
            <p14:xfrm>
              <a:off x="6045940" y="751969"/>
              <a:ext cx="710280" cy="815760"/>
            </p14:xfrm>
          </p:contentPart>
        </mc:Choice>
        <mc:Fallback>
          <p:pic>
            <p:nvPicPr>
              <p:cNvPr id="35" name="墨迹 37">
                <a:extLst>
                  <a:ext uri="{FF2B5EF4-FFF2-40B4-BE49-F238E27FC236}">
                    <a16:creationId xmlns:a16="http://schemas.microsoft.com/office/drawing/2014/main" id="{BB179F41-DD02-A141-9972-D7C25097A79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38376" y="744409"/>
                <a:ext cx="725408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6" name="墨迹 38">
                <a:extLst>
                  <a:ext uri="{FF2B5EF4-FFF2-40B4-BE49-F238E27FC236}">
                    <a16:creationId xmlns:a16="http://schemas.microsoft.com/office/drawing/2014/main" id="{AED5D265-CBDC-5646-8F2C-51D487BBC761}"/>
                  </a:ext>
                </a:extLst>
              </p14:cNvPr>
              <p14:cNvContentPartPr/>
              <p14:nvPr/>
            </p14:nvContentPartPr>
            <p14:xfrm>
              <a:off x="3493540" y="1050769"/>
              <a:ext cx="180720" cy="255600"/>
            </p14:xfrm>
          </p:contentPart>
        </mc:Choice>
        <mc:Fallback>
          <p:pic>
            <p:nvPicPr>
              <p:cNvPr id="36" name="墨迹 38">
                <a:extLst>
                  <a:ext uri="{FF2B5EF4-FFF2-40B4-BE49-F238E27FC236}">
                    <a16:creationId xmlns:a16="http://schemas.microsoft.com/office/drawing/2014/main" id="{AED5D265-CBDC-5646-8F2C-51D487BBC76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85980" y="1043209"/>
                <a:ext cx="1958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7" name="墨迹 39">
                <a:extLst>
                  <a:ext uri="{FF2B5EF4-FFF2-40B4-BE49-F238E27FC236}">
                    <a16:creationId xmlns:a16="http://schemas.microsoft.com/office/drawing/2014/main" id="{E4ED9C57-D2C0-834F-9C34-1D909DA664A6}"/>
                  </a:ext>
                </a:extLst>
              </p14:cNvPr>
              <p14:cNvContentPartPr/>
              <p14:nvPr/>
            </p14:nvContentPartPr>
            <p14:xfrm>
              <a:off x="2285740" y="913609"/>
              <a:ext cx="535680" cy="547560"/>
            </p14:xfrm>
          </p:contentPart>
        </mc:Choice>
        <mc:Fallback>
          <p:pic>
            <p:nvPicPr>
              <p:cNvPr id="37" name="墨迹 39">
                <a:extLst>
                  <a:ext uri="{FF2B5EF4-FFF2-40B4-BE49-F238E27FC236}">
                    <a16:creationId xmlns:a16="http://schemas.microsoft.com/office/drawing/2014/main" id="{E4ED9C57-D2C0-834F-9C34-1D909DA664A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78180" y="906049"/>
                <a:ext cx="55080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896F01D1-9D8B-D243-9F4F-822C1B0C1E6A}"/>
                  </a:ext>
                </a:extLst>
              </p14:cNvPr>
              <p14:cNvContentPartPr/>
              <p14:nvPr/>
            </p14:nvContentPartPr>
            <p14:xfrm>
              <a:off x="1432900" y="2208529"/>
              <a:ext cx="137160" cy="31788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896F01D1-9D8B-D243-9F4F-822C1B0C1E6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25340" y="2200969"/>
                <a:ext cx="152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9771C4E2-544E-2446-BFC4-D4EF2D5EA068}"/>
                  </a:ext>
                </a:extLst>
              </p14:cNvPr>
              <p14:cNvContentPartPr/>
              <p14:nvPr/>
            </p14:nvContentPartPr>
            <p14:xfrm>
              <a:off x="1887220" y="2158849"/>
              <a:ext cx="93600" cy="5004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9771C4E2-544E-2446-BFC4-D4EF2D5EA06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80020" y="2151289"/>
                <a:ext cx="1087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A3ED5225-1DE2-B84E-9A18-C0E41F572CD7}"/>
                  </a:ext>
                </a:extLst>
              </p14:cNvPr>
              <p14:cNvContentPartPr/>
              <p14:nvPr/>
            </p14:nvContentPartPr>
            <p14:xfrm>
              <a:off x="1881100" y="2345689"/>
              <a:ext cx="293040" cy="13680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A3ED5225-1DE2-B84E-9A18-C0E41F572CD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73540" y="2338129"/>
                <a:ext cx="3081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6" name="墨迹 59">
                <a:extLst>
                  <a:ext uri="{FF2B5EF4-FFF2-40B4-BE49-F238E27FC236}">
                    <a16:creationId xmlns:a16="http://schemas.microsoft.com/office/drawing/2014/main" id="{430F5800-305C-774E-8268-9496BC8B8582}"/>
                  </a:ext>
                </a:extLst>
              </p14:cNvPr>
              <p14:cNvContentPartPr/>
              <p14:nvPr/>
            </p14:nvContentPartPr>
            <p14:xfrm>
              <a:off x="4844620" y="2376649"/>
              <a:ext cx="43920" cy="124920"/>
            </p14:xfrm>
          </p:contentPart>
        </mc:Choice>
        <mc:Fallback>
          <p:pic>
            <p:nvPicPr>
              <p:cNvPr id="56" name="墨迹 59">
                <a:extLst>
                  <a:ext uri="{FF2B5EF4-FFF2-40B4-BE49-F238E27FC236}">
                    <a16:creationId xmlns:a16="http://schemas.microsoft.com/office/drawing/2014/main" id="{430F5800-305C-774E-8268-9496BC8B858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837060" y="2369089"/>
                <a:ext cx="590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7" name="墨迹 60">
                <a:extLst>
                  <a:ext uri="{FF2B5EF4-FFF2-40B4-BE49-F238E27FC236}">
                    <a16:creationId xmlns:a16="http://schemas.microsoft.com/office/drawing/2014/main" id="{E0421615-69BA-BD4C-952D-FEF90CEEE9D2}"/>
                  </a:ext>
                </a:extLst>
              </p14:cNvPr>
              <p14:cNvContentPartPr/>
              <p14:nvPr/>
            </p14:nvContentPartPr>
            <p14:xfrm>
              <a:off x="4302820" y="2090449"/>
              <a:ext cx="249120" cy="386280"/>
            </p14:xfrm>
          </p:contentPart>
        </mc:Choice>
        <mc:Fallback>
          <p:pic>
            <p:nvPicPr>
              <p:cNvPr id="57" name="墨迹 60">
                <a:extLst>
                  <a:ext uri="{FF2B5EF4-FFF2-40B4-BE49-F238E27FC236}">
                    <a16:creationId xmlns:a16="http://schemas.microsoft.com/office/drawing/2014/main" id="{E0421615-69BA-BD4C-952D-FEF90CEEE9D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295271" y="2082889"/>
                <a:ext cx="264218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8" name="墨迹 61">
                <a:extLst>
                  <a:ext uri="{FF2B5EF4-FFF2-40B4-BE49-F238E27FC236}">
                    <a16:creationId xmlns:a16="http://schemas.microsoft.com/office/drawing/2014/main" id="{016DF06E-9193-A740-9A8D-185260114ABA}"/>
                  </a:ext>
                </a:extLst>
              </p14:cNvPr>
              <p14:cNvContentPartPr/>
              <p14:nvPr/>
            </p14:nvContentPartPr>
            <p14:xfrm>
              <a:off x="3506140" y="2065609"/>
              <a:ext cx="261720" cy="423720"/>
            </p14:xfrm>
          </p:contentPart>
        </mc:Choice>
        <mc:Fallback>
          <p:pic>
            <p:nvPicPr>
              <p:cNvPr id="58" name="墨迹 61">
                <a:extLst>
                  <a:ext uri="{FF2B5EF4-FFF2-40B4-BE49-F238E27FC236}">
                    <a16:creationId xmlns:a16="http://schemas.microsoft.com/office/drawing/2014/main" id="{016DF06E-9193-A740-9A8D-185260114AB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98580" y="2058049"/>
                <a:ext cx="2768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9" name="墨迹 62">
                <a:extLst>
                  <a:ext uri="{FF2B5EF4-FFF2-40B4-BE49-F238E27FC236}">
                    <a16:creationId xmlns:a16="http://schemas.microsoft.com/office/drawing/2014/main" id="{17DB3709-7BAE-F741-A1F6-77D1915A4BFF}"/>
                  </a:ext>
                </a:extLst>
              </p14:cNvPr>
              <p14:cNvContentPartPr/>
              <p14:nvPr/>
            </p14:nvContentPartPr>
            <p14:xfrm>
              <a:off x="2553580" y="1928449"/>
              <a:ext cx="690480" cy="622080"/>
            </p14:xfrm>
          </p:contentPart>
        </mc:Choice>
        <mc:Fallback>
          <p:pic>
            <p:nvPicPr>
              <p:cNvPr id="59" name="墨迹 62">
                <a:extLst>
                  <a:ext uri="{FF2B5EF4-FFF2-40B4-BE49-F238E27FC236}">
                    <a16:creationId xmlns:a16="http://schemas.microsoft.com/office/drawing/2014/main" id="{17DB3709-7BAE-F741-A1F6-77D1915A4BF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46024" y="1920889"/>
                <a:ext cx="705232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3" name="墨迹 85">
                <a:extLst>
                  <a:ext uri="{FF2B5EF4-FFF2-40B4-BE49-F238E27FC236}">
                    <a16:creationId xmlns:a16="http://schemas.microsoft.com/office/drawing/2014/main" id="{8B6074A5-8141-4248-AA81-62FC2648876D}"/>
                  </a:ext>
                </a:extLst>
              </p14:cNvPr>
              <p14:cNvContentPartPr/>
              <p14:nvPr/>
            </p14:nvContentPartPr>
            <p14:xfrm>
              <a:off x="7577380" y="1803889"/>
              <a:ext cx="1818360" cy="791280"/>
            </p14:xfrm>
          </p:contentPart>
        </mc:Choice>
        <mc:Fallback>
          <p:pic>
            <p:nvPicPr>
              <p:cNvPr id="83" name="墨迹 85">
                <a:extLst>
                  <a:ext uri="{FF2B5EF4-FFF2-40B4-BE49-F238E27FC236}">
                    <a16:creationId xmlns:a16="http://schemas.microsoft.com/office/drawing/2014/main" id="{8B6074A5-8141-4248-AA81-62FC2648876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569820" y="1796326"/>
                <a:ext cx="1833120" cy="806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4" name="墨迹 86">
                <a:extLst>
                  <a:ext uri="{FF2B5EF4-FFF2-40B4-BE49-F238E27FC236}">
                    <a16:creationId xmlns:a16="http://schemas.microsoft.com/office/drawing/2014/main" id="{2B37ED9A-7283-D944-87AD-AA192D540930}"/>
                  </a:ext>
                </a:extLst>
              </p14:cNvPr>
              <p14:cNvContentPartPr/>
              <p14:nvPr/>
            </p14:nvContentPartPr>
            <p14:xfrm>
              <a:off x="6469300" y="1984609"/>
              <a:ext cx="704160" cy="398520"/>
            </p14:xfrm>
          </p:contentPart>
        </mc:Choice>
        <mc:Fallback>
          <p:pic>
            <p:nvPicPr>
              <p:cNvPr id="84" name="墨迹 86">
                <a:extLst>
                  <a:ext uri="{FF2B5EF4-FFF2-40B4-BE49-F238E27FC236}">
                    <a16:creationId xmlns:a16="http://schemas.microsoft.com/office/drawing/2014/main" id="{2B37ED9A-7283-D944-87AD-AA192D54093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61736" y="1977056"/>
                <a:ext cx="719288" cy="413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5" name="墨迹 87">
                <a:extLst>
                  <a:ext uri="{FF2B5EF4-FFF2-40B4-BE49-F238E27FC236}">
                    <a16:creationId xmlns:a16="http://schemas.microsoft.com/office/drawing/2014/main" id="{4E954AB6-3AF8-5C42-9849-FA0B911180FA}"/>
                  </a:ext>
                </a:extLst>
              </p14:cNvPr>
              <p14:cNvContentPartPr/>
              <p14:nvPr/>
            </p14:nvContentPartPr>
            <p14:xfrm>
              <a:off x="4838140" y="2376649"/>
              <a:ext cx="81360" cy="168480"/>
            </p14:xfrm>
          </p:contentPart>
        </mc:Choice>
        <mc:Fallback>
          <p:pic>
            <p:nvPicPr>
              <p:cNvPr id="85" name="墨迹 87">
                <a:extLst>
                  <a:ext uri="{FF2B5EF4-FFF2-40B4-BE49-F238E27FC236}">
                    <a16:creationId xmlns:a16="http://schemas.microsoft.com/office/drawing/2014/main" id="{4E954AB6-3AF8-5C42-9849-FA0B911180F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830580" y="2369089"/>
                <a:ext cx="964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2" name="墨迹 92">
                <a:extLst>
                  <a:ext uri="{FF2B5EF4-FFF2-40B4-BE49-F238E27FC236}">
                    <a16:creationId xmlns:a16="http://schemas.microsoft.com/office/drawing/2014/main" id="{8F8D85E6-F277-FB4D-A870-7663BF22FFBA}"/>
                  </a:ext>
                </a:extLst>
              </p14:cNvPr>
              <p14:cNvContentPartPr/>
              <p14:nvPr/>
            </p14:nvContentPartPr>
            <p14:xfrm>
              <a:off x="2397700" y="3329209"/>
              <a:ext cx="280800" cy="411120"/>
            </p14:xfrm>
          </p:contentPart>
        </mc:Choice>
        <mc:Fallback>
          <p:pic>
            <p:nvPicPr>
              <p:cNvPr id="92" name="墨迹 92">
                <a:extLst>
                  <a:ext uri="{FF2B5EF4-FFF2-40B4-BE49-F238E27FC236}">
                    <a16:creationId xmlns:a16="http://schemas.microsoft.com/office/drawing/2014/main" id="{8F8D85E6-F277-FB4D-A870-7663BF22FFB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390491" y="3321649"/>
                <a:ext cx="295939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50784FE5-D9C4-5841-AF91-FDC1EE1D0547}"/>
                  </a:ext>
                </a:extLst>
              </p14:cNvPr>
              <p14:cNvContentPartPr/>
              <p14:nvPr/>
            </p14:nvContentPartPr>
            <p14:xfrm>
              <a:off x="4520620" y="2962009"/>
              <a:ext cx="218160" cy="100260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50784FE5-D9C4-5841-AF91-FDC1EE1D054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513060" y="2954449"/>
                <a:ext cx="233280" cy="10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8" name="墨迹 98">
                <a:extLst>
                  <a:ext uri="{FF2B5EF4-FFF2-40B4-BE49-F238E27FC236}">
                    <a16:creationId xmlns:a16="http://schemas.microsoft.com/office/drawing/2014/main" id="{FF63CD90-7CBD-9342-8D66-0888E2C2FC19}"/>
                  </a:ext>
                </a:extLst>
              </p14:cNvPr>
              <p14:cNvContentPartPr/>
              <p14:nvPr/>
            </p14:nvContentPartPr>
            <p14:xfrm>
              <a:off x="3225700" y="3397609"/>
              <a:ext cx="797400" cy="268200"/>
            </p14:xfrm>
          </p:contentPart>
        </mc:Choice>
        <mc:Fallback>
          <p:pic>
            <p:nvPicPr>
              <p:cNvPr id="98" name="墨迹 98">
                <a:extLst>
                  <a:ext uri="{FF2B5EF4-FFF2-40B4-BE49-F238E27FC236}">
                    <a16:creationId xmlns:a16="http://schemas.microsoft.com/office/drawing/2014/main" id="{FF63CD90-7CBD-9342-8D66-0888E2C2FC1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18500" y="3390049"/>
                <a:ext cx="8121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CEFA77FD-CA9D-4344-915E-2260A55272AB}"/>
                  </a:ext>
                </a:extLst>
              </p14:cNvPr>
              <p14:cNvContentPartPr/>
              <p14:nvPr/>
            </p14:nvContentPartPr>
            <p14:xfrm>
              <a:off x="3132460" y="3416329"/>
              <a:ext cx="255600" cy="28656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CEFA77FD-CA9D-4344-915E-2260A55272A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124900" y="3408769"/>
                <a:ext cx="2707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D33BBE36-21B6-A642-ABA0-6208BF44CF2F}"/>
                  </a:ext>
                </a:extLst>
              </p14:cNvPr>
              <p14:cNvContentPartPr/>
              <p14:nvPr/>
            </p14:nvContentPartPr>
            <p14:xfrm>
              <a:off x="5946580" y="2924569"/>
              <a:ext cx="174600" cy="23076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D33BBE36-21B6-A642-ABA0-6208BF44CF2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939020" y="2917009"/>
                <a:ext cx="1897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0" name="墨迹 111">
                <a:extLst>
                  <a:ext uri="{FF2B5EF4-FFF2-40B4-BE49-F238E27FC236}">
                    <a16:creationId xmlns:a16="http://schemas.microsoft.com/office/drawing/2014/main" id="{3FBDD6E6-5103-F948-BA73-634909DC2959}"/>
                  </a:ext>
                </a:extLst>
              </p14:cNvPr>
              <p14:cNvContentPartPr/>
              <p14:nvPr/>
            </p14:nvContentPartPr>
            <p14:xfrm>
              <a:off x="6351220" y="2669329"/>
              <a:ext cx="965160" cy="666360"/>
            </p14:xfrm>
          </p:contentPart>
        </mc:Choice>
        <mc:Fallback>
          <p:pic>
            <p:nvPicPr>
              <p:cNvPr id="110" name="墨迹 111">
                <a:extLst>
                  <a:ext uri="{FF2B5EF4-FFF2-40B4-BE49-F238E27FC236}">
                    <a16:creationId xmlns:a16="http://schemas.microsoft.com/office/drawing/2014/main" id="{3FBDD6E6-5103-F948-BA73-634909DC295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343660" y="2661769"/>
                <a:ext cx="98028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1" name="墨迹 112">
                <a:extLst>
                  <a:ext uri="{FF2B5EF4-FFF2-40B4-BE49-F238E27FC236}">
                    <a16:creationId xmlns:a16="http://schemas.microsoft.com/office/drawing/2014/main" id="{FA3F8905-7BA0-9942-8159-E4DF3E63B01F}"/>
                  </a:ext>
                </a:extLst>
              </p14:cNvPr>
              <p14:cNvContentPartPr/>
              <p14:nvPr/>
            </p14:nvContentPartPr>
            <p14:xfrm>
              <a:off x="5342500" y="2862289"/>
              <a:ext cx="299160" cy="330480"/>
            </p14:xfrm>
          </p:contentPart>
        </mc:Choice>
        <mc:Fallback>
          <p:pic>
            <p:nvPicPr>
              <p:cNvPr id="111" name="墨迹 112">
                <a:extLst>
                  <a:ext uri="{FF2B5EF4-FFF2-40B4-BE49-F238E27FC236}">
                    <a16:creationId xmlns:a16="http://schemas.microsoft.com/office/drawing/2014/main" id="{FA3F8905-7BA0-9942-8159-E4DF3E63B01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334940" y="2854729"/>
                <a:ext cx="3142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B8D411A3-84AA-CA43-ADFC-F1FFED94301E}"/>
                  </a:ext>
                </a:extLst>
              </p14:cNvPr>
              <p14:cNvContentPartPr/>
              <p14:nvPr/>
            </p14:nvContentPartPr>
            <p14:xfrm>
              <a:off x="8891020" y="3055249"/>
              <a:ext cx="87480" cy="10620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B8D411A3-84AA-CA43-ADFC-F1FFED94301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883460" y="3047689"/>
                <a:ext cx="1026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3" name="墨迹 125">
                <a:extLst>
                  <a:ext uri="{FF2B5EF4-FFF2-40B4-BE49-F238E27FC236}">
                    <a16:creationId xmlns:a16="http://schemas.microsoft.com/office/drawing/2014/main" id="{129D023C-44E5-6D41-B428-4727DEAB5464}"/>
                  </a:ext>
                </a:extLst>
              </p14:cNvPr>
              <p14:cNvContentPartPr/>
              <p14:nvPr/>
            </p14:nvContentPartPr>
            <p14:xfrm>
              <a:off x="9688060" y="2775169"/>
              <a:ext cx="236880" cy="405000"/>
            </p14:xfrm>
          </p:contentPart>
        </mc:Choice>
        <mc:Fallback>
          <p:pic>
            <p:nvPicPr>
              <p:cNvPr id="123" name="墨迹 125">
                <a:extLst>
                  <a:ext uri="{FF2B5EF4-FFF2-40B4-BE49-F238E27FC236}">
                    <a16:creationId xmlns:a16="http://schemas.microsoft.com/office/drawing/2014/main" id="{129D023C-44E5-6D41-B428-4727DEAB546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680500" y="2767609"/>
                <a:ext cx="25200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4" name="墨迹 126">
                <a:extLst>
                  <a:ext uri="{FF2B5EF4-FFF2-40B4-BE49-F238E27FC236}">
                    <a16:creationId xmlns:a16="http://schemas.microsoft.com/office/drawing/2014/main" id="{7135C8A3-987A-614E-9C62-7D323E49097F}"/>
                  </a:ext>
                </a:extLst>
              </p14:cNvPr>
              <p14:cNvContentPartPr/>
              <p14:nvPr/>
            </p14:nvContentPartPr>
            <p14:xfrm>
              <a:off x="9202420" y="2800009"/>
              <a:ext cx="230760" cy="417600"/>
            </p14:xfrm>
          </p:contentPart>
        </mc:Choice>
        <mc:Fallback>
          <p:pic>
            <p:nvPicPr>
              <p:cNvPr id="124" name="墨迹 126">
                <a:extLst>
                  <a:ext uri="{FF2B5EF4-FFF2-40B4-BE49-F238E27FC236}">
                    <a16:creationId xmlns:a16="http://schemas.microsoft.com/office/drawing/2014/main" id="{7135C8A3-987A-614E-9C62-7D323E49097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194860" y="2792449"/>
                <a:ext cx="24588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5" name="墨迹 127">
                <a:extLst>
                  <a:ext uri="{FF2B5EF4-FFF2-40B4-BE49-F238E27FC236}">
                    <a16:creationId xmlns:a16="http://schemas.microsoft.com/office/drawing/2014/main" id="{F6E2034B-18A2-DB4D-AD2A-BAC6946247DA}"/>
                  </a:ext>
                </a:extLst>
              </p14:cNvPr>
              <p14:cNvContentPartPr/>
              <p14:nvPr/>
            </p14:nvContentPartPr>
            <p14:xfrm>
              <a:off x="8455420" y="2837449"/>
              <a:ext cx="230760" cy="274320"/>
            </p14:xfrm>
          </p:contentPart>
        </mc:Choice>
        <mc:Fallback>
          <p:pic>
            <p:nvPicPr>
              <p:cNvPr id="125" name="墨迹 127">
                <a:extLst>
                  <a:ext uri="{FF2B5EF4-FFF2-40B4-BE49-F238E27FC236}">
                    <a16:creationId xmlns:a16="http://schemas.microsoft.com/office/drawing/2014/main" id="{F6E2034B-18A2-DB4D-AD2A-BAC6946247D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447860" y="2829889"/>
                <a:ext cx="24588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E8EDF895-FD2F-9849-BEC9-962FE41E8B8C}"/>
                  </a:ext>
                </a:extLst>
              </p14:cNvPr>
              <p14:cNvContentPartPr/>
              <p14:nvPr/>
            </p14:nvContentPartPr>
            <p14:xfrm>
              <a:off x="5964940" y="3951649"/>
              <a:ext cx="162360" cy="1908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E8EDF895-FD2F-9849-BEC9-962FE41E8B8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957380" y="3944089"/>
                <a:ext cx="1771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6" name="墨迹 149">
                <a:extLst>
                  <a:ext uri="{FF2B5EF4-FFF2-40B4-BE49-F238E27FC236}">
                    <a16:creationId xmlns:a16="http://schemas.microsoft.com/office/drawing/2014/main" id="{08E097ED-EFCF-8943-A078-0655FF5A710F}"/>
                  </a:ext>
                </a:extLst>
              </p14:cNvPr>
              <p14:cNvContentPartPr/>
              <p14:nvPr/>
            </p14:nvContentPartPr>
            <p14:xfrm>
              <a:off x="9295660" y="3597049"/>
              <a:ext cx="554760" cy="417240"/>
            </p14:xfrm>
          </p:contentPart>
        </mc:Choice>
        <mc:Fallback>
          <p:pic>
            <p:nvPicPr>
              <p:cNvPr id="146" name="墨迹 149">
                <a:extLst>
                  <a:ext uri="{FF2B5EF4-FFF2-40B4-BE49-F238E27FC236}">
                    <a16:creationId xmlns:a16="http://schemas.microsoft.com/office/drawing/2014/main" id="{08E097ED-EFCF-8943-A078-0655FF5A710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288095" y="3589496"/>
                <a:ext cx="569890" cy="431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7" name="墨迹 150">
                <a:extLst>
                  <a:ext uri="{FF2B5EF4-FFF2-40B4-BE49-F238E27FC236}">
                    <a16:creationId xmlns:a16="http://schemas.microsoft.com/office/drawing/2014/main" id="{1D0B5A8A-0990-1C4A-A682-79C5432CEB63}"/>
                  </a:ext>
                </a:extLst>
              </p14:cNvPr>
              <p14:cNvContentPartPr/>
              <p14:nvPr/>
            </p14:nvContentPartPr>
            <p14:xfrm>
              <a:off x="8542540" y="3739969"/>
              <a:ext cx="492120" cy="280440"/>
            </p14:xfrm>
          </p:contentPart>
        </mc:Choice>
        <mc:Fallback>
          <p:pic>
            <p:nvPicPr>
              <p:cNvPr id="147" name="墨迹 150">
                <a:extLst>
                  <a:ext uri="{FF2B5EF4-FFF2-40B4-BE49-F238E27FC236}">
                    <a16:creationId xmlns:a16="http://schemas.microsoft.com/office/drawing/2014/main" id="{1D0B5A8A-0990-1C4A-A682-79C5432CEB6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534980" y="3732409"/>
                <a:ext cx="5072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8" name="墨迹 151">
                <a:extLst>
                  <a:ext uri="{FF2B5EF4-FFF2-40B4-BE49-F238E27FC236}">
                    <a16:creationId xmlns:a16="http://schemas.microsoft.com/office/drawing/2014/main" id="{E64395DC-2EBF-374E-BBB8-B8E96AC6D99F}"/>
                  </a:ext>
                </a:extLst>
              </p14:cNvPr>
              <p14:cNvContentPartPr/>
              <p14:nvPr/>
            </p14:nvContentPartPr>
            <p14:xfrm>
              <a:off x="6319900" y="3591289"/>
              <a:ext cx="928080" cy="597240"/>
            </p14:xfrm>
          </p:contentPart>
        </mc:Choice>
        <mc:Fallback>
          <p:pic>
            <p:nvPicPr>
              <p:cNvPr id="148" name="墨迹 151">
                <a:extLst>
                  <a:ext uri="{FF2B5EF4-FFF2-40B4-BE49-F238E27FC236}">
                    <a16:creationId xmlns:a16="http://schemas.microsoft.com/office/drawing/2014/main" id="{E64395DC-2EBF-374E-BBB8-B8E96AC6D99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312340" y="3583729"/>
                <a:ext cx="943200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9" name="墨迹 152">
                <a:extLst>
                  <a:ext uri="{FF2B5EF4-FFF2-40B4-BE49-F238E27FC236}">
                    <a16:creationId xmlns:a16="http://schemas.microsoft.com/office/drawing/2014/main" id="{B5ACCB36-FD9C-2B4B-B483-2351EDC2BA9D}"/>
                  </a:ext>
                </a:extLst>
              </p14:cNvPr>
              <p14:cNvContentPartPr/>
              <p14:nvPr/>
            </p14:nvContentPartPr>
            <p14:xfrm>
              <a:off x="5373820" y="3715129"/>
              <a:ext cx="305280" cy="454680"/>
            </p14:xfrm>
          </p:contentPart>
        </mc:Choice>
        <mc:Fallback>
          <p:pic>
            <p:nvPicPr>
              <p:cNvPr id="149" name="墨迹 152">
                <a:extLst>
                  <a:ext uri="{FF2B5EF4-FFF2-40B4-BE49-F238E27FC236}">
                    <a16:creationId xmlns:a16="http://schemas.microsoft.com/office/drawing/2014/main" id="{B5ACCB36-FD9C-2B4B-B483-2351EDC2BA9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366260" y="3707569"/>
                <a:ext cx="32040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63" name="墨迹 164">
                <a:extLst>
                  <a:ext uri="{FF2B5EF4-FFF2-40B4-BE49-F238E27FC236}">
                    <a16:creationId xmlns:a16="http://schemas.microsoft.com/office/drawing/2014/main" id="{7C763D70-3880-9F4D-A057-69BDFE7712F4}"/>
                  </a:ext>
                </a:extLst>
              </p14:cNvPr>
              <p14:cNvContentPartPr/>
              <p14:nvPr/>
            </p14:nvContentPartPr>
            <p14:xfrm>
              <a:off x="1152820" y="4705129"/>
              <a:ext cx="952560" cy="753480"/>
            </p14:xfrm>
          </p:contentPart>
        </mc:Choice>
        <mc:Fallback>
          <p:pic>
            <p:nvPicPr>
              <p:cNvPr id="163" name="墨迹 164">
                <a:extLst>
                  <a:ext uri="{FF2B5EF4-FFF2-40B4-BE49-F238E27FC236}">
                    <a16:creationId xmlns:a16="http://schemas.microsoft.com/office/drawing/2014/main" id="{7C763D70-3880-9F4D-A057-69BDFE7712F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45263" y="4697569"/>
                <a:ext cx="967674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A697372F-C267-964E-B17C-AE7E07AE306F}"/>
                  </a:ext>
                </a:extLst>
              </p14:cNvPr>
              <p14:cNvContentPartPr/>
              <p14:nvPr/>
            </p14:nvContentPartPr>
            <p14:xfrm>
              <a:off x="3070180" y="4804489"/>
              <a:ext cx="255600" cy="42984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A697372F-C267-964E-B17C-AE7E07AE306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062620" y="4797289"/>
                <a:ext cx="27072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B07A7D91-6DEC-9544-BD98-CE71943CE0DD}"/>
                  </a:ext>
                </a:extLst>
              </p14:cNvPr>
              <p14:cNvContentPartPr/>
              <p14:nvPr/>
            </p14:nvContentPartPr>
            <p14:xfrm>
              <a:off x="4035340" y="4717369"/>
              <a:ext cx="180720" cy="54828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B07A7D91-6DEC-9544-BD98-CE71943CE0D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027780" y="4709809"/>
                <a:ext cx="19584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77" name="墨迹 180">
                <a:extLst>
                  <a:ext uri="{FF2B5EF4-FFF2-40B4-BE49-F238E27FC236}">
                    <a16:creationId xmlns:a16="http://schemas.microsoft.com/office/drawing/2014/main" id="{FCA5AC79-4C0F-6D40-85F8-7EB70B1D6273}"/>
                  </a:ext>
                </a:extLst>
              </p14:cNvPr>
              <p14:cNvContentPartPr/>
              <p14:nvPr/>
            </p14:nvContentPartPr>
            <p14:xfrm>
              <a:off x="5666140" y="4605409"/>
              <a:ext cx="504720" cy="778680"/>
            </p14:xfrm>
          </p:contentPart>
        </mc:Choice>
        <mc:Fallback>
          <p:pic>
            <p:nvPicPr>
              <p:cNvPr id="177" name="墨迹 180">
                <a:extLst>
                  <a:ext uri="{FF2B5EF4-FFF2-40B4-BE49-F238E27FC236}">
                    <a16:creationId xmlns:a16="http://schemas.microsoft.com/office/drawing/2014/main" id="{FCA5AC79-4C0F-6D40-85F8-7EB70B1D627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658580" y="4597849"/>
                <a:ext cx="519840" cy="7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78" name="墨迹 181">
                <a:extLst>
                  <a:ext uri="{FF2B5EF4-FFF2-40B4-BE49-F238E27FC236}">
                    <a16:creationId xmlns:a16="http://schemas.microsoft.com/office/drawing/2014/main" id="{301F1D14-2736-D641-90D0-CB679052D441}"/>
                  </a:ext>
                </a:extLst>
              </p14:cNvPr>
              <p14:cNvContentPartPr/>
              <p14:nvPr/>
            </p14:nvContentPartPr>
            <p14:xfrm>
              <a:off x="5056300" y="4773529"/>
              <a:ext cx="342360" cy="349200"/>
            </p14:xfrm>
          </p:contentPart>
        </mc:Choice>
        <mc:Fallback>
          <p:pic>
            <p:nvPicPr>
              <p:cNvPr id="178" name="墨迹 181">
                <a:extLst>
                  <a:ext uri="{FF2B5EF4-FFF2-40B4-BE49-F238E27FC236}">
                    <a16:creationId xmlns:a16="http://schemas.microsoft.com/office/drawing/2014/main" id="{301F1D14-2736-D641-90D0-CB679052D44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048748" y="4765961"/>
                <a:ext cx="357464" cy="364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79" name="墨迹 182">
                <a:extLst>
                  <a:ext uri="{FF2B5EF4-FFF2-40B4-BE49-F238E27FC236}">
                    <a16:creationId xmlns:a16="http://schemas.microsoft.com/office/drawing/2014/main" id="{A54640B2-AB4A-7D43-8AE8-FFA9E9588AF7}"/>
                  </a:ext>
                </a:extLst>
              </p14:cNvPr>
              <p14:cNvContentPartPr/>
              <p14:nvPr/>
            </p14:nvContentPartPr>
            <p14:xfrm>
              <a:off x="4434220" y="4916809"/>
              <a:ext cx="360720" cy="342720"/>
            </p14:xfrm>
          </p:contentPart>
        </mc:Choice>
        <mc:Fallback>
          <p:pic>
            <p:nvPicPr>
              <p:cNvPr id="179" name="墨迹 182">
                <a:extLst>
                  <a:ext uri="{FF2B5EF4-FFF2-40B4-BE49-F238E27FC236}">
                    <a16:creationId xmlns:a16="http://schemas.microsoft.com/office/drawing/2014/main" id="{A54640B2-AB4A-7D43-8AE8-FFA9E9588AF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426660" y="4909249"/>
                <a:ext cx="3758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80" name="墨迹 183">
                <a:extLst>
                  <a:ext uri="{FF2B5EF4-FFF2-40B4-BE49-F238E27FC236}">
                    <a16:creationId xmlns:a16="http://schemas.microsoft.com/office/drawing/2014/main" id="{6EFF36D9-1993-0D41-BDF8-BA027FBC0A3E}"/>
                  </a:ext>
                </a:extLst>
              </p14:cNvPr>
              <p14:cNvContentPartPr/>
              <p14:nvPr/>
            </p14:nvContentPartPr>
            <p14:xfrm>
              <a:off x="3561940" y="5016169"/>
              <a:ext cx="137160" cy="174600"/>
            </p14:xfrm>
          </p:contentPart>
        </mc:Choice>
        <mc:Fallback>
          <p:pic>
            <p:nvPicPr>
              <p:cNvPr id="180" name="墨迹 183">
                <a:extLst>
                  <a:ext uri="{FF2B5EF4-FFF2-40B4-BE49-F238E27FC236}">
                    <a16:creationId xmlns:a16="http://schemas.microsoft.com/office/drawing/2014/main" id="{6EFF36D9-1993-0D41-BDF8-BA027FBC0A3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554380" y="5008609"/>
                <a:ext cx="1522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91" name="墨迹 191">
                <a:extLst>
                  <a:ext uri="{FF2B5EF4-FFF2-40B4-BE49-F238E27FC236}">
                    <a16:creationId xmlns:a16="http://schemas.microsoft.com/office/drawing/2014/main" id="{A52E7DA6-ED60-D14C-9F07-754FEE7567CC}"/>
                  </a:ext>
                </a:extLst>
              </p14:cNvPr>
              <p14:cNvContentPartPr/>
              <p14:nvPr/>
            </p14:nvContentPartPr>
            <p14:xfrm>
              <a:off x="5622580" y="4648969"/>
              <a:ext cx="6499800" cy="2415960"/>
            </p14:xfrm>
          </p:contentPart>
        </mc:Choice>
        <mc:Fallback>
          <p:pic>
            <p:nvPicPr>
              <p:cNvPr id="191" name="墨迹 191">
                <a:extLst>
                  <a:ext uri="{FF2B5EF4-FFF2-40B4-BE49-F238E27FC236}">
                    <a16:creationId xmlns:a16="http://schemas.microsoft.com/office/drawing/2014/main" id="{A52E7DA6-ED60-D14C-9F07-754FEE7567C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615020" y="4641409"/>
                <a:ext cx="6514920" cy="24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0A932B80-D9BD-5B42-962A-E8F0DEBB6EA2}"/>
                  </a:ext>
                </a:extLst>
              </p14:cNvPr>
              <p14:cNvContentPartPr/>
              <p14:nvPr/>
            </p14:nvContentPartPr>
            <p14:xfrm>
              <a:off x="4308940" y="4747249"/>
              <a:ext cx="473400" cy="52956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0A932B80-D9BD-5B42-962A-E8F0DEBB6EA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301740" y="4739689"/>
                <a:ext cx="48852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97" name="墨迹 197">
                <a:extLst>
                  <a:ext uri="{FF2B5EF4-FFF2-40B4-BE49-F238E27FC236}">
                    <a16:creationId xmlns:a16="http://schemas.microsoft.com/office/drawing/2014/main" id="{1CEE8DEC-0CF3-204A-B69A-5F206A351D95}"/>
                  </a:ext>
                </a:extLst>
              </p14:cNvPr>
              <p14:cNvContentPartPr/>
              <p14:nvPr/>
            </p14:nvContentPartPr>
            <p14:xfrm>
              <a:off x="6431860" y="5768209"/>
              <a:ext cx="678960" cy="635400"/>
            </p14:xfrm>
          </p:contentPart>
        </mc:Choice>
        <mc:Fallback>
          <p:pic>
            <p:nvPicPr>
              <p:cNvPr id="197" name="墨迹 197">
                <a:extLst>
                  <a:ext uri="{FF2B5EF4-FFF2-40B4-BE49-F238E27FC236}">
                    <a16:creationId xmlns:a16="http://schemas.microsoft.com/office/drawing/2014/main" id="{1CEE8DEC-0CF3-204A-B69A-5F206A351D9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424300" y="5760649"/>
                <a:ext cx="69408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10" name="墨迹 210">
                <a:extLst>
                  <a:ext uri="{FF2B5EF4-FFF2-40B4-BE49-F238E27FC236}">
                    <a16:creationId xmlns:a16="http://schemas.microsoft.com/office/drawing/2014/main" id="{451C6221-2C08-ED45-BCAC-744F593E2A01}"/>
                  </a:ext>
                </a:extLst>
              </p14:cNvPr>
              <p14:cNvContentPartPr/>
              <p14:nvPr/>
            </p14:nvContentPartPr>
            <p14:xfrm>
              <a:off x="7627420" y="4715929"/>
              <a:ext cx="1021320" cy="672840"/>
            </p14:xfrm>
          </p:contentPart>
        </mc:Choice>
        <mc:Fallback>
          <p:pic>
            <p:nvPicPr>
              <p:cNvPr id="210" name="墨迹 210">
                <a:extLst>
                  <a:ext uri="{FF2B5EF4-FFF2-40B4-BE49-F238E27FC236}">
                    <a16:creationId xmlns:a16="http://schemas.microsoft.com/office/drawing/2014/main" id="{451C6221-2C08-ED45-BCAC-744F593E2A0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619860" y="4708369"/>
                <a:ext cx="103644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FCEACF41-6014-D348-9EEB-9038C89FE0DC}"/>
                  </a:ext>
                </a:extLst>
              </p14:cNvPr>
              <p14:cNvContentPartPr/>
              <p14:nvPr/>
            </p14:nvContentPartPr>
            <p14:xfrm>
              <a:off x="8797780" y="4572649"/>
              <a:ext cx="180720" cy="272088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FCEACF41-6014-D348-9EEB-9038C89FE0D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790220" y="4565449"/>
                <a:ext cx="195840" cy="27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AB8A2497-61F7-4648-8CA5-C55BB464FF63}"/>
                  </a:ext>
                </a:extLst>
              </p14:cNvPr>
              <p14:cNvContentPartPr/>
              <p14:nvPr/>
            </p14:nvContentPartPr>
            <p14:xfrm>
              <a:off x="7708060" y="5828689"/>
              <a:ext cx="143640" cy="48600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AB8A2497-61F7-4648-8CA5-C55BB464FF6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700860" y="5821129"/>
                <a:ext cx="15876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16" name="墨迹 216">
                <a:extLst>
                  <a:ext uri="{FF2B5EF4-FFF2-40B4-BE49-F238E27FC236}">
                    <a16:creationId xmlns:a16="http://schemas.microsoft.com/office/drawing/2014/main" id="{3E2927CB-3C0B-9E42-86E9-9DFD32F07144}"/>
                  </a:ext>
                </a:extLst>
              </p14:cNvPr>
              <p14:cNvContentPartPr/>
              <p14:nvPr/>
            </p14:nvContentPartPr>
            <p14:xfrm>
              <a:off x="8087860" y="5747689"/>
              <a:ext cx="367560" cy="567000"/>
            </p14:xfrm>
          </p:contentPart>
        </mc:Choice>
        <mc:Fallback>
          <p:pic>
            <p:nvPicPr>
              <p:cNvPr id="216" name="墨迹 216">
                <a:extLst>
                  <a:ext uri="{FF2B5EF4-FFF2-40B4-BE49-F238E27FC236}">
                    <a16:creationId xmlns:a16="http://schemas.microsoft.com/office/drawing/2014/main" id="{3E2927CB-3C0B-9E42-86E9-9DFD32F0714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080300" y="5740129"/>
                <a:ext cx="38268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24" name="墨迹 224">
                <a:extLst>
                  <a:ext uri="{FF2B5EF4-FFF2-40B4-BE49-F238E27FC236}">
                    <a16:creationId xmlns:a16="http://schemas.microsoft.com/office/drawing/2014/main" id="{C01813B8-8F82-9344-88CF-A43D47EC9542}"/>
                  </a:ext>
                </a:extLst>
              </p14:cNvPr>
              <p14:cNvContentPartPr/>
              <p14:nvPr/>
            </p14:nvContentPartPr>
            <p14:xfrm>
              <a:off x="9096580" y="4714129"/>
              <a:ext cx="1114560" cy="666360"/>
            </p14:xfrm>
          </p:contentPart>
        </mc:Choice>
        <mc:Fallback>
          <p:pic>
            <p:nvPicPr>
              <p:cNvPr id="224" name="墨迹 224">
                <a:extLst>
                  <a:ext uri="{FF2B5EF4-FFF2-40B4-BE49-F238E27FC236}">
                    <a16:creationId xmlns:a16="http://schemas.microsoft.com/office/drawing/2014/main" id="{C01813B8-8F82-9344-88CF-A43D47EC954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089020" y="4706569"/>
                <a:ext cx="112968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25BEC7DA-5F58-BE4F-9ACA-4FCF5CF8EEBC}"/>
                  </a:ext>
                </a:extLst>
              </p14:cNvPr>
              <p14:cNvContentPartPr/>
              <p14:nvPr/>
            </p14:nvContentPartPr>
            <p14:xfrm>
              <a:off x="10341460" y="4346929"/>
              <a:ext cx="75240" cy="284760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25BEC7DA-5F58-BE4F-9ACA-4FCF5CF8EEB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333900" y="4339369"/>
                <a:ext cx="90360" cy="28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30" name="墨迹 230">
                <a:extLst>
                  <a:ext uri="{FF2B5EF4-FFF2-40B4-BE49-F238E27FC236}">
                    <a16:creationId xmlns:a16="http://schemas.microsoft.com/office/drawing/2014/main" id="{4F2A9118-E583-4646-8C8E-CE7B69027AF5}"/>
                  </a:ext>
                </a:extLst>
              </p14:cNvPr>
              <p14:cNvContentPartPr/>
              <p14:nvPr/>
            </p14:nvContentPartPr>
            <p14:xfrm>
              <a:off x="9458380" y="5728969"/>
              <a:ext cx="640800" cy="610560"/>
            </p14:xfrm>
          </p:contentPart>
        </mc:Choice>
        <mc:Fallback>
          <p:pic>
            <p:nvPicPr>
              <p:cNvPr id="230" name="墨迹 230">
                <a:extLst>
                  <a:ext uri="{FF2B5EF4-FFF2-40B4-BE49-F238E27FC236}">
                    <a16:creationId xmlns:a16="http://schemas.microsoft.com/office/drawing/2014/main" id="{4F2A9118-E583-4646-8C8E-CE7B69027AF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450820" y="5721409"/>
                <a:ext cx="65592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37" name="墨迹 237">
                <a:extLst>
                  <a:ext uri="{FF2B5EF4-FFF2-40B4-BE49-F238E27FC236}">
                    <a16:creationId xmlns:a16="http://schemas.microsoft.com/office/drawing/2014/main" id="{11FAECD2-B7BD-874C-BAEB-223F294E528C}"/>
                  </a:ext>
                </a:extLst>
              </p14:cNvPr>
              <p14:cNvContentPartPr/>
              <p14:nvPr/>
            </p14:nvContentPartPr>
            <p14:xfrm>
              <a:off x="10606420" y="4714129"/>
              <a:ext cx="1154880" cy="666360"/>
            </p14:xfrm>
          </p:contentPart>
        </mc:Choice>
        <mc:Fallback>
          <p:pic>
            <p:nvPicPr>
              <p:cNvPr id="237" name="墨迹 237">
                <a:extLst>
                  <a:ext uri="{FF2B5EF4-FFF2-40B4-BE49-F238E27FC236}">
                    <a16:creationId xmlns:a16="http://schemas.microsoft.com/office/drawing/2014/main" id="{11FAECD2-B7BD-874C-BAEB-223F294E528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598860" y="4706569"/>
                <a:ext cx="117000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39" name="墨迹 238">
                <a:extLst>
                  <a:ext uri="{FF2B5EF4-FFF2-40B4-BE49-F238E27FC236}">
                    <a16:creationId xmlns:a16="http://schemas.microsoft.com/office/drawing/2014/main" id="{1CC15768-43C2-4F42-8859-61499F1C25D1}"/>
                  </a:ext>
                </a:extLst>
              </p14:cNvPr>
              <p14:cNvContentPartPr/>
              <p14:nvPr/>
            </p14:nvContentPartPr>
            <p14:xfrm>
              <a:off x="10553140" y="5903209"/>
              <a:ext cx="131040" cy="473400"/>
            </p14:xfrm>
          </p:contentPart>
        </mc:Choice>
        <mc:Fallback>
          <p:pic>
            <p:nvPicPr>
              <p:cNvPr id="239" name="墨迹 238">
                <a:extLst>
                  <a:ext uri="{FF2B5EF4-FFF2-40B4-BE49-F238E27FC236}">
                    <a16:creationId xmlns:a16="http://schemas.microsoft.com/office/drawing/2014/main" id="{1CC15768-43C2-4F42-8859-61499F1C25D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545580" y="5895649"/>
                <a:ext cx="14616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BFA269DB-50DD-DC46-BBD7-83AFCEC936D6}"/>
                  </a:ext>
                </a:extLst>
              </p14:cNvPr>
              <p14:cNvContentPartPr/>
              <p14:nvPr/>
            </p14:nvContentPartPr>
            <p14:xfrm>
              <a:off x="10932940" y="4882249"/>
              <a:ext cx="174600" cy="36756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BFA269DB-50DD-DC46-BBD7-83AFCEC936D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925380" y="4874689"/>
                <a:ext cx="1897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FEC5DAEB-6249-9B49-A251-7420C96FD673}"/>
                  </a:ext>
                </a:extLst>
              </p14:cNvPr>
              <p14:cNvContentPartPr/>
              <p14:nvPr/>
            </p14:nvContentPartPr>
            <p14:xfrm>
              <a:off x="11393740" y="4988089"/>
              <a:ext cx="317880" cy="193320"/>
            </p14:xfrm>
          </p:contentPart>
        </mc:Choice>
        <mc:Fallback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FEC5DAEB-6249-9B49-A251-7420C96FD67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386180" y="4980529"/>
                <a:ext cx="3330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48" name="墨迹 248">
                <a:extLst>
                  <a:ext uri="{FF2B5EF4-FFF2-40B4-BE49-F238E27FC236}">
                    <a16:creationId xmlns:a16="http://schemas.microsoft.com/office/drawing/2014/main" id="{98227745-BB46-564A-962C-EDD4BD02194F}"/>
                  </a:ext>
                </a:extLst>
              </p14:cNvPr>
              <p14:cNvContentPartPr/>
              <p14:nvPr/>
            </p14:nvContentPartPr>
            <p14:xfrm>
              <a:off x="10802260" y="5878369"/>
              <a:ext cx="1108440" cy="523440"/>
            </p14:xfrm>
          </p:contentPart>
        </mc:Choice>
        <mc:Fallback>
          <p:pic>
            <p:nvPicPr>
              <p:cNvPr id="248" name="墨迹 248">
                <a:extLst>
                  <a:ext uri="{FF2B5EF4-FFF2-40B4-BE49-F238E27FC236}">
                    <a16:creationId xmlns:a16="http://schemas.microsoft.com/office/drawing/2014/main" id="{98227745-BB46-564A-962C-EDD4BD02194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794700" y="5870809"/>
                <a:ext cx="112356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50" name="墨迹 249">
                <a:extLst>
                  <a:ext uri="{FF2B5EF4-FFF2-40B4-BE49-F238E27FC236}">
                    <a16:creationId xmlns:a16="http://schemas.microsoft.com/office/drawing/2014/main" id="{2CF603BE-C2FA-2E4A-9C50-5DE14036DB6E}"/>
                  </a:ext>
                </a:extLst>
              </p14:cNvPr>
              <p14:cNvContentPartPr/>
              <p14:nvPr/>
            </p14:nvContentPartPr>
            <p14:xfrm>
              <a:off x="8586100" y="904249"/>
              <a:ext cx="871920" cy="423720"/>
            </p14:xfrm>
          </p:contentPart>
        </mc:Choice>
        <mc:Fallback>
          <p:pic>
            <p:nvPicPr>
              <p:cNvPr id="250" name="墨迹 249">
                <a:extLst>
                  <a:ext uri="{FF2B5EF4-FFF2-40B4-BE49-F238E27FC236}">
                    <a16:creationId xmlns:a16="http://schemas.microsoft.com/office/drawing/2014/main" id="{2CF603BE-C2FA-2E4A-9C50-5DE14036DB6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578540" y="896689"/>
                <a:ext cx="8870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58" name="墨迹 258">
                <a:extLst>
                  <a:ext uri="{FF2B5EF4-FFF2-40B4-BE49-F238E27FC236}">
                    <a16:creationId xmlns:a16="http://schemas.microsoft.com/office/drawing/2014/main" id="{BB52107E-F3CF-4D4D-872C-2466F2CD5A89}"/>
                  </a:ext>
                </a:extLst>
              </p14:cNvPr>
              <p14:cNvContentPartPr/>
              <p14:nvPr/>
            </p14:nvContentPartPr>
            <p14:xfrm>
              <a:off x="9893260" y="356329"/>
              <a:ext cx="1768680" cy="871920"/>
            </p14:xfrm>
          </p:contentPart>
        </mc:Choice>
        <mc:Fallback>
          <p:pic>
            <p:nvPicPr>
              <p:cNvPr id="258" name="墨迹 258">
                <a:extLst>
                  <a:ext uri="{FF2B5EF4-FFF2-40B4-BE49-F238E27FC236}">
                    <a16:creationId xmlns:a16="http://schemas.microsoft.com/office/drawing/2014/main" id="{BB52107E-F3CF-4D4D-872C-2466F2CD5A8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885698" y="348769"/>
                <a:ext cx="1783803" cy="88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7744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4">
                <a:extLst>
                  <a:ext uri="{FF2B5EF4-FFF2-40B4-BE49-F238E27FC236}">
                    <a16:creationId xmlns:a16="http://schemas.microsoft.com/office/drawing/2014/main" id="{80300FBC-F2D3-FD45-8E99-1B3374B1EA5A}"/>
                  </a:ext>
                </a:extLst>
              </p14:cNvPr>
              <p14:cNvContentPartPr/>
              <p14:nvPr/>
            </p14:nvContentPartPr>
            <p14:xfrm>
              <a:off x="449380" y="353449"/>
              <a:ext cx="728640" cy="572400"/>
            </p14:xfrm>
          </p:contentPart>
        </mc:Choice>
        <mc:Fallback>
          <p:pic>
            <p:nvPicPr>
              <p:cNvPr id="4" name="墨迹 4">
                <a:extLst>
                  <a:ext uri="{FF2B5EF4-FFF2-40B4-BE49-F238E27FC236}">
                    <a16:creationId xmlns:a16="http://schemas.microsoft.com/office/drawing/2014/main" id="{80300FBC-F2D3-FD45-8E99-1B3374B1EA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820" y="345889"/>
                <a:ext cx="74376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957DE20-B53B-D94F-A27F-E8C69AE7DD6A}"/>
                  </a:ext>
                </a:extLst>
              </p14:cNvPr>
              <p14:cNvContentPartPr/>
              <p14:nvPr/>
            </p14:nvContentPartPr>
            <p14:xfrm>
              <a:off x="1924660" y="608689"/>
              <a:ext cx="31320" cy="3117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957DE20-B53B-D94F-A27F-E8C69AE7DD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7100" y="601129"/>
                <a:ext cx="464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ACCBBAD7-67D6-5548-885E-09AC417022E8}"/>
                  </a:ext>
                </a:extLst>
              </p14:cNvPr>
              <p14:cNvContentPartPr/>
              <p14:nvPr/>
            </p14:nvContentPartPr>
            <p14:xfrm>
              <a:off x="2130220" y="727129"/>
              <a:ext cx="12960" cy="129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ACCBBAD7-67D6-5548-885E-09AC417022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22660" y="719569"/>
                <a:ext cx="27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0BFBEAF9-6182-934B-8D58-342788283ED7}"/>
                  </a:ext>
                </a:extLst>
              </p14:cNvPr>
              <p14:cNvContentPartPr/>
              <p14:nvPr/>
            </p14:nvContentPartPr>
            <p14:xfrm>
              <a:off x="2360620" y="496729"/>
              <a:ext cx="100080" cy="4485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0BFBEAF9-6182-934B-8D58-342788283ED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3060" y="489169"/>
                <a:ext cx="11520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9C523A7C-A966-974A-975B-02BC01EC5255}"/>
                  </a:ext>
                </a:extLst>
              </p14:cNvPr>
              <p14:cNvContentPartPr/>
              <p14:nvPr/>
            </p14:nvContentPartPr>
            <p14:xfrm>
              <a:off x="2628100" y="390889"/>
              <a:ext cx="168480" cy="2307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9C523A7C-A966-974A-975B-02BC01EC525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20540" y="383329"/>
                <a:ext cx="1836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54FE6B7E-ED9A-8E49-AD0A-ECD18280397A}"/>
                  </a:ext>
                </a:extLst>
              </p14:cNvPr>
              <p14:cNvContentPartPr/>
              <p14:nvPr/>
            </p14:nvContentPartPr>
            <p14:xfrm>
              <a:off x="2765260" y="820369"/>
              <a:ext cx="12960" cy="18072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54FE6B7E-ED9A-8E49-AD0A-ECD18280397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7700" y="812809"/>
                <a:ext cx="277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1A003908-29D2-7F45-8AFA-C9B1FDE232E2}"/>
                  </a:ext>
                </a:extLst>
              </p14:cNvPr>
              <p14:cNvContentPartPr/>
              <p14:nvPr/>
            </p14:nvContentPartPr>
            <p14:xfrm>
              <a:off x="3070180" y="397009"/>
              <a:ext cx="111600" cy="59184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1A003908-29D2-7F45-8AFA-C9B1FDE232E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62620" y="389449"/>
                <a:ext cx="12672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575CE5B1-2C4C-0A4F-93ED-995DBD9B4E90}"/>
                  </a:ext>
                </a:extLst>
              </p14:cNvPr>
              <p14:cNvContentPartPr/>
              <p14:nvPr/>
            </p14:nvContentPartPr>
            <p14:xfrm>
              <a:off x="4078900" y="527689"/>
              <a:ext cx="143640" cy="26748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575CE5B1-2C4C-0A4F-93ED-995DBD9B4E9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71340" y="520129"/>
                <a:ext cx="1587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9400E4F5-1AAC-334F-9A1A-DD1C0680FD01}"/>
                  </a:ext>
                </a:extLst>
              </p14:cNvPr>
              <p14:cNvContentPartPr/>
              <p14:nvPr/>
            </p14:nvContentPartPr>
            <p14:xfrm>
              <a:off x="4414780" y="664849"/>
              <a:ext cx="25200" cy="4392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9400E4F5-1AAC-334F-9A1A-DD1C0680FD0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07580" y="657289"/>
                <a:ext cx="403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42FD4453-68FB-BA44-B972-C3FF98FFF456}"/>
                  </a:ext>
                </a:extLst>
              </p14:cNvPr>
              <p14:cNvContentPartPr/>
              <p14:nvPr/>
            </p14:nvContentPartPr>
            <p14:xfrm>
              <a:off x="4651660" y="372169"/>
              <a:ext cx="87480" cy="54180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42FD4453-68FB-BA44-B972-C3FF98FFF45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44100" y="364609"/>
                <a:ext cx="10260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04B4E4D2-E599-CB4D-89D4-631E46CDF35C}"/>
                  </a:ext>
                </a:extLst>
              </p14:cNvPr>
              <p14:cNvContentPartPr/>
              <p14:nvPr/>
            </p14:nvContentPartPr>
            <p14:xfrm>
              <a:off x="6114340" y="633529"/>
              <a:ext cx="81360" cy="1296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04B4E4D2-E599-CB4D-89D4-631E46CDF35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07140" y="625969"/>
                <a:ext cx="964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5" name="墨迹 28">
                <a:extLst>
                  <a:ext uri="{FF2B5EF4-FFF2-40B4-BE49-F238E27FC236}">
                    <a16:creationId xmlns:a16="http://schemas.microsoft.com/office/drawing/2014/main" id="{EE334BFD-7998-294A-91AF-50D0B370F767}"/>
                  </a:ext>
                </a:extLst>
              </p14:cNvPr>
              <p14:cNvContentPartPr/>
              <p14:nvPr/>
            </p14:nvContentPartPr>
            <p14:xfrm>
              <a:off x="6400900" y="627409"/>
              <a:ext cx="243360" cy="50400"/>
            </p14:xfrm>
          </p:contentPart>
        </mc:Choice>
        <mc:Fallback>
          <p:pic>
            <p:nvPicPr>
              <p:cNvPr id="25" name="墨迹 28">
                <a:extLst>
                  <a:ext uri="{FF2B5EF4-FFF2-40B4-BE49-F238E27FC236}">
                    <a16:creationId xmlns:a16="http://schemas.microsoft.com/office/drawing/2014/main" id="{EE334BFD-7998-294A-91AF-50D0B370F76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93329" y="619795"/>
                <a:ext cx="258502" cy="65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6" name="墨迹 29">
                <a:extLst>
                  <a:ext uri="{FF2B5EF4-FFF2-40B4-BE49-F238E27FC236}">
                    <a16:creationId xmlns:a16="http://schemas.microsoft.com/office/drawing/2014/main" id="{34F28362-6B80-784C-A423-A229672783BC}"/>
                  </a:ext>
                </a:extLst>
              </p14:cNvPr>
              <p14:cNvContentPartPr/>
              <p14:nvPr/>
            </p14:nvContentPartPr>
            <p14:xfrm>
              <a:off x="5653900" y="552529"/>
              <a:ext cx="205920" cy="218160"/>
            </p14:xfrm>
          </p:contentPart>
        </mc:Choice>
        <mc:Fallback>
          <p:pic>
            <p:nvPicPr>
              <p:cNvPr id="26" name="墨迹 29">
                <a:extLst>
                  <a:ext uri="{FF2B5EF4-FFF2-40B4-BE49-F238E27FC236}">
                    <a16:creationId xmlns:a16="http://schemas.microsoft.com/office/drawing/2014/main" id="{34F28362-6B80-784C-A423-A229672783B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46340" y="544969"/>
                <a:ext cx="2210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7" name="墨迹 30">
                <a:extLst>
                  <a:ext uri="{FF2B5EF4-FFF2-40B4-BE49-F238E27FC236}">
                    <a16:creationId xmlns:a16="http://schemas.microsoft.com/office/drawing/2014/main" id="{ADB552F9-C38B-B84E-B8EF-F6AE08D22CE8}"/>
                  </a:ext>
                </a:extLst>
              </p14:cNvPr>
              <p14:cNvContentPartPr/>
              <p14:nvPr/>
            </p14:nvContentPartPr>
            <p14:xfrm>
              <a:off x="4937860" y="303769"/>
              <a:ext cx="486000" cy="759600"/>
            </p14:xfrm>
          </p:contentPart>
        </mc:Choice>
        <mc:Fallback>
          <p:pic>
            <p:nvPicPr>
              <p:cNvPr id="27" name="墨迹 30">
                <a:extLst>
                  <a:ext uri="{FF2B5EF4-FFF2-40B4-BE49-F238E27FC236}">
                    <a16:creationId xmlns:a16="http://schemas.microsoft.com/office/drawing/2014/main" id="{ADB552F9-C38B-B84E-B8EF-F6AE08D22CE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30300" y="296213"/>
                <a:ext cx="501120" cy="774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8" name="墨迹 31">
                <a:extLst>
                  <a:ext uri="{FF2B5EF4-FFF2-40B4-BE49-F238E27FC236}">
                    <a16:creationId xmlns:a16="http://schemas.microsoft.com/office/drawing/2014/main" id="{507E803D-1CB6-A542-BF00-6DCF5385BD31}"/>
                  </a:ext>
                </a:extLst>
              </p14:cNvPr>
              <p14:cNvContentPartPr/>
              <p14:nvPr/>
            </p14:nvContentPartPr>
            <p14:xfrm>
              <a:off x="3506140" y="571249"/>
              <a:ext cx="212040" cy="236880"/>
            </p14:xfrm>
          </p:contentPart>
        </mc:Choice>
        <mc:Fallback>
          <p:pic>
            <p:nvPicPr>
              <p:cNvPr id="28" name="墨迹 31">
                <a:extLst>
                  <a:ext uri="{FF2B5EF4-FFF2-40B4-BE49-F238E27FC236}">
                    <a16:creationId xmlns:a16="http://schemas.microsoft.com/office/drawing/2014/main" id="{507E803D-1CB6-A542-BF00-6DCF5385BD3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98580" y="563689"/>
                <a:ext cx="2271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1" name="墨迹 42">
                <a:extLst>
                  <a:ext uri="{FF2B5EF4-FFF2-40B4-BE49-F238E27FC236}">
                    <a16:creationId xmlns:a16="http://schemas.microsoft.com/office/drawing/2014/main" id="{75C70F39-3DB7-7D4F-8395-18CAF537DC71}"/>
                  </a:ext>
                </a:extLst>
              </p14:cNvPr>
              <p14:cNvContentPartPr/>
              <p14:nvPr/>
            </p14:nvContentPartPr>
            <p14:xfrm>
              <a:off x="7919740" y="222769"/>
              <a:ext cx="461160" cy="641160"/>
            </p14:xfrm>
          </p:contentPart>
        </mc:Choice>
        <mc:Fallback>
          <p:pic>
            <p:nvPicPr>
              <p:cNvPr id="41" name="墨迹 42">
                <a:extLst>
                  <a:ext uri="{FF2B5EF4-FFF2-40B4-BE49-F238E27FC236}">
                    <a16:creationId xmlns:a16="http://schemas.microsoft.com/office/drawing/2014/main" id="{75C70F39-3DB7-7D4F-8395-18CAF537DC7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12180" y="215213"/>
                <a:ext cx="476280" cy="656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2" name="墨迹 43">
                <a:extLst>
                  <a:ext uri="{FF2B5EF4-FFF2-40B4-BE49-F238E27FC236}">
                    <a16:creationId xmlns:a16="http://schemas.microsoft.com/office/drawing/2014/main" id="{B2B7B0EB-B6CA-0748-808F-A868CCB1FD7E}"/>
                  </a:ext>
                </a:extLst>
              </p14:cNvPr>
              <p14:cNvContentPartPr/>
              <p14:nvPr/>
            </p14:nvContentPartPr>
            <p14:xfrm>
              <a:off x="6954940" y="577369"/>
              <a:ext cx="771480" cy="280080"/>
            </p14:xfrm>
          </p:contentPart>
        </mc:Choice>
        <mc:Fallback>
          <p:pic>
            <p:nvPicPr>
              <p:cNvPr id="42" name="墨迹 43">
                <a:extLst>
                  <a:ext uri="{FF2B5EF4-FFF2-40B4-BE49-F238E27FC236}">
                    <a16:creationId xmlns:a16="http://schemas.microsoft.com/office/drawing/2014/main" id="{B2B7B0EB-B6CA-0748-808F-A868CCB1FD7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47380" y="570160"/>
                <a:ext cx="786600" cy="295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47477AF7-8B9E-D540-8ECF-EA03EB99AE08}"/>
                  </a:ext>
                </a:extLst>
              </p14:cNvPr>
              <p14:cNvContentPartPr/>
              <p14:nvPr/>
            </p14:nvContentPartPr>
            <p14:xfrm>
              <a:off x="8505100" y="216289"/>
              <a:ext cx="174600" cy="82836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47477AF7-8B9E-D540-8ECF-EA03EB99AE0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497540" y="209089"/>
                <a:ext cx="189720" cy="84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1" name="墨迹 52">
                <a:extLst>
                  <a:ext uri="{FF2B5EF4-FFF2-40B4-BE49-F238E27FC236}">
                    <a16:creationId xmlns:a16="http://schemas.microsoft.com/office/drawing/2014/main" id="{39FC88A8-5A72-E141-BB39-B4EDFC1AAE34}"/>
                  </a:ext>
                </a:extLst>
              </p14:cNvPr>
              <p14:cNvContentPartPr/>
              <p14:nvPr/>
            </p14:nvContentPartPr>
            <p14:xfrm>
              <a:off x="9002980" y="565129"/>
              <a:ext cx="137520" cy="156240"/>
            </p14:xfrm>
          </p:contentPart>
        </mc:Choice>
        <mc:Fallback>
          <p:pic>
            <p:nvPicPr>
              <p:cNvPr id="51" name="墨迹 52">
                <a:extLst>
                  <a:ext uri="{FF2B5EF4-FFF2-40B4-BE49-F238E27FC236}">
                    <a16:creationId xmlns:a16="http://schemas.microsoft.com/office/drawing/2014/main" id="{39FC88A8-5A72-E141-BB39-B4EDFC1AAE3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995400" y="557552"/>
                <a:ext cx="152680" cy="171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0" name="墨迹 61">
                <a:extLst>
                  <a:ext uri="{FF2B5EF4-FFF2-40B4-BE49-F238E27FC236}">
                    <a16:creationId xmlns:a16="http://schemas.microsoft.com/office/drawing/2014/main" id="{4AC5F418-B35C-B54D-9A46-001FEB719D73}"/>
                  </a:ext>
                </a:extLst>
              </p14:cNvPr>
              <p14:cNvContentPartPr/>
              <p14:nvPr/>
            </p14:nvContentPartPr>
            <p14:xfrm>
              <a:off x="10111780" y="309889"/>
              <a:ext cx="858960" cy="579240"/>
            </p14:xfrm>
          </p:contentPart>
        </mc:Choice>
        <mc:Fallback>
          <p:pic>
            <p:nvPicPr>
              <p:cNvPr id="60" name="墨迹 61">
                <a:extLst>
                  <a:ext uri="{FF2B5EF4-FFF2-40B4-BE49-F238E27FC236}">
                    <a16:creationId xmlns:a16="http://schemas.microsoft.com/office/drawing/2014/main" id="{4AC5F418-B35C-B54D-9A46-001FEB719D7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104580" y="302329"/>
                <a:ext cx="8737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1" name="墨迹 62">
                <a:extLst>
                  <a:ext uri="{FF2B5EF4-FFF2-40B4-BE49-F238E27FC236}">
                    <a16:creationId xmlns:a16="http://schemas.microsoft.com/office/drawing/2014/main" id="{71B18FC4-87E4-5949-A90F-B4ED8042EE3F}"/>
                  </a:ext>
                </a:extLst>
              </p14:cNvPr>
              <p14:cNvContentPartPr/>
              <p14:nvPr/>
            </p14:nvContentPartPr>
            <p14:xfrm>
              <a:off x="9407620" y="633529"/>
              <a:ext cx="498600" cy="243000"/>
            </p14:xfrm>
          </p:contentPart>
        </mc:Choice>
        <mc:Fallback>
          <p:pic>
            <p:nvPicPr>
              <p:cNvPr id="61" name="墨迹 62">
                <a:extLst>
                  <a:ext uri="{FF2B5EF4-FFF2-40B4-BE49-F238E27FC236}">
                    <a16:creationId xmlns:a16="http://schemas.microsoft.com/office/drawing/2014/main" id="{71B18FC4-87E4-5949-A90F-B4ED8042EE3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00415" y="625969"/>
                <a:ext cx="513731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8" name="墨迹 69">
                <a:extLst>
                  <a:ext uri="{FF2B5EF4-FFF2-40B4-BE49-F238E27FC236}">
                    <a16:creationId xmlns:a16="http://schemas.microsoft.com/office/drawing/2014/main" id="{4FDE37E1-3A61-3B48-A70E-29FC00D8BBA2}"/>
                  </a:ext>
                </a:extLst>
              </p14:cNvPr>
              <p14:cNvContentPartPr/>
              <p14:nvPr/>
            </p14:nvContentPartPr>
            <p14:xfrm>
              <a:off x="1526140" y="1934569"/>
              <a:ext cx="75240" cy="193320"/>
            </p14:xfrm>
          </p:contentPart>
        </mc:Choice>
        <mc:Fallback>
          <p:pic>
            <p:nvPicPr>
              <p:cNvPr id="68" name="墨迹 69">
                <a:extLst>
                  <a:ext uri="{FF2B5EF4-FFF2-40B4-BE49-F238E27FC236}">
                    <a16:creationId xmlns:a16="http://schemas.microsoft.com/office/drawing/2014/main" id="{4FDE37E1-3A61-3B48-A70E-29FC00D8BBA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18940" y="1927009"/>
                <a:ext cx="900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9" name="墨迹 70">
                <a:extLst>
                  <a:ext uri="{FF2B5EF4-FFF2-40B4-BE49-F238E27FC236}">
                    <a16:creationId xmlns:a16="http://schemas.microsoft.com/office/drawing/2014/main" id="{1A13AAD8-B569-F242-B9E4-C6E5C68CC017}"/>
                  </a:ext>
                </a:extLst>
              </p14:cNvPr>
              <p14:cNvContentPartPr/>
              <p14:nvPr/>
            </p14:nvContentPartPr>
            <p14:xfrm>
              <a:off x="629740" y="1642249"/>
              <a:ext cx="672840" cy="479520"/>
            </p14:xfrm>
          </p:contentPart>
        </mc:Choice>
        <mc:Fallback>
          <p:pic>
            <p:nvPicPr>
              <p:cNvPr id="69" name="墨迹 70">
                <a:extLst>
                  <a:ext uri="{FF2B5EF4-FFF2-40B4-BE49-F238E27FC236}">
                    <a16:creationId xmlns:a16="http://schemas.microsoft.com/office/drawing/2014/main" id="{1A13AAD8-B569-F242-B9E4-C6E5C68CC01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22180" y="1634695"/>
                <a:ext cx="687960" cy="494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EF2B0BCF-F32E-C342-985B-5545DFAAF3A8}"/>
                  </a:ext>
                </a:extLst>
              </p14:cNvPr>
              <p14:cNvContentPartPr/>
              <p14:nvPr/>
            </p14:nvContentPartPr>
            <p14:xfrm>
              <a:off x="2335780" y="1779049"/>
              <a:ext cx="236880" cy="40932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EF2B0BCF-F32E-C342-985B-5545DFAAF3A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28220" y="1771489"/>
                <a:ext cx="25200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342D62FB-E77A-224B-8E4A-B081F2ADE244}"/>
                  </a:ext>
                </a:extLst>
              </p14:cNvPr>
              <p14:cNvContentPartPr/>
              <p14:nvPr/>
            </p14:nvContentPartPr>
            <p14:xfrm>
              <a:off x="2833660" y="1835209"/>
              <a:ext cx="75240" cy="20592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342D62FB-E77A-224B-8E4A-B081F2ADE24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26100" y="1827649"/>
                <a:ext cx="900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28B222F1-43DD-3547-A7D3-80EA20DAC9D0}"/>
                  </a:ext>
                </a:extLst>
              </p14:cNvPr>
              <p14:cNvContentPartPr/>
              <p14:nvPr/>
            </p14:nvContentPartPr>
            <p14:xfrm>
              <a:off x="3064060" y="1922329"/>
              <a:ext cx="317880" cy="2520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28B222F1-43DD-3547-A7D3-80EA20DAC9D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056500" y="1914769"/>
                <a:ext cx="3330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A5C7CDC2-45B3-964C-BF02-BDD133E0C2CF}"/>
                  </a:ext>
                </a:extLst>
              </p14:cNvPr>
              <p14:cNvContentPartPr/>
              <p14:nvPr/>
            </p14:nvContentPartPr>
            <p14:xfrm>
              <a:off x="3263140" y="1828729"/>
              <a:ext cx="50040" cy="21204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A5C7CDC2-45B3-964C-BF02-BDD133E0C2C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255580" y="1821169"/>
                <a:ext cx="651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675E30FA-7470-084F-9FDB-68E50B695580}"/>
                  </a:ext>
                </a:extLst>
              </p14:cNvPr>
              <p14:cNvContentPartPr/>
              <p14:nvPr/>
            </p14:nvContentPartPr>
            <p14:xfrm>
              <a:off x="3487420" y="1835209"/>
              <a:ext cx="280440" cy="23688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675E30FA-7470-084F-9FDB-68E50B69558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79860" y="1827649"/>
                <a:ext cx="2955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F76E3A2F-6DF0-CB42-B39C-D648654791CE}"/>
                  </a:ext>
                </a:extLst>
              </p14:cNvPr>
              <p14:cNvContentPartPr/>
              <p14:nvPr/>
            </p14:nvContentPartPr>
            <p14:xfrm>
              <a:off x="3605500" y="1822609"/>
              <a:ext cx="143640" cy="26172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F76E3A2F-6DF0-CB42-B39C-D648654791C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97940" y="1815049"/>
                <a:ext cx="1587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B1DF4299-79B2-0946-81C0-7BE37892948F}"/>
                  </a:ext>
                </a:extLst>
              </p14:cNvPr>
              <p14:cNvContentPartPr/>
              <p14:nvPr/>
            </p14:nvContentPartPr>
            <p14:xfrm>
              <a:off x="3947860" y="1710649"/>
              <a:ext cx="100080" cy="39816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B1DF4299-79B2-0946-81C0-7BE37892948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40660" y="1703089"/>
                <a:ext cx="11520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FF9257CD-2F87-F246-B696-766C026E89A6}"/>
                  </a:ext>
                </a:extLst>
              </p14:cNvPr>
              <p14:cNvContentPartPr/>
              <p14:nvPr/>
            </p14:nvContentPartPr>
            <p14:xfrm>
              <a:off x="4209580" y="1561249"/>
              <a:ext cx="143640" cy="18720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FF9257CD-2F87-F246-B696-766C026E89A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202020" y="1553689"/>
                <a:ext cx="1587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D9D85A73-5CE2-B740-AEC2-EE2C62EFBE53}"/>
                  </a:ext>
                </a:extLst>
              </p14:cNvPr>
              <p14:cNvContentPartPr/>
              <p14:nvPr/>
            </p14:nvContentPartPr>
            <p14:xfrm>
              <a:off x="4962700" y="1760329"/>
              <a:ext cx="174600" cy="2520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D9D85A73-5CE2-B740-AEC2-EE2C62EFBE5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55140" y="1752769"/>
                <a:ext cx="189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4979A267-AABD-8947-88F5-B2B1839920AE}"/>
                  </a:ext>
                </a:extLst>
              </p14:cNvPr>
              <p14:cNvContentPartPr/>
              <p14:nvPr/>
            </p14:nvContentPartPr>
            <p14:xfrm>
              <a:off x="4944700" y="1903609"/>
              <a:ext cx="223920" cy="1908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4979A267-AABD-8947-88F5-B2B1839920A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937140" y="1896049"/>
                <a:ext cx="2386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241404DE-FB01-1843-A999-D8517857189F}"/>
                  </a:ext>
                </a:extLst>
              </p14:cNvPr>
              <p14:cNvContentPartPr/>
              <p14:nvPr/>
            </p14:nvContentPartPr>
            <p14:xfrm>
              <a:off x="5971420" y="1095049"/>
              <a:ext cx="218160" cy="17676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241404DE-FB01-1843-A999-D8517857189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963860" y="1087489"/>
                <a:ext cx="2332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02" name="墨迹 104">
                <a:extLst>
                  <a:ext uri="{FF2B5EF4-FFF2-40B4-BE49-F238E27FC236}">
                    <a16:creationId xmlns:a16="http://schemas.microsoft.com/office/drawing/2014/main" id="{2A968C49-492B-FD41-A85F-4B4DE9D4F221}"/>
                  </a:ext>
                </a:extLst>
              </p14:cNvPr>
              <p14:cNvContentPartPr/>
              <p14:nvPr/>
            </p14:nvContentPartPr>
            <p14:xfrm>
              <a:off x="8007220" y="1274689"/>
              <a:ext cx="597960" cy="720000"/>
            </p14:xfrm>
          </p:contentPart>
        </mc:Choice>
        <mc:Fallback>
          <p:pic>
            <p:nvPicPr>
              <p:cNvPr id="102" name="墨迹 104">
                <a:extLst>
                  <a:ext uri="{FF2B5EF4-FFF2-40B4-BE49-F238E27FC236}">
                    <a16:creationId xmlns:a16="http://schemas.microsoft.com/office/drawing/2014/main" id="{2A968C49-492B-FD41-A85F-4B4DE9D4F22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999660" y="1267125"/>
                <a:ext cx="613080" cy="735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03" name="墨迹 105">
                <a:extLst>
                  <a:ext uri="{FF2B5EF4-FFF2-40B4-BE49-F238E27FC236}">
                    <a16:creationId xmlns:a16="http://schemas.microsoft.com/office/drawing/2014/main" id="{FD1F0359-CFFF-4749-8B96-785BCDF7F243}"/>
                  </a:ext>
                </a:extLst>
              </p14:cNvPr>
              <p14:cNvContentPartPr/>
              <p14:nvPr/>
            </p14:nvContentPartPr>
            <p14:xfrm>
              <a:off x="7116940" y="1349569"/>
              <a:ext cx="591840" cy="803160"/>
            </p14:xfrm>
          </p:contentPart>
        </mc:Choice>
        <mc:Fallback>
          <p:pic>
            <p:nvPicPr>
              <p:cNvPr id="103" name="墨迹 105">
                <a:extLst>
                  <a:ext uri="{FF2B5EF4-FFF2-40B4-BE49-F238E27FC236}">
                    <a16:creationId xmlns:a16="http://schemas.microsoft.com/office/drawing/2014/main" id="{FD1F0359-CFFF-4749-8B96-785BCDF7F24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109380" y="1342012"/>
                <a:ext cx="606960" cy="818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04" name="墨迹 106">
                <a:extLst>
                  <a:ext uri="{FF2B5EF4-FFF2-40B4-BE49-F238E27FC236}">
                    <a16:creationId xmlns:a16="http://schemas.microsoft.com/office/drawing/2014/main" id="{52A031B7-77B4-AA43-BFFC-8A0064059F66}"/>
                  </a:ext>
                </a:extLst>
              </p14:cNvPr>
              <p14:cNvContentPartPr/>
              <p14:nvPr/>
            </p14:nvContentPartPr>
            <p14:xfrm>
              <a:off x="5591620" y="1449289"/>
              <a:ext cx="1270440" cy="934200"/>
            </p14:xfrm>
          </p:contentPart>
        </mc:Choice>
        <mc:Fallback>
          <p:pic>
            <p:nvPicPr>
              <p:cNvPr id="104" name="墨迹 106">
                <a:extLst>
                  <a:ext uri="{FF2B5EF4-FFF2-40B4-BE49-F238E27FC236}">
                    <a16:creationId xmlns:a16="http://schemas.microsoft.com/office/drawing/2014/main" id="{52A031B7-77B4-AA43-BFFC-8A0064059F6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584060" y="1441729"/>
                <a:ext cx="1285560" cy="9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16" name="墨迹 117">
                <a:extLst>
                  <a:ext uri="{FF2B5EF4-FFF2-40B4-BE49-F238E27FC236}">
                    <a16:creationId xmlns:a16="http://schemas.microsoft.com/office/drawing/2014/main" id="{3B2270A0-6DD3-E84C-810F-BD72969F74E5}"/>
                  </a:ext>
                </a:extLst>
              </p14:cNvPr>
              <p14:cNvContentPartPr/>
              <p14:nvPr/>
            </p14:nvContentPartPr>
            <p14:xfrm>
              <a:off x="1719460" y="2856169"/>
              <a:ext cx="348840" cy="348480"/>
            </p14:xfrm>
          </p:contentPart>
        </mc:Choice>
        <mc:Fallback>
          <p:pic>
            <p:nvPicPr>
              <p:cNvPr id="116" name="墨迹 117">
                <a:extLst>
                  <a:ext uri="{FF2B5EF4-FFF2-40B4-BE49-F238E27FC236}">
                    <a16:creationId xmlns:a16="http://schemas.microsoft.com/office/drawing/2014/main" id="{3B2270A0-6DD3-E84C-810F-BD72969F74E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711900" y="2848601"/>
                <a:ext cx="363960" cy="363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17" name="墨迹 118">
                <a:extLst>
                  <a:ext uri="{FF2B5EF4-FFF2-40B4-BE49-F238E27FC236}">
                    <a16:creationId xmlns:a16="http://schemas.microsoft.com/office/drawing/2014/main" id="{672084DD-5A0C-4545-B701-538452B9B69D}"/>
                  </a:ext>
                </a:extLst>
              </p14:cNvPr>
              <p14:cNvContentPartPr/>
              <p14:nvPr/>
            </p14:nvContentPartPr>
            <p14:xfrm>
              <a:off x="935020" y="2849689"/>
              <a:ext cx="535680" cy="429840"/>
            </p14:xfrm>
          </p:contentPart>
        </mc:Choice>
        <mc:Fallback>
          <p:pic>
            <p:nvPicPr>
              <p:cNvPr id="117" name="墨迹 118">
                <a:extLst>
                  <a:ext uri="{FF2B5EF4-FFF2-40B4-BE49-F238E27FC236}">
                    <a16:creationId xmlns:a16="http://schemas.microsoft.com/office/drawing/2014/main" id="{672084DD-5A0C-4545-B701-538452B9B69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27460" y="2842489"/>
                <a:ext cx="5508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25" name="墨迹 126">
                <a:extLst>
                  <a:ext uri="{FF2B5EF4-FFF2-40B4-BE49-F238E27FC236}">
                    <a16:creationId xmlns:a16="http://schemas.microsoft.com/office/drawing/2014/main" id="{629CDB26-D677-A64D-8542-4A9453C730C6}"/>
                  </a:ext>
                </a:extLst>
              </p14:cNvPr>
              <p14:cNvContentPartPr/>
              <p14:nvPr/>
            </p14:nvContentPartPr>
            <p14:xfrm>
              <a:off x="3543220" y="3086569"/>
              <a:ext cx="25560" cy="180720"/>
            </p14:xfrm>
          </p:contentPart>
        </mc:Choice>
        <mc:Fallback>
          <p:pic>
            <p:nvPicPr>
              <p:cNvPr id="125" name="墨迹 126">
                <a:extLst>
                  <a:ext uri="{FF2B5EF4-FFF2-40B4-BE49-F238E27FC236}">
                    <a16:creationId xmlns:a16="http://schemas.microsoft.com/office/drawing/2014/main" id="{629CDB26-D677-A64D-8542-4A9453C730C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535552" y="3079009"/>
                <a:ext cx="40896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26" name="墨迹 127">
                <a:extLst>
                  <a:ext uri="{FF2B5EF4-FFF2-40B4-BE49-F238E27FC236}">
                    <a16:creationId xmlns:a16="http://schemas.microsoft.com/office/drawing/2014/main" id="{4A652B90-9B98-7043-B4FB-607130811C06}"/>
                  </a:ext>
                </a:extLst>
              </p14:cNvPr>
              <p14:cNvContentPartPr/>
              <p14:nvPr/>
            </p14:nvContentPartPr>
            <p14:xfrm>
              <a:off x="2317060" y="2650609"/>
              <a:ext cx="927720" cy="604440"/>
            </p14:xfrm>
          </p:contentPart>
        </mc:Choice>
        <mc:Fallback>
          <p:pic>
            <p:nvPicPr>
              <p:cNvPr id="126" name="墨迹 127">
                <a:extLst>
                  <a:ext uri="{FF2B5EF4-FFF2-40B4-BE49-F238E27FC236}">
                    <a16:creationId xmlns:a16="http://schemas.microsoft.com/office/drawing/2014/main" id="{4A652B90-9B98-7043-B4FB-607130811C0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309503" y="2643044"/>
                <a:ext cx="942834" cy="619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A80A796B-8191-6E4E-84D9-EC1F0101EEB1}"/>
                  </a:ext>
                </a:extLst>
              </p14:cNvPr>
              <p14:cNvContentPartPr/>
              <p14:nvPr/>
            </p14:nvContentPartPr>
            <p14:xfrm>
              <a:off x="4277980" y="3248209"/>
              <a:ext cx="224640" cy="17460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A80A796B-8191-6E4E-84D9-EC1F0101EEB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270420" y="3240649"/>
                <a:ext cx="2394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2DF4F613-50EB-7A4D-81C8-DD45DA50DF5D}"/>
                  </a:ext>
                </a:extLst>
              </p14:cNvPr>
              <p14:cNvContentPartPr/>
              <p14:nvPr/>
            </p14:nvContentPartPr>
            <p14:xfrm>
              <a:off x="4695220" y="3024289"/>
              <a:ext cx="131040" cy="55368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2DF4F613-50EB-7A4D-81C8-DD45DA50DF5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687660" y="3016729"/>
                <a:ext cx="14616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CB0069DB-0833-B740-AECD-ACA776A2C022}"/>
                  </a:ext>
                </a:extLst>
              </p14:cNvPr>
              <p14:cNvContentPartPr/>
              <p14:nvPr/>
            </p14:nvContentPartPr>
            <p14:xfrm>
              <a:off x="7384420" y="2544769"/>
              <a:ext cx="199440" cy="18072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CB0069DB-0833-B740-AECD-ACA776A2C02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376860" y="2537209"/>
                <a:ext cx="2145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47" name="墨迹 148">
                <a:extLst>
                  <a:ext uri="{FF2B5EF4-FFF2-40B4-BE49-F238E27FC236}">
                    <a16:creationId xmlns:a16="http://schemas.microsoft.com/office/drawing/2014/main" id="{71F558EB-54C8-024A-924B-112533618766}"/>
                  </a:ext>
                </a:extLst>
              </p14:cNvPr>
              <p14:cNvContentPartPr/>
              <p14:nvPr/>
            </p14:nvContentPartPr>
            <p14:xfrm>
              <a:off x="6587740" y="2887129"/>
              <a:ext cx="1276200" cy="847080"/>
            </p14:xfrm>
          </p:contentPart>
        </mc:Choice>
        <mc:Fallback>
          <p:pic>
            <p:nvPicPr>
              <p:cNvPr id="147" name="墨迹 148">
                <a:extLst>
                  <a:ext uri="{FF2B5EF4-FFF2-40B4-BE49-F238E27FC236}">
                    <a16:creationId xmlns:a16="http://schemas.microsoft.com/office/drawing/2014/main" id="{71F558EB-54C8-024A-924B-11253361876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580182" y="2879569"/>
                <a:ext cx="1291316" cy="8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48" name="墨迹 149">
                <a:extLst>
                  <a:ext uri="{FF2B5EF4-FFF2-40B4-BE49-F238E27FC236}">
                    <a16:creationId xmlns:a16="http://schemas.microsoft.com/office/drawing/2014/main" id="{F69A9325-933E-BC4D-9368-55A906EAB90B}"/>
                  </a:ext>
                </a:extLst>
              </p14:cNvPr>
              <p14:cNvContentPartPr/>
              <p14:nvPr/>
            </p14:nvContentPartPr>
            <p14:xfrm>
              <a:off x="5068540" y="2912689"/>
              <a:ext cx="1202040" cy="559440"/>
            </p14:xfrm>
          </p:contentPart>
        </mc:Choice>
        <mc:Fallback>
          <p:pic>
            <p:nvPicPr>
              <p:cNvPr id="148" name="墨迹 149">
                <a:extLst>
                  <a:ext uri="{FF2B5EF4-FFF2-40B4-BE49-F238E27FC236}">
                    <a16:creationId xmlns:a16="http://schemas.microsoft.com/office/drawing/2014/main" id="{F69A9325-933E-BC4D-9368-55A906EAB90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060980" y="2905129"/>
                <a:ext cx="1216800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ECF7B9F2-C65B-E646-A4D9-2CD1DBFBD694}"/>
                  </a:ext>
                </a:extLst>
              </p14:cNvPr>
              <p14:cNvContentPartPr/>
              <p14:nvPr/>
            </p14:nvContentPartPr>
            <p14:xfrm>
              <a:off x="9395380" y="2663209"/>
              <a:ext cx="118800" cy="79020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ECF7B9F2-C65B-E646-A4D9-2CD1DBFBD69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387820" y="2655649"/>
                <a:ext cx="133560" cy="80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61" name="墨迹 163">
                <a:extLst>
                  <a:ext uri="{FF2B5EF4-FFF2-40B4-BE49-F238E27FC236}">
                    <a16:creationId xmlns:a16="http://schemas.microsoft.com/office/drawing/2014/main" id="{50CF726A-ED91-664A-8DDE-E8CD30BCB281}"/>
                  </a:ext>
                </a:extLst>
              </p14:cNvPr>
              <p14:cNvContentPartPr/>
              <p14:nvPr/>
            </p14:nvContentPartPr>
            <p14:xfrm>
              <a:off x="9762580" y="2433529"/>
              <a:ext cx="1046160" cy="787680"/>
            </p14:xfrm>
          </p:contentPart>
        </mc:Choice>
        <mc:Fallback>
          <p:pic>
            <p:nvPicPr>
              <p:cNvPr id="161" name="墨迹 163">
                <a:extLst>
                  <a:ext uri="{FF2B5EF4-FFF2-40B4-BE49-F238E27FC236}">
                    <a16:creationId xmlns:a16="http://schemas.microsoft.com/office/drawing/2014/main" id="{50CF726A-ED91-664A-8DDE-E8CD30BCB28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755020" y="2425969"/>
                <a:ext cx="1061280" cy="8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62" name="墨迹 164">
                <a:extLst>
                  <a:ext uri="{FF2B5EF4-FFF2-40B4-BE49-F238E27FC236}">
                    <a16:creationId xmlns:a16="http://schemas.microsoft.com/office/drawing/2014/main" id="{449437A0-F0AF-354E-9ED9-00A6D2859E66}"/>
                  </a:ext>
                </a:extLst>
              </p14:cNvPr>
              <p14:cNvContentPartPr/>
              <p14:nvPr/>
            </p14:nvContentPartPr>
            <p14:xfrm>
              <a:off x="8915860" y="2482489"/>
              <a:ext cx="230760" cy="859320"/>
            </p14:xfrm>
          </p:contentPart>
        </mc:Choice>
        <mc:Fallback>
          <p:pic>
            <p:nvPicPr>
              <p:cNvPr id="162" name="墨迹 164">
                <a:extLst>
                  <a:ext uri="{FF2B5EF4-FFF2-40B4-BE49-F238E27FC236}">
                    <a16:creationId xmlns:a16="http://schemas.microsoft.com/office/drawing/2014/main" id="{449437A0-F0AF-354E-9ED9-00A6D2859E6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908300" y="2474929"/>
                <a:ext cx="24588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63" name="墨迹 165">
                <a:extLst>
                  <a:ext uri="{FF2B5EF4-FFF2-40B4-BE49-F238E27FC236}">
                    <a16:creationId xmlns:a16="http://schemas.microsoft.com/office/drawing/2014/main" id="{861C726A-4615-3949-951F-9C38ABF5304A}"/>
                  </a:ext>
                </a:extLst>
              </p14:cNvPr>
              <p14:cNvContentPartPr/>
              <p14:nvPr/>
            </p14:nvContentPartPr>
            <p14:xfrm>
              <a:off x="8087860" y="2700289"/>
              <a:ext cx="579600" cy="672840"/>
            </p14:xfrm>
          </p:contentPart>
        </mc:Choice>
        <mc:Fallback>
          <p:pic>
            <p:nvPicPr>
              <p:cNvPr id="163" name="墨迹 165">
                <a:extLst>
                  <a:ext uri="{FF2B5EF4-FFF2-40B4-BE49-F238E27FC236}">
                    <a16:creationId xmlns:a16="http://schemas.microsoft.com/office/drawing/2014/main" id="{861C726A-4615-3949-951F-9C38ABF5304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080295" y="2692729"/>
                <a:ext cx="594729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69" name="墨迹 169">
                <a:extLst>
                  <a:ext uri="{FF2B5EF4-FFF2-40B4-BE49-F238E27FC236}">
                    <a16:creationId xmlns:a16="http://schemas.microsoft.com/office/drawing/2014/main" id="{C4F52263-7DC7-6C4B-A7AB-52FE73866EE8}"/>
                  </a:ext>
                </a:extLst>
              </p14:cNvPr>
              <p14:cNvContentPartPr/>
              <p14:nvPr/>
            </p14:nvContentPartPr>
            <p14:xfrm>
              <a:off x="6332500" y="2893249"/>
              <a:ext cx="236880" cy="261720"/>
            </p14:xfrm>
          </p:contentPart>
        </mc:Choice>
        <mc:Fallback>
          <p:pic>
            <p:nvPicPr>
              <p:cNvPr id="169" name="墨迹 169">
                <a:extLst>
                  <a:ext uri="{FF2B5EF4-FFF2-40B4-BE49-F238E27FC236}">
                    <a16:creationId xmlns:a16="http://schemas.microsoft.com/office/drawing/2014/main" id="{C4F52263-7DC7-6C4B-A7AB-52FE73866EE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324940" y="2886049"/>
                <a:ext cx="2520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80" name="墨迹 180">
                <a:extLst>
                  <a:ext uri="{FF2B5EF4-FFF2-40B4-BE49-F238E27FC236}">
                    <a16:creationId xmlns:a16="http://schemas.microsoft.com/office/drawing/2014/main" id="{20BCABC9-0D0A-4142-9D71-4DDA3D35FB46}"/>
                  </a:ext>
                </a:extLst>
              </p14:cNvPr>
              <p14:cNvContentPartPr/>
              <p14:nvPr/>
            </p14:nvContentPartPr>
            <p14:xfrm>
              <a:off x="1931140" y="4275649"/>
              <a:ext cx="1376280" cy="622800"/>
            </p14:xfrm>
          </p:contentPart>
        </mc:Choice>
        <mc:Fallback>
          <p:pic>
            <p:nvPicPr>
              <p:cNvPr id="180" name="墨迹 180">
                <a:extLst>
                  <a:ext uri="{FF2B5EF4-FFF2-40B4-BE49-F238E27FC236}">
                    <a16:creationId xmlns:a16="http://schemas.microsoft.com/office/drawing/2014/main" id="{20BCABC9-0D0A-4142-9D71-4DDA3D35FB4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923580" y="4268089"/>
                <a:ext cx="139140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85" name="墨迹 185">
                <a:extLst>
                  <a:ext uri="{FF2B5EF4-FFF2-40B4-BE49-F238E27FC236}">
                    <a16:creationId xmlns:a16="http://schemas.microsoft.com/office/drawing/2014/main" id="{AEC6127B-1C4C-894B-91E6-01B1FE86995B}"/>
                  </a:ext>
                </a:extLst>
              </p14:cNvPr>
              <p14:cNvContentPartPr/>
              <p14:nvPr/>
            </p14:nvContentPartPr>
            <p14:xfrm>
              <a:off x="3888460" y="4618009"/>
              <a:ext cx="458640" cy="348840"/>
            </p14:xfrm>
          </p:contentPart>
        </mc:Choice>
        <mc:Fallback>
          <p:pic>
            <p:nvPicPr>
              <p:cNvPr id="185" name="墨迹 185">
                <a:extLst>
                  <a:ext uri="{FF2B5EF4-FFF2-40B4-BE49-F238E27FC236}">
                    <a16:creationId xmlns:a16="http://schemas.microsoft.com/office/drawing/2014/main" id="{AEC6127B-1C4C-894B-91E6-01B1FE86995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880894" y="4610449"/>
                <a:ext cx="473772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94" name="墨迹 195">
                <a:extLst>
                  <a:ext uri="{FF2B5EF4-FFF2-40B4-BE49-F238E27FC236}">
                    <a16:creationId xmlns:a16="http://schemas.microsoft.com/office/drawing/2014/main" id="{8EAA4927-C242-974E-9066-9B3324F01C3E}"/>
                  </a:ext>
                </a:extLst>
              </p14:cNvPr>
              <p14:cNvContentPartPr/>
              <p14:nvPr/>
            </p14:nvContentPartPr>
            <p14:xfrm>
              <a:off x="5747140" y="4500289"/>
              <a:ext cx="934200" cy="715680"/>
            </p14:xfrm>
          </p:contentPart>
        </mc:Choice>
        <mc:Fallback>
          <p:pic>
            <p:nvPicPr>
              <p:cNvPr id="194" name="墨迹 195">
                <a:extLst>
                  <a:ext uri="{FF2B5EF4-FFF2-40B4-BE49-F238E27FC236}">
                    <a16:creationId xmlns:a16="http://schemas.microsoft.com/office/drawing/2014/main" id="{8EAA4927-C242-974E-9066-9B3324F01C3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739580" y="4492729"/>
                <a:ext cx="94932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95" name="墨迹 196">
                <a:extLst>
                  <a:ext uri="{FF2B5EF4-FFF2-40B4-BE49-F238E27FC236}">
                    <a16:creationId xmlns:a16="http://schemas.microsoft.com/office/drawing/2014/main" id="{B0CCB525-78F9-914F-BAAC-AF4421E6F6E8}"/>
                  </a:ext>
                </a:extLst>
              </p14:cNvPr>
              <p14:cNvContentPartPr/>
              <p14:nvPr/>
            </p14:nvContentPartPr>
            <p14:xfrm>
              <a:off x="5012740" y="4885489"/>
              <a:ext cx="523080" cy="236880"/>
            </p14:xfrm>
          </p:contentPart>
        </mc:Choice>
        <mc:Fallback>
          <p:pic>
            <p:nvPicPr>
              <p:cNvPr id="195" name="墨迹 196">
                <a:extLst>
                  <a:ext uri="{FF2B5EF4-FFF2-40B4-BE49-F238E27FC236}">
                    <a16:creationId xmlns:a16="http://schemas.microsoft.com/office/drawing/2014/main" id="{B0CCB525-78F9-914F-BAAC-AF4421E6F6E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005185" y="4877929"/>
                <a:ext cx="53783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B5B25BBF-ED05-3443-9D16-D353F5BE4306}"/>
                  </a:ext>
                </a:extLst>
              </p14:cNvPr>
              <p14:cNvContentPartPr/>
              <p14:nvPr/>
            </p14:nvContentPartPr>
            <p14:xfrm>
              <a:off x="7863940" y="4306609"/>
              <a:ext cx="187200" cy="21204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B5B25BBF-ED05-3443-9D16-D353F5BE430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856380" y="4299049"/>
                <a:ext cx="2023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07" name="墨迹 207">
                <a:extLst>
                  <a:ext uri="{FF2B5EF4-FFF2-40B4-BE49-F238E27FC236}">
                    <a16:creationId xmlns:a16="http://schemas.microsoft.com/office/drawing/2014/main" id="{0244EB7C-9782-2C4B-9F09-7658EC82EA89}"/>
                  </a:ext>
                </a:extLst>
              </p14:cNvPr>
              <p14:cNvContentPartPr/>
              <p14:nvPr/>
            </p14:nvContentPartPr>
            <p14:xfrm>
              <a:off x="6786820" y="4736809"/>
              <a:ext cx="1762200" cy="939600"/>
            </p14:xfrm>
          </p:contentPart>
        </mc:Choice>
        <mc:Fallback>
          <p:pic>
            <p:nvPicPr>
              <p:cNvPr id="207" name="墨迹 207">
                <a:extLst>
                  <a:ext uri="{FF2B5EF4-FFF2-40B4-BE49-F238E27FC236}">
                    <a16:creationId xmlns:a16="http://schemas.microsoft.com/office/drawing/2014/main" id="{0244EB7C-9782-2C4B-9F09-7658EC82EA8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779260" y="4729249"/>
                <a:ext cx="1777320" cy="9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14" name="墨迹 214">
                <a:extLst>
                  <a:ext uri="{FF2B5EF4-FFF2-40B4-BE49-F238E27FC236}">
                    <a16:creationId xmlns:a16="http://schemas.microsoft.com/office/drawing/2014/main" id="{1706A0D7-F938-0E4A-81A6-D87078EF119F}"/>
                  </a:ext>
                </a:extLst>
              </p14:cNvPr>
              <p14:cNvContentPartPr/>
              <p14:nvPr/>
            </p14:nvContentPartPr>
            <p14:xfrm>
              <a:off x="8766460" y="4281769"/>
              <a:ext cx="1506240" cy="1124280"/>
            </p14:xfrm>
          </p:contentPart>
        </mc:Choice>
        <mc:Fallback>
          <p:pic>
            <p:nvPicPr>
              <p:cNvPr id="214" name="墨迹 214">
                <a:extLst>
                  <a:ext uri="{FF2B5EF4-FFF2-40B4-BE49-F238E27FC236}">
                    <a16:creationId xmlns:a16="http://schemas.microsoft.com/office/drawing/2014/main" id="{1706A0D7-F938-0E4A-81A6-D87078EF119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758900" y="4274207"/>
                <a:ext cx="1521360" cy="1139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4221D7CF-B133-1D46-8070-E772ADEE0A83}"/>
                  </a:ext>
                </a:extLst>
              </p14:cNvPr>
              <p14:cNvContentPartPr/>
              <p14:nvPr/>
            </p14:nvContentPartPr>
            <p14:xfrm>
              <a:off x="3817180" y="2712889"/>
              <a:ext cx="193320" cy="94680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4221D7CF-B133-1D46-8070-E772ADEE0A8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809620" y="2705329"/>
                <a:ext cx="208440" cy="9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19" name="墨迹 219">
                <a:extLst>
                  <a:ext uri="{FF2B5EF4-FFF2-40B4-BE49-F238E27FC236}">
                    <a16:creationId xmlns:a16="http://schemas.microsoft.com/office/drawing/2014/main" id="{BD609E96-1780-0443-80EA-900F5D1F3634}"/>
                  </a:ext>
                </a:extLst>
              </p14:cNvPr>
              <p14:cNvContentPartPr/>
              <p14:nvPr/>
            </p14:nvContentPartPr>
            <p14:xfrm>
              <a:off x="6413500" y="2357929"/>
              <a:ext cx="628920" cy="1401120"/>
            </p14:xfrm>
          </p:contentPart>
        </mc:Choice>
        <mc:Fallback>
          <p:pic>
            <p:nvPicPr>
              <p:cNvPr id="219" name="墨迹 219">
                <a:extLst>
                  <a:ext uri="{FF2B5EF4-FFF2-40B4-BE49-F238E27FC236}">
                    <a16:creationId xmlns:a16="http://schemas.microsoft.com/office/drawing/2014/main" id="{BD609E96-1780-0443-80EA-900F5D1F363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405944" y="2350369"/>
                <a:ext cx="643672" cy="14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26" name="墨迹 226">
                <a:extLst>
                  <a:ext uri="{FF2B5EF4-FFF2-40B4-BE49-F238E27FC236}">
                    <a16:creationId xmlns:a16="http://schemas.microsoft.com/office/drawing/2014/main" id="{4664EECA-D70F-834C-BAF9-859EEF0003A2}"/>
                  </a:ext>
                </a:extLst>
              </p14:cNvPr>
              <p14:cNvContentPartPr/>
              <p14:nvPr/>
            </p14:nvContentPartPr>
            <p14:xfrm>
              <a:off x="5672620" y="3391489"/>
              <a:ext cx="815760" cy="1090080"/>
            </p14:xfrm>
          </p:contentPart>
        </mc:Choice>
        <mc:Fallback>
          <p:pic>
            <p:nvPicPr>
              <p:cNvPr id="226" name="墨迹 226">
                <a:extLst>
                  <a:ext uri="{FF2B5EF4-FFF2-40B4-BE49-F238E27FC236}">
                    <a16:creationId xmlns:a16="http://schemas.microsoft.com/office/drawing/2014/main" id="{4664EECA-D70F-834C-BAF9-859EEF0003A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665060" y="3383927"/>
                <a:ext cx="830880" cy="1105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37" name="墨迹 237">
                <a:extLst>
                  <a:ext uri="{FF2B5EF4-FFF2-40B4-BE49-F238E27FC236}">
                    <a16:creationId xmlns:a16="http://schemas.microsoft.com/office/drawing/2014/main" id="{6EE2B840-8564-5149-B406-CA5EF7772E64}"/>
                  </a:ext>
                </a:extLst>
              </p14:cNvPr>
              <p14:cNvContentPartPr/>
              <p14:nvPr/>
            </p14:nvContentPartPr>
            <p14:xfrm>
              <a:off x="3618100" y="3578329"/>
              <a:ext cx="1793520" cy="878040"/>
            </p14:xfrm>
          </p:contentPart>
        </mc:Choice>
        <mc:Fallback>
          <p:pic>
            <p:nvPicPr>
              <p:cNvPr id="237" name="墨迹 237">
                <a:extLst>
                  <a:ext uri="{FF2B5EF4-FFF2-40B4-BE49-F238E27FC236}">
                    <a16:creationId xmlns:a16="http://schemas.microsoft.com/office/drawing/2014/main" id="{6EE2B840-8564-5149-B406-CA5EF7772E6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610538" y="3570769"/>
                <a:ext cx="1808643" cy="89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5138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4">
                <a:extLst>
                  <a:ext uri="{FF2B5EF4-FFF2-40B4-BE49-F238E27FC236}">
                    <a16:creationId xmlns:a16="http://schemas.microsoft.com/office/drawing/2014/main" id="{5CA3F08E-B611-8043-8695-9DA655999D3A}"/>
                  </a:ext>
                </a:extLst>
              </p14:cNvPr>
              <p14:cNvContentPartPr/>
              <p14:nvPr/>
            </p14:nvContentPartPr>
            <p14:xfrm>
              <a:off x="922420" y="596089"/>
              <a:ext cx="187200" cy="193320"/>
            </p14:xfrm>
          </p:contentPart>
        </mc:Choice>
        <mc:Fallback>
          <p:pic>
            <p:nvPicPr>
              <p:cNvPr id="4" name="墨迹 4">
                <a:extLst>
                  <a:ext uri="{FF2B5EF4-FFF2-40B4-BE49-F238E27FC236}">
                    <a16:creationId xmlns:a16="http://schemas.microsoft.com/office/drawing/2014/main" id="{5CA3F08E-B611-8043-8695-9DA655999D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860" y="588529"/>
                <a:ext cx="2023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墨迹 9">
                <a:extLst>
                  <a:ext uri="{FF2B5EF4-FFF2-40B4-BE49-F238E27FC236}">
                    <a16:creationId xmlns:a16="http://schemas.microsoft.com/office/drawing/2014/main" id="{44FAC79F-EFD2-9D49-B774-A75F2904ED44}"/>
                  </a:ext>
                </a:extLst>
              </p14:cNvPr>
              <p14:cNvContentPartPr/>
              <p14:nvPr/>
            </p14:nvContentPartPr>
            <p14:xfrm>
              <a:off x="661060" y="403129"/>
              <a:ext cx="622800" cy="541800"/>
            </p14:xfrm>
          </p:contentPart>
        </mc:Choice>
        <mc:Fallback>
          <p:pic>
            <p:nvPicPr>
              <p:cNvPr id="9" name="墨迹 9">
                <a:extLst>
                  <a:ext uri="{FF2B5EF4-FFF2-40B4-BE49-F238E27FC236}">
                    <a16:creationId xmlns:a16="http://schemas.microsoft.com/office/drawing/2014/main" id="{44FAC79F-EFD2-9D49-B774-A75F2904ED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500" y="395569"/>
                <a:ext cx="63792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墨迹 13">
                <a:extLst>
                  <a:ext uri="{FF2B5EF4-FFF2-40B4-BE49-F238E27FC236}">
                    <a16:creationId xmlns:a16="http://schemas.microsoft.com/office/drawing/2014/main" id="{3C5082CC-06B5-1145-83C7-E126A74BC2C6}"/>
                  </a:ext>
                </a:extLst>
              </p14:cNvPr>
              <p14:cNvContentPartPr/>
              <p14:nvPr/>
            </p14:nvContentPartPr>
            <p14:xfrm>
              <a:off x="2142460" y="658369"/>
              <a:ext cx="436320" cy="411120"/>
            </p14:xfrm>
          </p:contentPart>
        </mc:Choice>
        <mc:Fallback>
          <p:pic>
            <p:nvPicPr>
              <p:cNvPr id="13" name="墨迹 13">
                <a:extLst>
                  <a:ext uri="{FF2B5EF4-FFF2-40B4-BE49-F238E27FC236}">
                    <a16:creationId xmlns:a16="http://schemas.microsoft.com/office/drawing/2014/main" id="{3C5082CC-06B5-1145-83C7-E126A74BC2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5260" y="650809"/>
                <a:ext cx="45108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墨迹 19">
                <a:extLst>
                  <a:ext uri="{FF2B5EF4-FFF2-40B4-BE49-F238E27FC236}">
                    <a16:creationId xmlns:a16="http://schemas.microsoft.com/office/drawing/2014/main" id="{505C3DF4-B01D-664F-AD85-4A1865F50674}"/>
                  </a:ext>
                </a:extLst>
              </p14:cNvPr>
              <p14:cNvContentPartPr/>
              <p14:nvPr/>
            </p14:nvContentPartPr>
            <p14:xfrm>
              <a:off x="1974700" y="1231129"/>
              <a:ext cx="579240" cy="448560"/>
            </p14:xfrm>
          </p:contentPart>
        </mc:Choice>
        <mc:Fallback>
          <p:pic>
            <p:nvPicPr>
              <p:cNvPr id="19" name="墨迹 19">
                <a:extLst>
                  <a:ext uri="{FF2B5EF4-FFF2-40B4-BE49-F238E27FC236}">
                    <a16:creationId xmlns:a16="http://schemas.microsoft.com/office/drawing/2014/main" id="{505C3DF4-B01D-664F-AD85-4A1865F5067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67140" y="1223569"/>
                <a:ext cx="5943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44ACD170-A198-AC41-A5F0-5B4FDF072FD1}"/>
                  </a:ext>
                </a:extLst>
              </p14:cNvPr>
              <p14:cNvContentPartPr/>
              <p14:nvPr/>
            </p14:nvContentPartPr>
            <p14:xfrm>
              <a:off x="2248300" y="334729"/>
              <a:ext cx="193320" cy="16236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44ACD170-A198-AC41-A5F0-5B4FDF072FD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41100" y="327169"/>
                <a:ext cx="2084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墨迹 23">
                <a:extLst>
                  <a:ext uri="{FF2B5EF4-FFF2-40B4-BE49-F238E27FC236}">
                    <a16:creationId xmlns:a16="http://schemas.microsoft.com/office/drawing/2014/main" id="{E5F8A669-4163-D245-9A05-D90A47A3730D}"/>
                  </a:ext>
                </a:extLst>
              </p14:cNvPr>
              <p14:cNvContentPartPr/>
              <p14:nvPr/>
            </p14:nvContentPartPr>
            <p14:xfrm>
              <a:off x="2802700" y="440569"/>
              <a:ext cx="392400" cy="1195560"/>
            </p14:xfrm>
          </p:contentPart>
        </mc:Choice>
        <mc:Fallback>
          <p:pic>
            <p:nvPicPr>
              <p:cNvPr id="23" name="墨迹 23">
                <a:extLst>
                  <a:ext uri="{FF2B5EF4-FFF2-40B4-BE49-F238E27FC236}">
                    <a16:creationId xmlns:a16="http://schemas.microsoft.com/office/drawing/2014/main" id="{E5F8A669-4163-D245-9A05-D90A47A3730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95140" y="433009"/>
                <a:ext cx="407520" cy="12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B732CF45-7074-DA47-A5DB-CDE1403CE4C9}"/>
                  </a:ext>
                </a:extLst>
              </p14:cNvPr>
              <p14:cNvContentPartPr/>
              <p14:nvPr/>
            </p14:nvContentPartPr>
            <p14:xfrm>
              <a:off x="4782340" y="807769"/>
              <a:ext cx="174600" cy="3132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B732CF45-7074-DA47-A5DB-CDE1403CE4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74780" y="800209"/>
                <a:ext cx="189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3BFD552E-ED6E-E54C-BE5F-5CC0A8EC37C7}"/>
                  </a:ext>
                </a:extLst>
              </p14:cNvPr>
              <p14:cNvContentPartPr/>
              <p14:nvPr/>
            </p14:nvContentPartPr>
            <p14:xfrm>
              <a:off x="4757500" y="1000729"/>
              <a:ext cx="293040" cy="648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3BFD552E-ED6E-E54C-BE5F-5CC0A8EC37C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49940" y="993169"/>
                <a:ext cx="3081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2" name="墨迹 32">
                <a:extLst>
                  <a:ext uri="{FF2B5EF4-FFF2-40B4-BE49-F238E27FC236}">
                    <a16:creationId xmlns:a16="http://schemas.microsoft.com/office/drawing/2014/main" id="{35B3288F-F0BA-AC49-AD12-2D9F812D12B4}"/>
                  </a:ext>
                </a:extLst>
              </p14:cNvPr>
              <p14:cNvContentPartPr/>
              <p14:nvPr/>
            </p14:nvContentPartPr>
            <p14:xfrm>
              <a:off x="3524860" y="347329"/>
              <a:ext cx="853200" cy="1008000"/>
            </p14:xfrm>
          </p:contentPart>
        </mc:Choice>
        <mc:Fallback>
          <p:pic>
            <p:nvPicPr>
              <p:cNvPr id="32" name="墨迹 32">
                <a:extLst>
                  <a:ext uri="{FF2B5EF4-FFF2-40B4-BE49-F238E27FC236}">
                    <a16:creationId xmlns:a16="http://schemas.microsoft.com/office/drawing/2014/main" id="{35B3288F-F0BA-AC49-AD12-2D9F812D12B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17300" y="339772"/>
                <a:ext cx="868320" cy="1022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871E372C-895D-1348-AD06-7E555F2DFF33}"/>
                  </a:ext>
                </a:extLst>
              </p14:cNvPr>
              <p14:cNvContentPartPr/>
              <p14:nvPr/>
            </p14:nvContentPartPr>
            <p14:xfrm>
              <a:off x="5394297" y="474325"/>
              <a:ext cx="145080" cy="71532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871E372C-895D-1348-AD06-7E555F2DFF3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86737" y="466765"/>
                <a:ext cx="160200" cy="7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9" name="墨迹 39">
                <a:extLst>
                  <a:ext uri="{FF2B5EF4-FFF2-40B4-BE49-F238E27FC236}">
                    <a16:creationId xmlns:a16="http://schemas.microsoft.com/office/drawing/2014/main" id="{C05F5E71-D111-2C43-8CD8-BE851FF05A09}"/>
                  </a:ext>
                </a:extLst>
              </p14:cNvPr>
              <p14:cNvContentPartPr/>
              <p14:nvPr/>
            </p14:nvContentPartPr>
            <p14:xfrm>
              <a:off x="5848977" y="246445"/>
              <a:ext cx="924120" cy="993600"/>
            </p14:xfrm>
          </p:contentPart>
        </mc:Choice>
        <mc:Fallback>
          <p:pic>
            <p:nvPicPr>
              <p:cNvPr id="39" name="墨迹 39">
                <a:extLst>
                  <a:ext uri="{FF2B5EF4-FFF2-40B4-BE49-F238E27FC236}">
                    <a16:creationId xmlns:a16="http://schemas.microsoft.com/office/drawing/2014/main" id="{C05F5E71-D111-2C43-8CD8-BE851FF05A0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41417" y="239245"/>
                <a:ext cx="939240" cy="10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5" name="墨迹 45">
                <a:extLst>
                  <a:ext uri="{FF2B5EF4-FFF2-40B4-BE49-F238E27FC236}">
                    <a16:creationId xmlns:a16="http://schemas.microsoft.com/office/drawing/2014/main" id="{F2CBBF60-E3C7-4F42-8CDC-8E93E63873E5}"/>
                  </a:ext>
                </a:extLst>
              </p14:cNvPr>
              <p14:cNvContentPartPr/>
              <p14:nvPr/>
            </p14:nvContentPartPr>
            <p14:xfrm>
              <a:off x="541137" y="2189005"/>
              <a:ext cx="1069560" cy="455760"/>
            </p14:xfrm>
          </p:contentPart>
        </mc:Choice>
        <mc:Fallback>
          <p:pic>
            <p:nvPicPr>
              <p:cNvPr id="45" name="墨迹 45">
                <a:extLst>
                  <a:ext uri="{FF2B5EF4-FFF2-40B4-BE49-F238E27FC236}">
                    <a16:creationId xmlns:a16="http://schemas.microsoft.com/office/drawing/2014/main" id="{F2CBBF60-E3C7-4F42-8CDC-8E93E63873E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3577" y="2181445"/>
                <a:ext cx="108468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658DED82-867A-0D47-AE29-7E1348C552AC}"/>
                  </a:ext>
                </a:extLst>
              </p14:cNvPr>
              <p14:cNvContentPartPr/>
              <p14:nvPr/>
            </p14:nvContentPartPr>
            <p14:xfrm>
              <a:off x="2350497" y="2201605"/>
              <a:ext cx="398880" cy="72072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658DED82-867A-0D47-AE29-7E1348C552A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42937" y="2194045"/>
                <a:ext cx="414000" cy="73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6" name="墨迹 56">
                <a:extLst>
                  <a:ext uri="{FF2B5EF4-FFF2-40B4-BE49-F238E27FC236}">
                    <a16:creationId xmlns:a16="http://schemas.microsoft.com/office/drawing/2014/main" id="{4503BFEE-DC2B-374D-A673-483F38CC5392}"/>
                  </a:ext>
                </a:extLst>
              </p14:cNvPr>
              <p14:cNvContentPartPr/>
              <p14:nvPr/>
            </p14:nvContentPartPr>
            <p14:xfrm>
              <a:off x="3122337" y="2144725"/>
              <a:ext cx="1436760" cy="538200"/>
            </p14:xfrm>
          </p:contentPart>
        </mc:Choice>
        <mc:Fallback>
          <p:pic>
            <p:nvPicPr>
              <p:cNvPr id="56" name="墨迹 56">
                <a:extLst>
                  <a:ext uri="{FF2B5EF4-FFF2-40B4-BE49-F238E27FC236}">
                    <a16:creationId xmlns:a16="http://schemas.microsoft.com/office/drawing/2014/main" id="{4503BFEE-DC2B-374D-A673-483F38CC539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14775" y="2137165"/>
                <a:ext cx="1451884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A278FC3F-BBFC-AF44-9C41-1DCC11573C76}"/>
                  </a:ext>
                </a:extLst>
              </p14:cNvPr>
              <p14:cNvContentPartPr/>
              <p14:nvPr/>
            </p14:nvContentPartPr>
            <p14:xfrm>
              <a:off x="4375137" y="2530285"/>
              <a:ext cx="44640" cy="13968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A278FC3F-BBFC-AF44-9C41-1DCC11573C7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67577" y="2523085"/>
                <a:ext cx="597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7A7D5483-3D50-5341-BCBD-E6E238C775B5}"/>
                  </a:ext>
                </a:extLst>
              </p14:cNvPr>
              <p14:cNvContentPartPr/>
              <p14:nvPr/>
            </p14:nvContentPartPr>
            <p14:xfrm>
              <a:off x="5558097" y="2524165"/>
              <a:ext cx="38160" cy="7632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7A7D5483-3D50-5341-BCBD-E6E238C775B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50537" y="2516605"/>
                <a:ext cx="5328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8" name="墨迹 70">
                <a:extLst>
                  <a:ext uri="{FF2B5EF4-FFF2-40B4-BE49-F238E27FC236}">
                    <a16:creationId xmlns:a16="http://schemas.microsoft.com/office/drawing/2014/main" id="{C173A244-856A-0049-9FF8-1F601FB8FDD0}"/>
                  </a:ext>
                </a:extLst>
              </p14:cNvPr>
              <p14:cNvContentPartPr/>
              <p14:nvPr/>
            </p14:nvContentPartPr>
            <p14:xfrm>
              <a:off x="6329937" y="2106565"/>
              <a:ext cx="841680" cy="658440"/>
            </p14:xfrm>
          </p:contentPart>
        </mc:Choice>
        <mc:Fallback>
          <p:pic>
            <p:nvPicPr>
              <p:cNvPr id="68" name="墨迹 70">
                <a:extLst>
                  <a:ext uri="{FF2B5EF4-FFF2-40B4-BE49-F238E27FC236}">
                    <a16:creationId xmlns:a16="http://schemas.microsoft.com/office/drawing/2014/main" id="{C173A244-856A-0049-9FF8-1F601FB8FDD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22377" y="2099005"/>
                <a:ext cx="856800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9" name="墨迹 71">
                <a:extLst>
                  <a:ext uri="{FF2B5EF4-FFF2-40B4-BE49-F238E27FC236}">
                    <a16:creationId xmlns:a16="http://schemas.microsoft.com/office/drawing/2014/main" id="{65B41DEB-56F1-1742-A60F-6BFDA95FCFAD}"/>
                  </a:ext>
                </a:extLst>
              </p14:cNvPr>
              <p14:cNvContentPartPr/>
              <p14:nvPr/>
            </p14:nvContentPartPr>
            <p14:xfrm>
              <a:off x="5842857" y="2486005"/>
              <a:ext cx="291240" cy="38520"/>
            </p14:xfrm>
          </p:contentPart>
        </mc:Choice>
        <mc:Fallback>
          <p:pic>
            <p:nvPicPr>
              <p:cNvPr id="69" name="墨迹 71">
                <a:extLst>
                  <a:ext uri="{FF2B5EF4-FFF2-40B4-BE49-F238E27FC236}">
                    <a16:creationId xmlns:a16="http://schemas.microsoft.com/office/drawing/2014/main" id="{65B41DEB-56F1-1742-A60F-6BFDA95FCFA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35297" y="2478737"/>
                <a:ext cx="306360" cy="53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0" name="墨迹 72">
                <a:extLst>
                  <a:ext uri="{FF2B5EF4-FFF2-40B4-BE49-F238E27FC236}">
                    <a16:creationId xmlns:a16="http://schemas.microsoft.com/office/drawing/2014/main" id="{303851FD-2735-AB44-8E19-00C2A047D402}"/>
                  </a:ext>
                </a:extLst>
              </p14:cNvPr>
              <p14:cNvContentPartPr/>
              <p14:nvPr/>
            </p14:nvContentPartPr>
            <p14:xfrm>
              <a:off x="4792737" y="2353165"/>
              <a:ext cx="500040" cy="291600"/>
            </p14:xfrm>
          </p:contentPart>
        </mc:Choice>
        <mc:Fallback>
          <p:pic>
            <p:nvPicPr>
              <p:cNvPr id="70" name="墨迹 72">
                <a:extLst>
                  <a:ext uri="{FF2B5EF4-FFF2-40B4-BE49-F238E27FC236}">
                    <a16:creationId xmlns:a16="http://schemas.microsoft.com/office/drawing/2014/main" id="{303851FD-2735-AB44-8E19-00C2A047D40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85177" y="2345956"/>
                <a:ext cx="515160" cy="306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24014BD0-E436-4742-88E8-A08A85D9C690}"/>
                  </a:ext>
                </a:extLst>
              </p14:cNvPr>
              <p14:cNvContentPartPr/>
              <p14:nvPr/>
            </p14:nvContentPartPr>
            <p14:xfrm>
              <a:off x="7386537" y="2739085"/>
              <a:ext cx="32040" cy="3816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24014BD0-E436-4742-88E8-A08A85D9C69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78977" y="2731525"/>
                <a:ext cx="471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1" name="墨迹 93">
                <a:extLst>
                  <a:ext uri="{FF2B5EF4-FFF2-40B4-BE49-F238E27FC236}">
                    <a16:creationId xmlns:a16="http://schemas.microsoft.com/office/drawing/2014/main" id="{9FDFE402-4AF4-ED4D-975C-4AAA463CA15A}"/>
                  </a:ext>
                </a:extLst>
              </p14:cNvPr>
              <p14:cNvContentPartPr/>
              <p14:nvPr/>
            </p14:nvContentPartPr>
            <p14:xfrm>
              <a:off x="10448337" y="2005405"/>
              <a:ext cx="1006560" cy="747000"/>
            </p14:xfrm>
          </p:contentPart>
        </mc:Choice>
        <mc:Fallback>
          <p:pic>
            <p:nvPicPr>
              <p:cNvPr id="91" name="墨迹 93">
                <a:extLst>
                  <a:ext uri="{FF2B5EF4-FFF2-40B4-BE49-F238E27FC236}">
                    <a16:creationId xmlns:a16="http://schemas.microsoft.com/office/drawing/2014/main" id="{9FDFE402-4AF4-ED4D-975C-4AAA463CA15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440774" y="1997845"/>
                <a:ext cx="1021685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2" name="墨迹 94">
                <a:extLst>
                  <a:ext uri="{FF2B5EF4-FFF2-40B4-BE49-F238E27FC236}">
                    <a16:creationId xmlns:a16="http://schemas.microsoft.com/office/drawing/2014/main" id="{6C3E00A5-F044-434D-8804-82CE28413854}"/>
                  </a:ext>
                </a:extLst>
              </p14:cNvPr>
              <p14:cNvContentPartPr/>
              <p14:nvPr/>
            </p14:nvContentPartPr>
            <p14:xfrm>
              <a:off x="8518737" y="2087485"/>
              <a:ext cx="1740240" cy="487440"/>
            </p14:xfrm>
          </p:contentPart>
        </mc:Choice>
        <mc:Fallback>
          <p:pic>
            <p:nvPicPr>
              <p:cNvPr id="92" name="墨迹 94">
                <a:extLst>
                  <a:ext uri="{FF2B5EF4-FFF2-40B4-BE49-F238E27FC236}">
                    <a16:creationId xmlns:a16="http://schemas.microsoft.com/office/drawing/2014/main" id="{6C3E00A5-F044-434D-8804-82CE2841385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11177" y="2079925"/>
                <a:ext cx="175536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3" name="墨迹 95">
                <a:extLst>
                  <a:ext uri="{FF2B5EF4-FFF2-40B4-BE49-F238E27FC236}">
                    <a16:creationId xmlns:a16="http://schemas.microsoft.com/office/drawing/2014/main" id="{D53A91CD-D5D2-A743-B6B6-FA38F414994E}"/>
                  </a:ext>
                </a:extLst>
              </p14:cNvPr>
              <p14:cNvContentPartPr/>
              <p14:nvPr/>
            </p14:nvContentPartPr>
            <p14:xfrm>
              <a:off x="7981257" y="2277565"/>
              <a:ext cx="264960" cy="361080"/>
            </p14:xfrm>
          </p:contentPart>
        </mc:Choice>
        <mc:Fallback>
          <p:pic>
            <p:nvPicPr>
              <p:cNvPr id="93" name="墨迹 95">
                <a:extLst>
                  <a:ext uri="{FF2B5EF4-FFF2-40B4-BE49-F238E27FC236}">
                    <a16:creationId xmlns:a16="http://schemas.microsoft.com/office/drawing/2014/main" id="{D53A91CD-D5D2-A743-B6B6-FA38F414994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973707" y="2270005"/>
                <a:ext cx="280059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0056CD96-1DFD-4A45-B591-67C6EB77B49B}"/>
                  </a:ext>
                </a:extLst>
              </p14:cNvPr>
              <p14:cNvContentPartPr/>
              <p14:nvPr/>
            </p14:nvContentPartPr>
            <p14:xfrm>
              <a:off x="1104177" y="3251725"/>
              <a:ext cx="126720" cy="38340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0056CD96-1DFD-4A45-B591-67C6EB77B49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96617" y="3244165"/>
                <a:ext cx="14184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C1F87828-2F21-8E49-9B2E-133937B16F54}"/>
                  </a:ext>
                </a:extLst>
              </p14:cNvPr>
              <p14:cNvContentPartPr/>
              <p14:nvPr/>
            </p14:nvContentPartPr>
            <p14:xfrm>
              <a:off x="1275177" y="3277645"/>
              <a:ext cx="145800" cy="32508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C1F87828-2F21-8E49-9B2E-133937B16F5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267617" y="3270085"/>
                <a:ext cx="1609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F95EB6AD-2B08-BF48-A03B-02B24A94B54C}"/>
                  </a:ext>
                </a:extLst>
              </p14:cNvPr>
              <p14:cNvContentPartPr/>
              <p14:nvPr/>
            </p14:nvContentPartPr>
            <p14:xfrm>
              <a:off x="1189137" y="3485725"/>
              <a:ext cx="212760" cy="3204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F95EB6AD-2B08-BF48-A03B-02B24A94B54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81937" y="3478165"/>
                <a:ext cx="22788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A7ED3BB3-C079-284A-A345-A8BBF5C76B99}"/>
                  </a:ext>
                </a:extLst>
              </p14:cNvPr>
              <p14:cNvContentPartPr/>
              <p14:nvPr/>
            </p14:nvContentPartPr>
            <p14:xfrm>
              <a:off x="1629417" y="3296005"/>
              <a:ext cx="126720" cy="19656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A7ED3BB3-C079-284A-A345-A8BBF5C76B9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621857" y="3288445"/>
                <a:ext cx="1418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D61FA17D-7975-D646-AAFD-12A2D5598D27}"/>
                  </a:ext>
                </a:extLst>
              </p14:cNvPr>
              <p14:cNvContentPartPr/>
              <p14:nvPr/>
            </p14:nvContentPartPr>
            <p14:xfrm>
              <a:off x="1705377" y="3309325"/>
              <a:ext cx="158400" cy="23364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D61FA17D-7975-D646-AAFD-12A2D5598D2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697817" y="3301765"/>
                <a:ext cx="1735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23FC696D-3FB2-2341-8A1E-FC07FF23326B}"/>
                  </a:ext>
                </a:extLst>
              </p14:cNvPr>
              <p14:cNvContentPartPr/>
              <p14:nvPr/>
            </p14:nvContentPartPr>
            <p14:xfrm>
              <a:off x="2059617" y="3270805"/>
              <a:ext cx="57240" cy="26532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23FC696D-3FB2-2341-8A1E-FC07FF23326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052057" y="3263245"/>
                <a:ext cx="7236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DF76EA95-81C3-DC44-8A8B-DD40ADCE4CDF}"/>
                  </a:ext>
                </a:extLst>
              </p14:cNvPr>
              <p14:cNvContentPartPr/>
              <p14:nvPr/>
            </p14:nvContentPartPr>
            <p14:xfrm>
              <a:off x="2091297" y="3239125"/>
              <a:ext cx="196560" cy="32220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DF76EA95-81C3-DC44-8A8B-DD40ADCE4CD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083737" y="3231565"/>
                <a:ext cx="21168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0549B19D-567B-0F4F-B4AE-018E914B15C3}"/>
                  </a:ext>
                </a:extLst>
              </p14:cNvPr>
              <p14:cNvContentPartPr/>
              <p14:nvPr/>
            </p14:nvContentPartPr>
            <p14:xfrm>
              <a:off x="2679537" y="3359365"/>
              <a:ext cx="88920" cy="5112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0549B19D-567B-0F4F-B4AE-018E914B15C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71977" y="3351805"/>
                <a:ext cx="10404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AA3C4FAB-E254-5D4F-9ED5-4F31963B4FAD}"/>
                  </a:ext>
                </a:extLst>
              </p14:cNvPr>
              <p14:cNvContentPartPr/>
              <p14:nvPr/>
            </p14:nvContentPartPr>
            <p14:xfrm>
              <a:off x="2610057" y="3321205"/>
              <a:ext cx="190080" cy="3816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AA3C4FAB-E254-5D4F-9ED5-4F31963B4FA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602497" y="3313645"/>
                <a:ext cx="2052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F0EEAF12-60BA-D543-8480-699EEA3E183E}"/>
                  </a:ext>
                </a:extLst>
              </p14:cNvPr>
              <p14:cNvContentPartPr/>
              <p14:nvPr/>
            </p14:nvContentPartPr>
            <p14:xfrm>
              <a:off x="2622657" y="3454045"/>
              <a:ext cx="272520" cy="4464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F0EEAF12-60BA-D543-8480-699EEA3E183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615097" y="3446485"/>
                <a:ext cx="2876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BD77222B-21AF-894B-AABB-208D6DF2573D}"/>
                  </a:ext>
                </a:extLst>
              </p14:cNvPr>
              <p14:cNvContentPartPr/>
              <p14:nvPr/>
            </p14:nvContentPartPr>
            <p14:xfrm>
              <a:off x="3122337" y="3252445"/>
              <a:ext cx="252720" cy="22752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BD77222B-21AF-894B-AABB-208D6DF2573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14777" y="3244885"/>
                <a:ext cx="2678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64D0F3DB-42FE-A04E-BC6B-6DFD5D5E22EC}"/>
                  </a:ext>
                </a:extLst>
              </p14:cNvPr>
              <p14:cNvContentPartPr/>
              <p14:nvPr/>
            </p14:nvContentPartPr>
            <p14:xfrm>
              <a:off x="3210897" y="3049405"/>
              <a:ext cx="46800" cy="69192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64D0F3DB-42FE-A04E-BC6B-6DFD5D5E22E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203337" y="3041845"/>
                <a:ext cx="61920" cy="70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EE9F0EDC-5B2A-774D-8CF5-122BBF865C1C}"/>
                  </a:ext>
                </a:extLst>
              </p14:cNvPr>
              <p14:cNvContentPartPr/>
              <p14:nvPr/>
            </p14:nvContentPartPr>
            <p14:xfrm>
              <a:off x="3717057" y="3510925"/>
              <a:ext cx="32040" cy="7632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EE9F0EDC-5B2A-774D-8CF5-122BBF865C1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709497" y="3503365"/>
                <a:ext cx="471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1" name="墨迹 121">
                <a:extLst>
                  <a:ext uri="{FF2B5EF4-FFF2-40B4-BE49-F238E27FC236}">
                    <a16:creationId xmlns:a16="http://schemas.microsoft.com/office/drawing/2014/main" id="{D460F092-5E77-C546-94F8-4CD011725606}"/>
                  </a:ext>
                </a:extLst>
              </p14:cNvPr>
              <p14:cNvContentPartPr/>
              <p14:nvPr/>
            </p14:nvContentPartPr>
            <p14:xfrm>
              <a:off x="4134657" y="3125005"/>
              <a:ext cx="595080" cy="465840"/>
            </p14:xfrm>
          </p:contentPart>
        </mc:Choice>
        <mc:Fallback>
          <p:pic>
            <p:nvPicPr>
              <p:cNvPr id="121" name="墨迹 121">
                <a:extLst>
                  <a:ext uri="{FF2B5EF4-FFF2-40B4-BE49-F238E27FC236}">
                    <a16:creationId xmlns:a16="http://schemas.microsoft.com/office/drawing/2014/main" id="{D460F092-5E77-C546-94F8-4CD01172560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127097" y="3117445"/>
                <a:ext cx="61020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5" name="墨迹 125">
                <a:extLst>
                  <a:ext uri="{FF2B5EF4-FFF2-40B4-BE49-F238E27FC236}">
                    <a16:creationId xmlns:a16="http://schemas.microsoft.com/office/drawing/2014/main" id="{7F5EA498-F977-7849-A2B7-48B1AC663613}"/>
                  </a:ext>
                </a:extLst>
              </p14:cNvPr>
              <p14:cNvContentPartPr/>
              <p14:nvPr/>
            </p14:nvContentPartPr>
            <p14:xfrm>
              <a:off x="4931697" y="3056245"/>
              <a:ext cx="569880" cy="555480"/>
            </p14:xfrm>
          </p:contentPart>
        </mc:Choice>
        <mc:Fallback>
          <p:pic>
            <p:nvPicPr>
              <p:cNvPr id="125" name="墨迹 125">
                <a:extLst>
                  <a:ext uri="{FF2B5EF4-FFF2-40B4-BE49-F238E27FC236}">
                    <a16:creationId xmlns:a16="http://schemas.microsoft.com/office/drawing/2014/main" id="{7F5EA498-F977-7849-A2B7-48B1AC66361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924137" y="3048690"/>
                <a:ext cx="584640" cy="570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E3D9AE1C-F04E-0943-8B26-47AA8A72BD60}"/>
                  </a:ext>
                </a:extLst>
              </p14:cNvPr>
              <p14:cNvContentPartPr/>
              <p14:nvPr/>
            </p14:nvContentPartPr>
            <p14:xfrm>
              <a:off x="5741697" y="3125005"/>
              <a:ext cx="190080" cy="39888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E3D9AE1C-F04E-0943-8B26-47AA8A72BD6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734137" y="3117445"/>
                <a:ext cx="20520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39D76372-A974-A642-BA49-E5191D7F2DAF}"/>
                  </a:ext>
                </a:extLst>
              </p14:cNvPr>
              <p14:cNvContentPartPr/>
              <p14:nvPr/>
            </p14:nvContentPartPr>
            <p14:xfrm>
              <a:off x="7316697" y="3226525"/>
              <a:ext cx="209160" cy="28512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39D76372-A974-A642-BA49-E5191D7F2DA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309137" y="3218965"/>
                <a:ext cx="22428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6" name="墨迹 138">
                <a:extLst>
                  <a:ext uri="{FF2B5EF4-FFF2-40B4-BE49-F238E27FC236}">
                    <a16:creationId xmlns:a16="http://schemas.microsoft.com/office/drawing/2014/main" id="{4464147B-B8CE-474B-9E42-73690C67B273}"/>
                  </a:ext>
                </a:extLst>
              </p14:cNvPr>
              <p14:cNvContentPartPr/>
              <p14:nvPr/>
            </p14:nvContentPartPr>
            <p14:xfrm>
              <a:off x="7709097" y="3156685"/>
              <a:ext cx="297720" cy="342000"/>
            </p14:xfrm>
          </p:contentPart>
        </mc:Choice>
        <mc:Fallback>
          <p:pic>
            <p:nvPicPr>
              <p:cNvPr id="136" name="墨迹 138">
                <a:extLst>
                  <a:ext uri="{FF2B5EF4-FFF2-40B4-BE49-F238E27FC236}">
                    <a16:creationId xmlns:a16="http://schemas.microsoft.com/office/drawing/2014/main" id="{4464147B-B8CE-474B-9E42-73690C67B27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701537" y="3149125"/>
                <a:ext cx="31284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7" name="墨迹 139">
                <a:extLst>
                  <a:ext uri="{FF2B5EF4-FFF2-40B4-BE49-F238E27FC236}">
                    <a16:creationId xmlns:a16="http://schemas.microsoft.com/office/drawing/2014/main" id="{E3058D3D-AC75-784B-8996-94B4E8F98DEC}"/>
                  </a:ext>
                </a:extLst>
              </p14:cNvPr>
              <p14:cNvContentPartPr/>
              <p14:nvPr/>
            </p14:nvContentPartPr>
            <p14:xfrm>
              <a:off x="6829617" y="3175765"/>
              <a:ext cx="298080" cy="342000"/>
            </p14:xfrm>
          </p:contentPart>
        </mc:Choice>
        <mc:Fallback>
          <p:pic>
            <p:nvPicPr>
              <p:cNvPr id="137" name="墨迹 139">
                <a:extLst>
                  <a:ext uri="{FF2B5EF4-FFF2-40B4-BE49-F238E27FC236}">
                    <a16:creationId xmlns:a16="http://schemas.microsoft.com/office/drawing/2014/main" id="{E3058D3D-AC75-784B-8996-94B4E8F98DE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822048" y="3168205"/>
                <a:ext cx="313218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8" name="墨迹 140">
                <a:extLst>
                  <a:ext uri="{FF2B5EF4-FFF2-40B4-BE49-F238E27FC236}">
                    <a16:creationId xmlns:a16="http://schemas.microsoft.com/office/drawing/2014/main" id="{325B9384-4E73-1B44-9676-BC41D882130A}"/>
                  </a:ext>
                </a:extLst>
              </p14:cNvPr>
              <p14:cNvContentPartPr/>
              <p14:nvPr/>
            </p14:nvContentPartPr>
            <p14:xfrm>
              <a:off x="6327777" y="3251725"/>
              <a:ext cx="299880" cy="202680"/>
            </p14:xfrm>
          </p:contentPart>
        </mc:Choice>
        <mc:Fallback>
          <p:pic>
            <p:nvPicPr>
              <p:cNvPr id="138" name="墨迹 140">
                <a:extLst>
                  <a:ext uri="{FF2B5EF4-FFF2-40B4-BE49-F238E27FC236}">
                    <a16:creationId xmlns:a16="http://schemas.microsoft.com/office/drawing/2014/main" id="{325B9384-4E73-1B44-9676-BC41D882130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320217" y="3244165"/>
                <a:ext cx="3150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B5EC8AF2-383C-8A40-A5E3-F1D238BD5C9A}"/>
                  </a:ext>
                </a:extLst>
              </p14:cNvPr>
              <p14:cNvContentPartPr/>
              <p14:nvPr/>
            </p14:nvContentPartPr>
            <p14:xfrm>
              <a:off x="1363737" y="4264045"/>
              <a:ext cx="234360" cy="45576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B5EC8AF2-383C-8A40-A5E3-F1D238BD5C9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356177" y="4256485"/>
                <a:ext cx="24948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7A4DF113-4591-E741-B0E8-55337CD02ADC}"/>
                  </a:ext>
                </a:extLst>
              </p14:cNvPr>
              <p14:cNvContentPartPr/>
              <p14:nvPr/>
            </p14:nvContentPartPr>
            <p14:xfrm>
              <a:off x="1895097" y="4251085"/>
              <a:ext cx="582480" cy="43056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7A4DF113-4591-E741-B0E8-55337CD02AD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887537" y="4243885"/>
                <a:ext cx="59760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0AD1CE64-B813-C440-B983-F31FCE821924}"/>
                  </a:ext>
                </a:extLst>
              </p14:cNvPr>
              <p14:cNvContentPartPr/>
              <p14:nvPr/>
            </p14:nvContentPartPr>
            <p14:xfrm>
              <a:off x="2818857" y="4358725"/>
              <a:ext cx="348480" cy="19656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0AD1CE64-B813-C440-B983-F31FCE82192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811297" y="4351165"/>
                <a:ext cx="3632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EC26D56F-1E7B-9D47-9212-385E571DBFFF}"/>
                  </a:ext>
                </a:extLst>
              </p14:cNvPr>
              <p14:cNvContentPartPr/>
              <p14:nvPr/>
            </p14:nvContentPartPr>
            <p14:xfrm>
              <a:off x="3426177" y="4422805"/>
              <a:ext cx="240840" cy="3132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EC26D56F-1E7B-9D47-9212-385E571DBFF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418617" y="4415245"/>
                <a:ext cx="2559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A9C5E61C-3E41-B740-B3A6-A0D785D038B8}"/>
                  </a:ext>
                </a:extLst>
              </p14:cNvPr>
              <p14:cNvContentPartPr/>
              <p14:nvPr/>
            </p14:nvContentPartPr>
            <p14:xfrm>
              <a:off x="6987657" y="3966685"/>
              <a:ext cx="139680" cy="77796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A9C5E61C-3E41-B740-B3A6-A0D785D038B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980097" y="3959125"/>
                <a:ext cx="154800" cy="79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60" name="墨迹 161">
                <a:extLst>
                  <a:ext uri="{FF2B5EF4-FFF2-40B4-BE49-F238E27FC236}">
                    <a16:creationId xmlns:a16="http://schemas.microsoft.com/office/drawing/2014/main" id="{372020FD-E1DC-D941-AAA5-E324E0BF8507}"/>
                  </a:ext>
                </a:extLst>
              </p14:cNvPr>
              <p14:cNvContentPartPr/>
              <p14:nvPr/>
            </p14:nvContentPartPr>
            <p14:xfrm>
              <a:off x="7458897" y="3827365"/>
              <a:ext cx="1122840" cy="1102680"/>
            </p14:xfrm>
          </p:contentPart>
        </mc:Choice>
        <mc:Fallback>
          <p:pic>
            <p:nvPicPr>
              <p:cNvPr id="160" name="墨迹 161">
                <a:extLst>
                  <a:ext uri="{FF2B5EF4-FFF2-40B4-BE49-F238E27FC236}">
                    <a16:creationId xmlns:a16="http://schemas.microsoft.com/office/drawing/2014/main" id="{372020FD-E1DC-D941-AAA5-E324E0BF850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451337" y="3819805"/>
                <a:ext cx="1137960" cy="11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61" name="墨迹 162">
                <a:extLst>
                  <a:ext uri="{FF2B5EF4-FFF2-40B4-BE49-F238E27FC236}">
                    <a16:creationId xmlns:a16="http://schemas.microsoft.com/office/drawing/2014/main" id="{58A5A570-7E33-F94F-9C6D-29BFDBEAE209}"/>
                  </a:ext>
                </a:extLst>
              </p14:cNvPr>
              <p14:cNvContentPartPr/>
              <p14:nvPr/>
            </p14:nvContentPartPr>
            <p14:xfrm>
              <a:off x="4007937" y="4029685"/>
              <a:ext cx="2309760" cy="784800"/>
            </p14:xfrm>
          </p:contentPart>
        </mc:Choice>
        <mc:Fallback>
          <p:pic>
            <p:nvPicPr>
              <p:cNvPr id="161" name="墨迹 162">
                <a:extLst>
                  <a:ext uri="{FF2B5EF4-FFF2-40B4-BE49-F238E27FC236}">
                    <a16:creationId xmlns:a16="http://schemas.microsoft.com/office/drawing/2014/main" id="{58A5A570-7E33-F94F-9C6D-29BFDBEAE20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000376" y="4022125"/>
                <a:ext cx="2324882" cy="7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81" name="墨迹 185">
                <a:extLst>
                  <a:ext uri="{FF2B5EF4-FFF2-40B4-BE49-F238E27FC236}">
                    <a16:creationId xmlns:a16="http://schemas.microsoft.com/office/drawing/2014/main" id="{8741239F-A080-A242-97A0-43729647F4D1}"/>
                  </a:ext>
                </a:extLst>
              </p14:cNvPr>
              <p14:cNvContentPartPr/>
              <p14:nvPr/>
            </p14:nvContentPartPr>
            <p14:xfrm>
              <a:off x="4387737" y="5257285"/>
              <a:ext cx="917640" cy="715320"/>
            </p14:xfrm>
          </p:contentPart>
        </mc:Choice>
        <mc:Fallback>
          <p:pic>
            <p:nvPicPr>
              <p:cNvPr id="181" name="墨迹 185">
                <a:extLst>
                  <a:ext uri="{FF2B5EF4-FFF2-40B4-BE49-F238E27FC236}">
                    <a16:creationId xmlns:a16="http://schemas.microsoft.com/office/drawing/2014/main" id="{8741239F-A080-A242-97A0-43729647F4D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380177" y="5249725"/>
                <a:ext cx="932760" cy="7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82" name="墨迹 186">
                <a:extLst>
                  <a:ext uri="{FF2B5EF4-FFF2-40B4-BE49-F238E27FC236}">
                    <a16:creationId xmlns:a16="http://schemas.microsoft.com/office/drawing/2014/main" id="{18B421DB-7726-6645-AF4A-F08676806C6A}"/>
                  </a:ext>
                </a:extLst>
              </p14:cNvPr>
              <p14:cNvContentPartPr/>
              <p14:nvPr/>
            </p14:nvContentPartPr>
            <p14:xfrm>
              <a:off x="3400617" y="5548165"/>
              <a:ext cx="696240" cy="190080"/>
            </p14:xfrm>
          </p:contentPart>
        </mc:Choice>
        <mc:Fallback>
          <p:pic>
            <p:nvPicPr>
              <p:cNvPr id="182" name="墨迹 186">
                <a:extLst>
                  <a:ext uri="{FF2B5EF4-FFF2-40B4-BE49-F238E27FC236}">
                    <a16:creationId xmlns:a16="http://schemas.microsoft.com/office/drawing/2014/main" id="{18B421DB-7726-6645-AF4A-F08676806C6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393057" y="5540605"/>
                <a:ext cx="7113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83" name="墨迹 187">
                <a:extLst>
                  <a:ext uri="{FF2B5EF4-FFF2-40B4-BE49-F238E27FC236}">
                    <a16:creationId xmlns:a16="http://schemas.microsoft.com/office/drawing/2014/main" id="{1352796B-7088-8344-9398-0A42D2221018}"/>
                  </a:ext>
                </a:extLst>
              </p14:cNvPr>
              <p14:cNvContentPartPr/>
              <p14:nvPr/>
            </p14:nvContentPartPr>
            <p14:xfrm>
              <a:off x="2553177" y="5358445"/>
              <a:ext cx="411480" cy="373680"/>
            </p14:xfrm>
          </p:contentPart>
        </mc:Choice>
        <mc:Fallback>
          <p:pic>
            <p:nvPicPr>
              <p:cNvPr id="183" name="墨迹 187">
                <a:extLst>
                  <a:ext uri="{FF2B5EF4-FFF2-40B4-BE49-F238E27FC236}">
                    <a16:creationId xmlns:a16="http://schemas.microsoft.com/office/drawing/2014/main" id="{1352796B-7088-8344-9398-0A42D222101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545617" y="5350885"/>
                <a:ext cx="42660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84" name="墨迹 188">
                <a:extLst>
                  <a:ext uri="{FF2B5EF4-FFF2-40B4-BE49-F238E27FC236}">
                    <a16:creationId xmlns:a16="http://schemas.microsoft.com/office/drawing/2014/main" id="{BB2D32B1-E348-CC4B-B406-D0A953CE6B30}"/>
                  </a:ext>
                </a:extLst>
              </p14:cNvPr>
              <p14:cNvContentPartPr/>
              <p14:nvPr/>
            </p14:nvContentPartPr>
            <p14:xfrm>
              <a:off x="1098057" y="5250805"/>
              <a:ext cx="1158120" cy="683640"/>
            </p14:xfrm>
          </p:contentPart>
        </mc:Choice>
        <mc:Fallback>
          <p:pic>
            <p:nvPicPr>
              <p:cNvPr id="184" name="墨迹 188">
                <a:extLst>
                  <a:ext uri="{FF2B5EF4-FFF2-40B4-BE49-F238E27FC236}">
                    <a16:creationId xmlns:a16="http://schemas.microsoft.com/office/drawing/2014/main" id="{BB2D32B1-E348-CC4B-B406-D0A953CE6B3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90497" y="5243245"/>
                <a:ext cx="1173240" cy="6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3675AD08-14BE-F346-AA56-0C04F6774716}"/>
                  </a:ext>
                </a:extLst>
              </p14:cNvPr>
              <p14:cNvContentPartPr/>
              <p14:nvPr/>
            </p14:nvContentPartPr>
            <p14:xfrm>
              <a:off x="5595897" y="5263405"/>
              <a:ext cx="246960" cy="54360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3675AD08-14BE-F346-AA56-0C04F677471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588337" y="5255845"/>
                <a:ext cx="26208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B6DEF943-0B98-2240-85D6-12AA3590FF2F}"/>
                  </a:ext>
                </a:extLst>
              </p14:cNvPr>
              <p14:cNvContentPartPr/>
              <p14:nvPr/>
            </p14:nvContentPartPr>
            <p14:xfrm>
              <a:off x="5862297" y="5345845"/>
              <a:ext cx="75600" cy="3816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B6DEF943-0B98-2240-85D6-12AA3590FF2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854737" y="5338285"/>
                <a:ext cx="907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A003170A-2243-BF48-915E-82ABF925B0B5}"/>
                  </a:ext>
                </a:extLst>
              </p14:cNvPr>
              <p14:cNvContentPartPr/>
              <p14:nvPr/>
            </p14:nvContentPartPr>
            <p14:xfrm>
              <a:off x="6228777" y="5377525"/>
              <a:ext cx="63720" cy="4464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A003170A-2243-BF48-915E-82ABF925B0B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221217" y="5369965"/>
                <a:ext cx="788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3DD53331-EF87-9C49-8E4E-BD6E1121D655}"/>
                  </a:ext>
                </a:extLst>
              </p14:cNvPr>
              <p14:cNvContentPartPr/>
              <p14:nvPr/>
            </p14:nvContentPartPr>
            <p14:xfrm>
              <a:off x="6158937" y="5257285"/>
              <a:ext cx="512640" cy="55008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3DD53331-EF87-9C49-8E4E-BD6E1121D65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151377" y="5249725"/>
                <a:ext cx="52776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66A119FC-0A09-2946-8C89-B63196FF9A85}"/>
                  </a:ext>
                </a:extLst>
              </p14:cNvPr>
              <p14:cNvContentPartPr/>
              <p14:nvPr/>
            </p14:nvContentPartPr>
            <p14:xfrm>
              <a:off x="6842217" y="5712685"/>
              <a:ext cx="12960" cy="3816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66A119FC-0A09-2946-8C89-B63196FF9A8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834657" y="5705125"/>
                <a:ext cx="280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ADA07FC1-4211-E545-98F8-A0FBAC668A5F}"/>
                  </a:ext>
                </a:extLst>
              </p14:cNvPr>
              <p14:cNvContentPartPr/>
              <p14:nvPr/>
            </p14:nvContentPartPr>
            <p14:xfrm>
              <a:off x="6849417" y="5877205"/>
              <a:ext cx="18720" cy="1296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ADA07FC1-4211-E545-98F8-A0FBAC668A5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841857" y="5869645"/>
                <a:ext cx="338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0F1A2EA2-1AF1-C143-8F5C-D79A7877C2BA}"/>
                  </a:ext>
                </a:extLst>
              </p14:cNvPr>
              <p14:cNvContentPartPr/>
              <p14:nvPr/>
            </p14:nvContentPartPr>
            <p14:xfrm>
              <a:off x="7845220" y="291169"/>
              <a:ext cx="3561480" cy="331236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0F1A2EA2-1AF1-C143-8F5C-D79A7877C2B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837660" y="283609"/>
                <a:ext cx="3576600" cy="33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07" name="墨迹 207">
                <a:extLst>
                  <a:ext uri="{FF2B5EF4-FFF2-40B4-BE49-F238E27FC236}">
                    <a16:creationId xmlns:a16="http://schemas.microsoft.com/office/drawing/2014/main" id="{544BE51F-E762-804D-974E-349D6196F95D}"/>
                  </a:ext>
                </a:extLst>
              </p14:cNvPr>
              <p14:cNvContentPartPr/>
              <p14:nvPr/>
            </p14:nvContentPartPr>
            <p14:xfrm>
              <a:off x="8474500" y="347329"/>
              <a:ext cx="2029320" cy="2845440"/>
            </p14:xfrm>
          </p:contentPart>
        </mc:Choice>
        <mc:Fallback>
          <p:pic>
            <p:nvPicPr>
              <p:cNvPr id="207" name="墨迹 207">
                <a:extLst>
                  <a:ext uri="{FF2B5EF4-FFF2-40B4-BE49-F238E27FC236}">
                    <a16:creationId xmlns:a16="http://schemas.microsoft.com/office/drawing/2014/main" id="{544BE51F-E762-804D-974E-349D6196F95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464420" y="339769"/>
                <a:ext cx="2046960" cy="28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33A6C764-1E2C-8441-A544-7B8305C26524}"/>
                  </a:ext>
                </a:extLst>
              </p14:cNvPr>
              <p14:cNvContentPartPr/>
              <p14:nvPr/>
            </p14:nvContentPartPr>
            <p14:xfrm>
              <a:off x="11481580" y="608689"/>
              <a:ext cx="230040" cy="51084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33A6C764-1E2C-8441-A544-7B8305C2652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471500" y="598609"/>
                <a:ext cx="25020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19" name="墨迹 219">
                <a:extLst>
                  <a:ext uri="{FF2B5EF4-FFF2-40B4-BE49-F238E27FC236}">
                    <a16:creationId xmlns:a16="http://schemas.microsoft.com/office/drawing/2014/main" id="{5814A7DC-4BA6-8A42-B8D0-9939CEFCABF7}"/>
                  </a:ext>
                </a:extLst>
              </p14:cNvPr>
              <p14:cNvContentPartPr/>
              <p14:nvPr/>
            </p14:nvContentPartPr>
            <p14:xfrm>
              <a:off x="9252100" y="4618009"/>
              <a:ext cx="2197440" cy="2079720"/>
            </p14:xfrm>
          </p:contentPart>
        </mc:Choice>
        <mc:Fallback>
          <p:pic>
            <p:nvPicPr>
              <p:cNvPr id="219" name="墨迹 219">
                <a:extLst>
                  <a:ext uri="{FF2B5EF4-FFF2-40B4-BE49-F238E27FC236}">
                    <a16:creationId xmlns:a16="http://schemas.microsoft.com/office/drawing/2014/main" id="{5814A7DC-4BA6-8A42-B8D0-9939CEFCABF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244540" y="4610449"/>
                <a:ext cx="2212200" cy="20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DC843343-29E2-7942-A671-1BEF2A0D533D}"/>
                  </a:ext>
                </a:extLst>
              </p14:cNvPr>
              <p14:cNvContentPartPr/>
              <p14:nvPr/>
            </p14:nvContentPartPr>
            <p14:xfrm>
              <a:off x="8841340" y="6142969"/>
              <a:ext cx="342720" cy="34884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DC843343-29E2-7942-A671-1BEF2A0D533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833780" y="6135769"/>
                <a:ext cx="35784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24" name="墨迹 224">
                <a:extLst>
                  <a:ext uri="{FF2B5EF4-FFF2-40B4-BE49-F238E27FC236}">
                    <a16:creationId xmlns:a16="http://schemas.microsoft.com/office/drawing/2014/main" id="{11CAE9A6-4E00-E548-A634-30EEEF6F27C0}"/>
                  </a:ext>
                </a:extLst>
              </p14:cNvPr>
              <p14:cNvContentPartPr/>
              <p14:nvPr/>
            </p14:nvContentPartPr>
            <p14:xfrm>
              <a:off x="11325340" y="2158849"/>
              <a:ext cx="516960" cy="2253960"/>
            </p14:xfrm>
          </p:contentPart>
        </mc:Choice>
        <mc:Fallback>
          <p:pic>
            <p:nvPicPr>
              <p:cNvPr id="224" name="墨迹 224">
                <a:extLst>
                  <a:ext uri="{FF2B5EF4-FFF2-40B4-BE49-F238E27FC236}">
                    <a16:creationId xmlns:a16="http://schemas.microsoft.com/office/drawing/2014/main" id="{11CAE9A6-4E00-E548-A634-30EEEF6F27C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317780" y="2151289"/>
                <a:ext cx="532080" cy="22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30" name="墨迹 231">
                <a:extLst>
                  <a:ext uri="{FF2B5EF4-FFF2-40B4-BE49-F238E27FC236}">
                    <a16:creationId xmlns:a16="http://schemas.microsoft.com/office/drawing/2014/main" id="{10EAC8C6-2DC3-B642-BD91-6D9B36658484}"/>
                  </a:ext>
                </a:extLst>
              </p14:cNvPr>
              <p14:cNvContentPartPr/>
              <p14:nvPr/>
            </p14:nvContentPartPr>
            <p14:xfrm>
              <a:off x="10023940" y="2775169"/>
              <a:ext cx="461520" cy="2184840"/>
            </p14:xfrm>
          </p:contentPart>
        </mc:Choice>
        <mc:Fallback>
          <p:pic>
            <p:nvPicPr>
              <p:cNvPr id="230" name="墨迹 231">
                <a:extLst>
                  <a:ext uri="{FF2B5EF4-FFF2-40B4-BE49-F238E27FC236}">
                    <a16:creationId xmlns:a16="http://schemas.microsoft.com/office/drawing/2014/main" id="{10EAC8C6-2DC3-B642-BD91-6D9B3665848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016734" y="2767609"/>
                <a:ext cx="476652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31" name="墨迹 232">
                <a:extLst>
                  <a:ext uri="{FF2B5EF4-FFF2-40B4-BE49-F238E27FC236}">
                    <a16:creationId xmlns:a16="http://schemas.microsoft.com/office/drawing/2014/main" id="{D33C35A0-8973-E740-8E9F-EE964C5405BD}"/>
                  </a:ext>
                </a:extLst>
              </p14:cNvPr>
              <p14:cNvContentPartPr/>
              <p14:nvPr/>
            </p14:nvContentPartPr>
            <p14:xfrm>
              <a:off x="8629660" y="2806129"/>
              <a:ext cx="604080" cy="2365920"/>
            </p14:xfrm>
          </p:contentPart>
        </mc:Choice>
        <mc:Fallback>
          <p:pic>
            <p:nvPicPr>
              <p:cNvPr id="231" name="墨迹 232">
                <a:extLst>
                  <a:ext uri="{FF2B5EF4-FFF2-40B4-BE49-F238E27FC236}">
                    <a16:creationId xmlns:a16="http://schemas.microsoft.com/office/drawing/2014/main" id="{D33C35A0-8973-E740-8E9F-EE964C5405B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622100" y="2798569"/>
                <a:ext cx="619200" cy="238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3281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墨迹 9">
                <a:extLst>
                  <a:ext uri="{FF2B5EF4-FFF2-40B4-BE49-F238E27FC236}">
                    <a16:creationId xmlns:a16="http://schemas.microsoft.com/office/drawing/2014/main" id="{BF839678-983A-CA41-8843-D6E7FC936F77}"/>
                  </a:ext>
                </a:extLst>
              </p14:cNvPr>
              <p14:cNvContentPartPr/>
              <p14:nvPr/>
            </p14:nvContentPartPr>
            <p14:xfrm>
              <a:off x="465220" y="216289"/>
              <a:ext cx="663120" cy="616680"/>
            </p14:xfrm>
          </p:contentPart>
        </mc:Choice>
        <mc:Fallback>
          <p:pic>
            <p:nvPicPr>
              <p:cNvPr id="9" name="墨迹 9">
                <a:extLst>
                  <a:ext uri="{FF2B5EF4-FFF2-40B4-BE49-F238E27FC236}">
                    <a16:creationId xmlns:a16="http://schemas.microsoft.com/office/drawing/2014/main" id="{BF839678-983A-CA41-8843-D6E7FC936F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660" y="209089"/>
                <a:ext cx="67824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墨迹 13">
                <a:extLst>
                  <a:ext uri="{FF2B5EF4-FFF2-40B4-BE49-F238E27FC236}">
                    <a16:creationId xmlns:a16="http://schemas.microsoft.com/office/drawing/2014/main" id="{EE38C196-584F-3941-8F58-837D185544AC}"/>
                  </a:ext>
                </a:extLst>
              </p14:cNvPr>
              <p14:cNvContentPartPr/>
              <p14:nvPr/>
            </p14:nvContentPartPr>
            <p14:xfrm>
              <a:off x="1937260" y="334729"/>
              <a:ext cx="747360" cy="986760"/>
            </p14:xfrm>
          </p:contentPart>
        </mc:Choice>
        <mc:Fallback>
          <p:pic>
            <p:nvPicPr>
              <p:cNvPr id="13" name="墨迹 13">
                <a:extLst>
                  <a:ext uri="{FF2B5EF4-FFF2-40B4-BE49-F238E27FC236}">
                    <a16:creationId xmlns:a16="http://schemas.microsoft.com/office/drawing/2014/main" id="{EE38C196-584F-3941-8F58-837D18554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9700" y="327169"/>
                <a:ext cx="762480" cy="10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A0D8DB57-4D65-504A-9302-4E08A781FFEB}"/>
                  </a:ext>
                </a:extLst>
              </p14:cNvPr>
              <p14:cNvContentPartPr/>
              <p14:nvPr/>
            </p14:nvContentPartPr>
            <p14:xfrm>
              <a:off x="2459980" y="1069489"/>
              <a:ext cx="137160" cy="23688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A0D8DB57-4D65-504A-9302-4E08A781FF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52420" y="1061929"/>
                <a:ext cx="1522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E9285B69-BD8F-2C42-8013-F1CFB011D15F}"/>
                  </a:ext>
                </a:extLst>
              </p14:cNvPr>
              <p14:cNvContentPartPr/>
              <p14:nvPr/>
            </p14:nvContentPartPr>
            <p14:xfrm>
              <a:off x="2945620" y="521569"/>
              <a:ext cx="124920" cy="84636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E9285B69-BD8F-2C42-8013-F1CFB011D1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38060" y="514009"/>
                <a:ext cx="140040" cy="86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0782CACE-6809-AA4A-B5EC-9EAC8CF99980}"/>
                  </a:ext>
                </a:extLst>
              </p14:cNvPr>
              <p14:cNvContentPartPr/>
              <p14:nvPr/>
            </p14:nvContentPartPr>
            <p14:xfrm>
              <a:off x="3960460" y="478009"/>
              <a:ext cx="162360" cy="75996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0782CACE-6809-AA4A-B5EC-9EAC8CF9998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52900" y="470449"/>
                <a:ext cx="177480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8" name="墨迹 30">
                <a:extLst>
                  <a:ext uri="{FF2B5EF4-FFF2-40B4-BE49-F238E27FC236}">
                    <a16:creationId xmlns:a16="http://schemas.microsoft.com/office/drawing/2014/main" id="{C4FF28DD-5D4B-9F4C-B5B4-CA38F84AAC84}"/>
                  </a:ext>
                </a:extLst>
              </p14:cNvPr>
              <p14:cNvContentPartPr/>
              <p14:nvPr/>
            </p14:nvContentPartPr>
            <p14:xfrm>
              <a:off x="6064660" y="720649"/>
              <a:ext cx="227880" cy="292320"/>
            </p14:xfrm>
          </p:contentPart>
        </mc:Choice>
        <mc:Fallback>
          <p:pic>
            <p:nvPicPr>
              <p:cNvPr id="28" name="墨迹 30">
                <a:extLst>
                  <a:ext uri="{FF2B5EF4-FFF2-40B4-BE49-F238E27FC236}">
                    <a16:creationId xmlns:a16="http://schemas.microsoft.com/office/drawing/2014/main" id="{C4FF28DD-5D4B-9F4C-B5B4-CA38F84AAC8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57100" y="713089"/>
                <a:ext cx="24300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9" name="墨迹 31">
                <a:extLst>
                  <a:ext uri="{FF2B5EF4-FFF2-40B4-BE49-F238E27FC236}">
                    <a16:creationId xmlns:a16="http://schemas.microsoft.com/office/drawing/2014/main" id="{F8D5EE6D-AD04-4A4B-AD52-321E3366E6FB}"/>
                  </a:ext>
                </a:extLst>
              </p14:cNvPr>
              <p14:cNvContentPartPr/>
              <p14:nvPr/>
            </p14:nvContentPartPr>
            <p14:xfrm>
              <a:off x="4421260" y="241489"/>
              <a:ext cx="1202040" cy="971640"/>
            </p14:xfrm>
          </p:contentPart>
        </mc:Choice>
        <mc:Fallback>
          <p:pic>
            <p:nvPicPr>
              <p:cNvPr id="29" name="墨迹 31">
                <a:extLst>
                  <a:ext uri="{FF2B5EF4-FFF2-40B4-BE49-F238E27FC236}">
                    <a16:creationId xmlns:a16="http://schemas.microsoft.com/office/drawing/2014/main" id="{F8D5EE6D-AD04-4A4B-AD52-321E3366E6F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13700" y="233929"/>
                <a:ext cx="1217160" cy="9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0" name="墨迹 32">
                <a:extLst>
                  <a:ext uri="{FF2B5EF4-FFF2-40B4-BE49-F238E27FC236}">
                    <a16:creationId xmlns:a16="http://schemas.microsoft.com/office/drawing/2014/main" id="{8F2439D5-6769-0642-AB50-2D4783125BC1}"/>
                  </a:ext>
                </a:extLst>
              </p14:cNvPr>
              <p14:cNvContentPartPr/>
              <p14:nvPr/>
            </p14:nvContentPartPr>
            <p14:xfrm>
              <a:off x="3412540" y="689689"/>
              <a:ext cx="230760" cy="311760"/>
            </p14:xfrm>
          </p:contentPart>
        </mc:Choice>
        <mc:Fallback>
          <p:pic>
            <p:nvPicPr>
              <p:cNvPr id="30" name="墨迹 32">
                <a:extLst>
                  <a:ext uri="{FF2B5EF4-FFF2-40B4-BE49-F238E27FC236}">
                    <a16:creationId xmlns:a16="http://schemas.microsoft.com/office/drawing/2014/main" id="{8F2439D5-6769-0642-AB50-2D4783125BC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04980" y="682129"/>
                <a:ext cx="2458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B4657549-1B08-AB43-A28B-5587BC1C7C52}"/>
                  </a:ext>
                </a:extLst>
              </p14:cNvPr>
              <p14:cNvContentPartPr/>
              <p14:nvPr/>
            </p14:nvContentPartPr>
            <p14:xfrm>
              <a:off x="7852060" y="359569"/>
              <a:ext cx="142920" cy="62280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B4657549-1B08-AB43-A28B-5587BC1C7C5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44500" y="352009"/>
                <a:ext cx="15804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7" name="墨迹 50">
                <a:extLst>
                  <a:ext uri="{FF2B5EF4-FFF2-40B4-BE49-F238E27FC236}">
                    <a16:creationId xmlns:a16="http://schemas.microsoft.com/office/drawing/2014/main" id="{60D94877-7A51-1349-8A0E-778503A2A8FB}"/>
                  </a:ext>
                </a:extLst>
              </p14:cNvPr>
              <p14:cNvContentPartPr/>
              <p14:nvPr/>
            </p14:nvContentPartPr>
            <p14:xfrm>
              <a:off x="9719020" y="701929"/>
              <a:ext cx="224640" cy="199800"/>
            </p14:xfrm>
          </p:contentPart>
        </mc:Choice>
        <mc:Fallback>
          <p:pic>
            <p:nvPicPr>
              <p:cNvPr id="47" name="墨迹 50">
                <a:extLst>
                  <a:ext uri="{FF2B5EF4-FFF2-40B4-BE49-F238E27FC236}">
                    <a16:creationId xmlns:a16="http://schemas.microsoft.com/office/drawing/2014/main" id="{60D94877-7A51-1349-8A0E-778503A2A8F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11460" y="694355"/>
                <a:ext cx="239400" cy="214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8" name="墨迹 51">
                <a:extLst>
                  <a:ext uri="{FF2B5EF4-FFF2-40B4-BE49-F238E27FC236}">
                    <a16:creationId xmlns:a16="http://schemas.microsoft.com/office/drawing/2014/main" id="{F26979BC-C428-E046-9921-4E9FB6A636A0}"/>
                  </a:ext>
                </a:extLst>
              </p14:cNvPr>
              <p14:cNvContentPartPr/>
              <p14:nvPr/>
            </p14:nvContentPartPr>
            <p14:xfrm>
              <a:off x="8330860" y="98209"/>
              <a:ext cx="1108440" cy="1211040"/>
            </p14:xfrm>
          </p:contentPart>
        </mc:Choice>
        <mc:Fallback>
          <p:pic>
            <p:nvPicPr>
              <p:cNvPr id="48" name="墨迹 51">
                <a:extLst>
                  <a:ext uri="{FF2B5EF4-FFF2-40B4-BE49-F238E27FC236}">
                    <a16:creationId xmlns:a16="http://schemas.microsoft.com/office/drawing/2014/main" id="{F26979BC-C428-E046-9921-4E9FB6A636A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23300" y="90649"/>
                <a:ext cx="1123560" cy="12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9" name="墨迹 52">
                <a:extLst>
                  <a:ext uri="{FF2B5EF4-FFF2-40B4-BE49-F238E27FC236}">
                    <a16:creationId xmlns:a16="http://schemas.microsoft.com/office/drawing/2014/main" id="{DF4CA906-5BEE-EF43-9370-5567B1DA8F6B}"/>
                  </a:ext>
                </a:extLst>
              </p14:cNvPr>
              <p14:cNvContentPartPr/>
              <p14:nvPr/>
            </p14:nvContentPartPr>
            <p14:xfrm>
              <a:off x="7328620" y="733249"/>
              <a:ext cx="293040" cy="311760"/>
            </p14:xfrm>
          </p:contentPart>
        </mc:Choice>
        <mc:Fallback>
          <p:pic>
            <p:nvPicPr>
              <p:cNvPr id="49" name="墨迹 52">
                <a:extLst>
                  <a:ext uri="{FF2B5EF4-FFF2-40B4-BE49-F238E27FC236}">
                    <a16:creationId xmlns:a16="http://schemas.microsoft.com/office/drawing/2014/main" id="{DF4CA906-5BEE-EF43-9370-5567B1DA8F6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21060" y="725689"/>
                <a:ext cx="3081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0" name="墨迹 53">
                <a:extLst>
                  <a:ext uri="{FF2B5EF4-FFF2-40B4-BE49-F238E27FC236}">
                    <a16:creationId xmlns:a16="http://schemas.microsoft.com/office/drawing/2014/main" id="{808443C3-68E8-344C-9FD8-2742E12F99A0}"/>
                  </a:ext>
                </a:extLst>
              </p14:cNvPr>
              <p14:cNvContentPartPr/>
              <p14:nvPr/>
            </p14:nvContentPartPr>
            <p14:xfrm>
              <a:off x="6643540" y="882649"/>
              <a:ext cx="305280" cy="18720"/>
            </p14:xfrm>
          </p:contentPart>
        </mc:Choice>
        <mc:Fallback>
          <p:pic>
            <p:nvPicPr>
              <p:cNvPr id="50" name="墨迹 53">
                <a:extLst>
                  <a:ext uri="{FF2B5EF4-FFF2-40B4-BE49-F238E27FC236}">
                    <a16:creationId xmlns:a16="http://schemas.microsoft.com/office/drawing/2014/main" id="{808443C3-68E8-344C-9FD8-2742E12F99A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35980" y="875232"/>
                <a:ext cx="320400" cy="33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4" name="墨迹 65">
                <a:extLst>
                  <a:ext uri="{FF2B5EF4-FFF2-40B4-BE49-F238E27FC236}">
                    <a16:creationId xmlns:a16="http://schemas.microsoft.com/office/drawing/2014/main" id="{B9ED986A-563D-4B4B-A72C-6D44C63D51F3}"/>
                  </a:ext>
                </a:extLst>
              </p14:cNvPr>
              <p14:cNvContentPartPr/>
              <p14:nvPr/>
            </p14:nvContentPartPr>
            <p14:xfrm>
              <a:off x="11020060" y="166609"/>
              <a:ext cx="685440" cy="398880"/>
            </p14:xfrm>
          </p:contentPart>
        </mc:Choice>
        <mc:Fallback>
          <p:pic>
            <p:nvPicPr>
              <p:cNvPr id="64" name="墨迹 65">
                <a:extLst>
                  <a:ext uri="{FF2B5EF4-FFF2-40B4-BE49-F238E27FC236}">
                    <a16:creationId xmlns:a16="http://schemas.microsoft.com/office/drawing/2014/main" id="{B9ED986A-563D-4B4B-A72C-6D44C63D51F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012496" y="159049"/>
                <a:ext cx="700568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5" name="墨迹 66">
                <a:extLst>
                  <a:ext uri="{FF2B5EF4-FFF2-40B4-BE49-F238E27FC236}">
                    <a16:creationId xmlns:a16="http://schemas.microsoft.com/office/drawing/2014/main" id="{29CAF9F3-503C-9749-BDD5-830CDD246B8A}"/>
                  </a:ext>
                </a:extLst>
              </p14:cNvPr>
              <p14:cNvContentPartPr/>
              <p14:nvPr/>
            </p14:nvContentPartPr>
            <p14:xfrm>
              <a:off x="9999100" y="247609"/>
              <a:ext cx="815760" cy="1152000"/>
            </p14:xfrm>
          </p:contentPart>
        </mc:Choice>
        <mc:Fallback>
          <p:pic>
            <p:nvPicPr>
              <p:cNvPr id="65" name="墨迹 66">
                <a:extLst>
                  <a:ext uri="{FF2B5EF4-FFF2-40B4-BE49-F238E27FC236}">
                    <a16:creationId xmlns:a16="http://schemas.microsoft.com/office/drawing/2014/main" id="{29CAF9F3-503C-9749-BDD5-830CDD246B8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989020" y="237529"/>
                <a:ext cx="833400" cy="11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0" name="墨迹 70">
                <a:extLst>
                  <a:ext uri="{FF2B5EF4-FFF2-40B4-BE49-F238E27FC236}">
                    <a16:creationId xmlns:a16="http://schemas.microsoft.com/office/drawing/2014/main" id="{A61F5843-4420-834C-A246-F9D86D3E0ADF}"/>
                  </a:ext>
                </a:extLst>
              </p14:cNvPr>
              <p14:cNvContentPartPr/>
              <p14:nvPr/>
            </p14:nvContentPartPr>
            <p14:xfrm>
              <a:off x="11312740" y="340849"/>
              <a:ext cx="579240" cy="1338120"/>
            </p14:xfrm>
          </p:contentPart>
        </mc:Choice>
        <mc:Fallback>
          <p:pic>
            <p:nvPicPr>
              <p:cNvPr id="70" name="墨迹 70">
                <a:extLst>
                  <a:ext uri="{FF2B5EF4-FFF2-40B4-BE49-F238E27FC236}">
                    <a16:creationId xmlns:a16="http://schemas.microsoft.com/office/drawing/2014/main" id="{A61F5843-4420-834C-A246-F9D86D3E0AD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305180" y="330769"/>
                <a:ext cx="594360" cy="13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4" name="墨迹 74">
                <a:extLst>
                  <a:ext uri="{FF2B5EF4-FFF2-40B4-BE49-F238E27FC236}">
                    <a16:creationId xmlns:a16="http://schemas.microsoft.com/office/drawing/2014/main" id="{AFF3515A-5460-C646-967A-BEDE235E0452}"/>
                  </a:ext>
                </a:extLst>
              </p14:cNvPr>
              <p14:cNvContentPartPr/>
              <p14:nvPr/>
            </p14:nvContentPartPr>
            <p14:xfrm>
              <a:off x="2335780" y="247609"/>
              <a:ext cx="473400" cy="392400"/>
            </p14:xfrm>
          </p:contentPart>
        </mc:Choice>
        <mc:Fallback>
          <p:pic>
            <p:nvPicPr>
              <p:cNvPr id="74" name="墨迹 74">
                <a:extLst>
                  <a:ext uri="{FF2B5EF4-FFF2-40B4-BE49-F238E27FC236}">
                    <a16:creationId xmlns:a16="http://schemas.microsoft.com/office/drawing/2014/main" id="{AFF3515A-5460-C646-967A-BEDE235E045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28220" y="240049"/>
                <a:ext cx="48852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2" name="墨迹 82">
                <a:extLst>
                  <a:ext uri="{FF2B5EF4-FFF2-40B4-BE49-F238E27FC236}">
                    <a16:creationId xmlns:a16="http://schemas.microsoft.com/office/drawing/2014/main" id="{9D7E8A2B-3627-7B4B-B74E-0E13987C894F}"/>
                  </a:ext>
                </a:extLst>
              </p14:cNvPr>
              <p14:cNvContentPartPr/>
              <p14:nvPr/>
            </p14:nvContentPartPr>
            <p14:xfrm>
              <a:off x="3070180" y="42049"/>
              <a:ext cx="1394640" cy="554760"/>
            </p14:xfrm>
          </p:contentPart>
        </mc:Choice>
        <mc:Fallback>
          <p:pic>
            <p:nvPicPr>
              <p:cNvPr id="82" name="墨迹 82">
                <a:extLst>
                  <a:ext uri="{FF2B5EF4-FFF2-40B4-BE49-F238E27FC236}">
                    <a16:creationId xmlns:a16="http://schemas.microsoft.com/office/drawing/2014/main" id="{9D7E8A2B-3627-7B4B-B74E-0E13987C894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62622" y="34484"/>
                <a:ext cx="1409396" cy="569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2" name="墨迹 93">
                <a:extLst>
                  <a:ext uri="{FF2B5EF4-FFF2-40B4-BE49-F238E27FC236}">
                    <a16:creationId xmlns:a16="http://schemas.microsoft.com/office/drawing/2014/main" id="{10765FC5-CF60-FE4C-A220-A7662812B5B8}"/>
                  </a:ext>
                </a:extLst>
              </p14:cNvPr>
              <p14:cNvContentPartPr/>
              <p14:nvPr/>
            </p14:nvContentPartPr>
            <p14:xfrm>
              <a:off x="4732300" y="266329"/>
              <a:ext cx="735120" cy="1008720"/>
            </p14:xfrm>
          </p:contentPart>
        </mc:Choice>
        <mc:Fallback>
          <p:pic>
            <p:nvPicPr>
              <p:cNvPr id="92" name="墨迹 93">
                <a:extLst>
                  <a:ext uri="{FF2B5EF4-FFF2-40B4-BE49-F238E27FC236}">
                    <a16:creationId xmlns:a16="http://schemas.microsoft.com/office/drawing/2014/main" id="{10765FC5-CF60-FE4C-A220-A7662812B5B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24740" y="258769"/>
                <a:ext cx="749880" cy="10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3" name="墨迹 94">
                <a:extLst>
                  <a:ext uri="{FF2B5EF4-FFF2-40B4-BE49-F238E27FC236}">
                    <a16:creationId xmlns:a16="http://schemas.microsoft.com/office/drawing/2014/main" id="{E0C9EFF5-E09E-194D-BF4D-76582414E8A0}"/>
                  </a:ext>
                </a:extLst>
              </p14:cNvPr>
              <p14:cNvContentPartPr/>
              <p14:nvPr/>
            </p14:nvContentPartPr>
            <p14:xfrm>
              <a:off x="8554780" y="228889"/>
              <a:ext cx="710280" cy="839520"/>
            </p14:xfrm>
          </p:contentPart>
        </mc:Choice>
        <mc:Fallback>
          <p:pic>
            <p:nvPicPr>
              <p:cNvPr id="93" name="墨迹 94">
                <a:extLst>
                  <a:ext uri="{FF2B5EF4-FFF2-40B4-BE49-F238E27FC236}">
                    <a16:creationId xmlns:a16="http://schemas.microsoft.com/office/drawing/2014/main" id="{E0C9EFF5-E09E-194D-BF4D-76582414E8A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547216" y="221329"/>
                <a:ext cx="725408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9" name="墨迹 99">
                <a:extLst>
                  <a:ext uri="{FF2B5EF4-FFF2-40B4-BE49-F238E27FC236}">
                    <a16:creationId xmlns:a16="http://schemas.microsoft.com/office/drawing/2014/main" id="{F98A4F95-1B7A-9D46-9212-D9EA20B54033}"/>
                  </a:ext>
                </a:extLst>
              </p14:cNvPr>
              <p14:cNvContentPartPr/>
              <p14:nvPr/>
            </p14:nvContentPartPr>
            <p14:xfrm>
              <a:off x="517780" y="1934569"/>
              <a:ext cx="865800" cy="610560"/>
            </p14:xfrm>
          </p:contentPart>
        </mc:Choice>
        <mc:Fallback>
          <p:pic>
            <p:nvPicPr>
              <p:cNvPr id="99" name="墨迹 99">
                <a:extLst>
                  <a:ext uri="{FF2B5EF4-FFF2-40B4-BE49-F238E27FC236}">
                    <a16:creationId xmlns:a16="http://schemas.microsoft.com/office/drawing/2014/main" id="{F98A4F95-1B7A-9D46-9212-D9EA20B540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0220" y="1927009"/>
                <a:ext cx="88092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06FFFBF8-2E8B-E546-B1B7-535A7DE5795C}"/>
                  </a:ext>
                </a:extLst>
              </p14:cNvPr>
              <p14:cNvContentPartPr/>
              <p14:nvPr/>
            </p14:nvContentPartPr>
            <p14:xfrm>
              <a:off x="2111500" y="2164969"/>
              <a:ext cx="93600" cy="72864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06FFFBF8-2E8B-E546-B1B7-535A7DE5795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03940" y="2157409"/>
                <a:ext cx="10872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2BB253A0-7EA5-AC43-8973-68164E13D75C}"/>
                  </a:ext>
                </a:extLst>
              </p14:cNvPr>
              <p14:cNvContentPartPr/>
              <p14:nvPr/>
            </p14:nvContentPartPr>
            <p14:xfrm>
              <a:off x="2559700" y="2059129"/>
              <a:ext cx="268200" cy="29304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2BB253A0-7EA5-AC43-8973-68164E13D75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52140" y="2051569"/>
                <a:ext cx="2829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5" name="墨迹 105">
                <a:extLst>
                  <a:ext uri="{FF2B5EF4-FFF2-40B4-BE49-F238E27FC236}">
                    <a16:creationId xmlns:a16="http://schemas.microsoft.com/office/drawing/2014/main" id="{DAC06919-DC78-3B4C-AAF4-C040E9B3A4E3}"/>
                  </a:ext>
                </a:extLst>
              </p14:cNvPr>
              <p14:cNvContentPartPr/>
              <p14:nvPr/>
            </p14:nvContentPartPr>
            <p14:xfrm>
              <a:off x="1320940" y="2382769"/>
              <a:ext cx="93960" cy="193680"/>
            </p14:xfrm>
          </p:contentPart>
        </mc:Choice>
        <mc:Fallback>
          <p:pic>
            <p:nvPicPr>
              <p:cNvPr id="105" name="墨迹 105">
                <a:extLst>
                  <a:ext uri="{FF2B5EF4-FFF2-40B4-BE49-F238E27FC236}">
                    <a16:creationId xmlns:a16="http://schemas.microsoft.com/office/drawing/2014/main" id="{DAC06919-DC78-3B4C-AAF4-C040E9B3A4E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313351" y="2375556"/>
                <a:ext cx="109138" cy="208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BF49866E-FC53-DF4A-9722-99575F74A5D9}"/>
                  </a:ext>
                </a:extLst>
              </p14:cNvPr>
              <p14:cNvContentPartPr/>
              <p14:nvPr/>
            </p14:nvContentPartPr>
            <p14:xfrm>
              <a:off x="4072420" y="2083969"/>
              <a:ext cx="100080" cy="62028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BF49866E-FC53-DF4A-9722-99575F74A5D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64860" y="2076409"/>
                <a:ext cx="11520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7FDBAA9A-39AB-7C41-B65E-CEF63A34D464}"/>
                  </a:ext>
                </a:extLst>
              </p14:cNvPr>
              <p14:cNvContentPartPr/>
              <p14:nvPr/>
            </p14:nvContentPartPr>
            <p14:xfrm>
              <a:off x="6164380" y="2090449"/>
              <a:ext cx="118800" cy="61452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7FDBAA9A-39AB-7C41-B65E-CEF63A34D46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56820" y="2082889"/>
                <a:ext cx="133560" cy="62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6B50F4BD-3F32-6E4D-849F-3CC9DA2467DF}"/>
                  </a:ext>
                </a:extLst>
              </p14:cNvPr>
              <p14:cNvContentPartPr/>
              <p14:nvPr/>
            </p14:nvContentPartPr>
            <p14:xfrm>
              <a:off x="7403140" y="1947169"/>
              <a:ext cx="173880" cy="86724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6B50F4BD-3F32-6E4D-849F-3CC9DA2467D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395580" y="1939609"/>
                <a:ext cx="189000" cy="88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7" name="墨迹 131">
                <a:extLst>
                  <a:ext uri="{FF2B5EF4-FFF2-40B4-BE49-F238E27FC236}">
                    <a16:creationId xmlns:a16="http://schemas.microsoft.com/office/drawing/2014/main" id="{EFD865C5-99FA-F346-A135-018BAEB38810}"/>
                  </a:ext>
                </a:extLst>
              </p14:cNvPr>
              <p14:cNvContentPartPr/>
              <p14:nvPr/>
            </p14:nvContentPartPr>
            <p14:xfrm>
              <a:off x="6500620" y="1922329"/>
              <a:ext cx="684720" cy="818640"/>
            </p14:xfrm>
          </p:contentPart>
        </mc:Choice>
        <mc:Fallback>
          <p:pic>
            <p:nvPicPr>
              <p:cNvPr id="127" name="墨迹 131">
                <a:extLst>
                  <a:ext uri="{FF2B5EF4-FFF2-40B4-BE49-F238E27FC236}">
                    <a16:creationId xmlns:a16="http://schemas.microsoft.com/office/drawing/2014/main" id="{EFD865C5-99FA-F346-A135-018BAEB3881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93064" y="1914769"/>
                <a:ext cx="699832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8" name="墨迹 132">
                <a:extLst>
                  <a:ext uri="{FF2B5EF4-FFF2-40B4-BE49-F238E27FC236}">
                    <a16:creationId xmlns:a16="http://schemas.microsoft.com/office/drawing/2014/main" id="{6FDE3923-B0B8-4B4B-A48C-8E81403CE71B}"/>
                  </a:ext>
                </a:extLst>
              </p14:cNvPr>
              <p14:cNvContentPartPr/>
              <p14:nvPr/>
            </p14:nvContentPartPr>
            <p14:xfrm>
              <a:off x="5629060" y="2289529"/>
              <a:ext cx="218160" cy="305280"/>
            </p14:xfrm>
          </p:contentPart>
        </mc:Choice>
        <mc:Fallback>
          <p:pic>
            <p:nvPicPr>
              <p:cNvPr id="128" name="墨迹 132">
                <a:extLst>
                  <a:ext uri="{FF2B5EF4-FFF2-40B4-BE49-F238E27FC236}">
                    <a16:creationId xmlns:a16="http://schemas.microsoft.com/office/drawing/2014/main" id="{6FDE3923-B0B8-4B4B-A48C-8E81403CE71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621500" y="2281969"/>
                <a:ext cx="2332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9" name="墨迹 133">
                <a:extLst>
                  <a:ext uri="{FF2B5EF4-FFF2-40B4-BE49-F238E27FC236}">
                    <a16:creationId xmlns:a16="http://schemas.microsoft.com/office/drawing/2014/main" id="{CCB8CD3F-017F-BB41-8816-F5D14B7B3823}"/>
                  </a:ext>
                </a:extLst>
              </p14:cNvPr>
              <p14:cNvContentPartPr/>
              <p14:nvPr/>
            </p14:nvContentPartPr>
            <p14:xfrm>
              <a:off x="4483540" y="1872289"/>
              <a:ext cx="865800" cy="1026720"/>
            </p14:xfrm>
          </p:contentPart>
        </mc:Choice>
        <mc:Fallback>
          <p:pic>
            <p:nvPicPr>
              <p:cNvPr id="129" name="墨迹 133">
                <a:extLst>
                  <a:ext uri="{FF2B5EF4-FFF2-40B4-BE49-F238E27FC236}">
                    <a16:creationId xmlns:a16="http://schemas.microsoft.com/office/drawing/2014/main" id="{CCB8CD3F-017F-BB41-8816-F5D14B7B382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75980" y="1865089"/>
                <a:ext cx="880920" cy="10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0" name="墨迹 134">
                <a:extLst>
                  <a:ext uri="{FF2B5EF4-FFF2-40B4-BE49-F238E27FC236}">
                    <a16:creationId xmlns:a16="http://schemas.microsoft.com/office/drawing/2014/main" id="{BC3E1DD1-6559-2045-A59B-F5CB468EF13D}"/>
                  </a:ext>
                </a:extLst>
              </p14:cNvPr>
              <p14:cNvContentPartPr/>
              <p14:nvPr/>
            </p14:nvContentPartPr>
            <p14:xfrm>
              <a:off x="3593260" y="2420209"/>
              <a:ext cx="199440" cy="243000"/>
            </p14:xfrm>
          </p:contentPart>
        </mc:Choice>
        <mc:Fallback>
          <p:pic>
            <p:nvPicPr>
              <p:cNvPr id="130" name="墨迹 134">
                <a:extLst>
                  <a:ext uri="{FF2B5EF4-FFF2-40B4-BE49-F238E27FC236}">
                    <a16:creationId xmlns:a16="http://schemas.microsoft.com/office/drawing/2014/main" id="{BC3E1DD1-6559-2045-A59B-F5CB468EF13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85700" y="2412649"/>
                <a:ext cx="2145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1" name="墨迹 135">
                <a:extLst>
                  <a:ext uri="{FF2B5EF4-FFF2-40B4-BE49-F238E27FC236}">
                    <a16:creationId xmlns:a16="http://schemas.microsoft.com/office/drawing/2014/main" id="{AE000A1B-F17D-6447-A7FB-ED09AE2B3A70}"/>
                  </a:ext>
                </a:extLst>
              </p14:cNvPr>
              <p14:cNvContentPartPr/>
              <p14:nvPr/>
            </p14:nvContentPartPr>
            <p14:xfrm>
              <a:off x="2540980" y="2221129"/>
              <a:ext cx="554760" cy="709920"/>
            </p14:xfrm>
          </p:contentPart>
        </mc:Choice>
        <mc:Fallback>
          <p:pic>
            <p:nvPicPr>
              <p:cNvPr id="131" name="墨迹 135">
                <a:extLst>
                  <a:ext uri="{FF2B5EF4-FFF2-40B4-BE49-F238E27FC236}">
                    <a16:creationId xmlns:a16="http://schemas.microsoft.com/office/drawing/2014/main" id="{AE000A1B-F17D-6447-A7FB-ED09AE2B3A7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533415" y="2213569"/>
                <a:ext cx="569890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5FE9DF5D-474A-614F-B7F0-CFFC73CDCFA7}"/>
                  </a:ext>
                </a:extLst>
              </p14:cNvPr>
              <p14:cNvContentPartPr/>
              <p14:nvPr/>
            </p14:nvContentPartPr>
            <p14:xfrm>
              <a:off x="6039820" y="1498969"/>
              <a:ext cx="2036160" cy="147564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5FE9DF5D-474A-614F-B7F0-CFFC73CDCFA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32260" y="1491409"/>
                <a:ext cx="2051280" cy="14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5" name="墨迹 145">
                <a:extLst>
                  <a:ext uri="{FF2B5EF4-FFF2-40B4-BE49-F238E27FC236}">
                    <a16:creationId xmlns:a16="http://schemas.microsoft.com/office/drawing/2014/main" id="{62ADBB24-ECD3-C84B-B5FB-45A3724EA0BF}"/>
                  </a:ext>
                </a:extLst>
              </p14:cNvPr>
              <p14:cNvContentPartPr/>
              <p14:nvPr/>
            </p14:nvContentPartPr>
            <p14:xfrm>
              <a:off x="3624220" y="3142369"/>
              <a:ext cx="1706400" cy="824760"/>
            </p14:xfrm>
          </p:contentPart>
        </mc:Choice>
        <mc:Fallback>
          <p:pic>
            <p:nvPicPr>
              <p:cNvPr id="145" name="墨迹 145">
                <a:extLst>
                  <a:ext uri="{FF2B5EF4-FFF2-40B4-BE49-F238E27FC236}">
                    <a16:creationId xmlns:a16="http://schemas.microsoft.com/office/drawing/2014/main" id="{62ADBB24-ECD3-C84B-B5FB-45A3724EA0B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616658" y="3134809"/>
                <a:ext cx="1721523" cy="83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0" name="墨迹 150">
                <a:extLst>
                  <a:ext uri="{FF2B5EF4-FFF2-40B4-BE49-F238E27FC236}">
                    <a16:creationId xmlns:a16="http://schemas.microsoft.com/office/drawing/2014/main" id="{60C1D58D-0591-3940-A40B-D4B71B2A4254}"/>
                  </a:ext>
                </a:extLst>
              </p14:cNvPr>
              <p14:cNvContentPartPr/>
              <p14:nvPr/>
            </p14:nvContentPartPr>
            <p14:xfrm>
              <a:off x="5616460" y="3310489"/>
              <a:ext cx="616680" cy="645120"/>
            </p14:xfrm>
          </p:contentPart>
        </mc:Choice>
        <mc:Fallback>
          <p:pic>
            <p:nvPicPr>
              <p:cNvPr id="150" name="墨迹 150">
                <a:extLst>
                  <a:ext uri="{FF2B5EF4-FFF2-40B4-BE49-F238E27FC236}">
                    <a16:creationId xmlns:a16="http://schemas.microsoft.com/office/drawing/2014/main" id="{60C1D58D-0591-3940-A40B-D4B71B2A425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608900" y="3302929"/>
                <a:ext cx="63180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56" name="墨迹 156">
                <a:extLst>
                  <a:ext uri="{FF2B5EF4-FFF2-40B4-BE49-F238E27FC236}">
                    <a16:creationId xmlns:a16="http://schemas.microsoft.com/office/drawing/2014/main" id="{8E28AE29-6A02-AB4B-AA60-00C324F43AAF}"/>
                  </a:ext>
                </a:extLst>
              </p14:cNvPr>
              <p14:cNvContentPartPr/>
              <p14:nvPr/>
            </p14:nvContentPartPr>
            <p14:xfrm>
              <a:off x="6562900" y="3136249"/>
              <a:ext cx="1263960" cy="784440"/>
            </p14:xfrm>
          </p:contentPart>
        </mc:Choice>
        <mc:Fallback>
          <p:pic>
            <p:nvPicPr>
              <p:cNvPr id="156" name="墨迹 156">
                <a:extLst>
                  <a:ext uri="{FF2B5EF4-FFF2-40B4-BE49-F238E27FC236}">
                    <a16:creationId xmlns:a16="http://schemas.microsoft.com/office/drawing/2014/main" id="{8E28AE29-6A02-AB4B-AA60-00C324F43AA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555340" y="3128692"/>
                <a:ext cx="1279080" cy="799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FC45F019-85C7-A041-B695-BB358456481A}"/>
                  </a:ext>
                </a:extLst>
              </p14:cNvPr>
              <p14:cNvContentPartPr/>
              <p14:nvPr/>
            </p14:nvContentPartPr>
            <p14:xfrm>
              <a:off x="7066900" y="3671569"/>
              <a:ext cx="299160" cy="29304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FC45F019-85C7-A041-B695-BB358456481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059340" y="3664009"/>
                <a:ext cx="31428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538034B7-EEC6-0642-A14D-11F5A0042FB0}"/>
                  </a:ext>
                </a:extLst>
              </p14:cNvPr>
              <p14:cNvContentPartPr/>
              <p14:nvPr/>
            </p14:nvContentPartPr>
            <p14:xfrm>
              <a:off x="7540300" y="3845809"/>
              <a:ext cx="193320" cy="2520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538034B7-EEC6-0642-A14D-11F5A0042FB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532740" y="3838249"/>
                <a:ext cx="208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9D5F5CC0-7529-5548-8066-2CD57A54719F}"/>
                  </a:ext>
                </a:extLst>
              </p14:cNvPr>
              <p14:cNvContentPartPr/>
              <p14:nvPr/>
            </p14:nvContentPartPr>
            <p14:xfrm>
              <a:off x="7832620" y="3721249"/>
              <a:ext cx="43920" cy="31788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9D5F5CC0-7529-5548-8066-2CD57A54719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825060" y="3714049"/>
                <a:ext cx="590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59CFAF32-11F7-CA45-AB47-45D622B2ACF2}"/>
                  </a:ext>
                </a:extLst>
              </p14:cNvPr>
              <p14:cNvContentPartPr/>
              <p14:nvPr/>
            </p14:nvContentPartPr>
            <p14:xfrm>
              <a:off x="7926220" y="3136249"/>
              <a:ext cx="217440" cy="99036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59CFAF32-11F7-CA45-AB47-45D622B2ACF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918660" y="3128689"/>
                <a:ext cx="232560" cy="10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698300A6-B156-194A-92BC-F85CB8F312BD}"/>
                  </a:ext>
                </a:extLst>
              </p14:cNvPr>
              <p14:cNvContentPartPr/>
              <p14:nvPr/>
            </p14:nvContentPartPr>
            <p14:xfrm>
              <a:off x="8380540" y="3466009"/>
              <a:ext cx="274320" cy="2520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698300A6-B156-194A-92BC-F85CB8F312B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372980" y="3458809"/>
                <a:ext cx="289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2F4A4FEE-08EB-5743-A649-D7DF0E016DA7}"/>
                  </a:ext>
                </a:extLst>
              </p14:cNvPr>
              <p14:cNvContentPartPr/>
              <p14:nvPr/>
            </p14:nvContentPartPr>
            <p14:xfrm>
              <a:off x="8492500" y="3354049"/>
              <a:ext cx="50040" cy="44244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2F4A4FEE-08EB-5743-A649-D7DF0E016DA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484940" y="3346489"/>
                <a:ext cx="6516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AA745672-60C1-574F-B1FD-288CEEC138FA}"/>
                  </a:ext>
                </a:extLst>
              </p14:cNvPr>
              <p14:cNvContentPartPr/>
              <p14:nvPr/>
            </p14:nvContentPartPr>
            <p14:xfrm>
              <a:off x="8822620" y="3061369"/>
              <a:ext cx="124920" cy="64152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AA745672-60C1-574F-B1FD-288CEEC138F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815060" y="3053809"/>
                <a:ext cx="14004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0EB7F64B-598F-DE41-B281-C3CC6E6B61AF}"/>
                  </a:ext>
                </a:extLst>
              </p14:cNvPr>
              <p14:cNvContentPartPr/>
              <p14:nvPr/>
            </p14:nvContentPartPr>
            <p14:xfrm>
              <a:off x="9177580" y="2924569"/>
              <a:ext cx="249480" cy="29232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0EB7F64B-598F-DE41-B281-C3CC6E6B61A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170020" y="2917009"/>
                <a:ext cx="26460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AE81425E-3280-F54B-9D1D-E191AF6071CB}"/>
                  </a:ext>
                </a:extLst>
              </p14:cNvPr>
              <p14:cNvContentPartPr/>
              <p14:nvPr/>
            </p14:nvContentPartPr>
            <p14:xfrm>
              <a:off x="9488620" y="3067849"/>
              <a:ext cx="149760" cy="1908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AE81425E-3280-F54B-9D1D-E191AF6071C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481060" y="3060289"/>
                <a:ext cx="164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C1B8B140-D13E-1248-9C7F-09F5F5053157}"/>
                  </a:ext>
                </a:extLst>
              </p14:cNvPr>
              <p14:cNvContentPartPr/>
              <p14:nvPr/>
            </p14:nvContentPartPr>
            <p14:xfrm>
              <a:off x="9768700" y="2962009"/>
              <a:ext cx="193320" cy="20592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C1B8B140-D13E-1248-9C7F-09F5F505315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761500" y="2954449"/>
                <a:ext cx="2084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B2AE3223-9C5F-994F-9E66-9473AA7826A5}"/>
                  </a:ext>
                </a:extLst>
              </p14:cNvPr>
              <p14:cNvContentPartPr/>
              <p14:nvPr/>
            </p14:nvContentPartPr>
            <p14:xfrm>
              <a:off x="9121420" y="3422449"/>
              <a:ext cx="268200" cy="39240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B2AE3223-9C5F-994F-9E66-9473AA7826A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113860" y="3414889"/>
                <a:ext cx="2829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ECEB80D6-F763-D54B-ADF0-B0EE1A3AD5EE}"/>
                  </a:ext>
                </a:extLst>
              </p14:cNvPr>
              <p14:cNvContentPartPr/>
              <p14:nvPr/>
            </p14:nvContentPartPr>
            <p14:xfrm>
              <a:off x="9532180" y="3677689"/>
              <a:ext cx="193320" cy="3132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ECEB80D6-F763-D54B-ADF0-B0EE1A3AD5E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524620" y="3670129"/>
                <a:ext cx="208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65CFCD84-BA52-7C45-8E9B-AA3CF1DB9431}"/>
                  </a:ext>
                </a:extLst>
              </p14:cNvPr>
              <p14:cNvContentPartPr/>
              <p14:nvPr/>
            </p14:nvContentPartPr>
            <p14:xfrm>
              <a:off x="9838900" y="3585169"/>
              <a:ext cx="266760" cy="14904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65CFCD84-BA52-7C45-8E9B-AA3CF1DB943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831340" y="3577609"/>
                <a:ext cx="2818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46F04018-7D77-9A41-A283-3ADF7B604B6B}"/>
                  </a:ext>
                </a:extLst>
              </p14:cNvPr>
              <p14:cNvContentPartPr/>
              <p14:nvPr/>
            </p14:nvContentPartPr>
            <p14:xfrm>
              <a:off x="9979300" y="2918449"/>
              <a:ext cx="406800" cy="125172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46F04018-7D77-9A41-A283-3ADF7B604B6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971740" y="2910889"/>
                <a:ext cx="421920" cy="12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79" name="墨迹 179">
                <a:extLst>
                  <a:ext uri="{FF2B5EF4-FFF2-40B4-BE49-F238E27FC236}">
                    <a16:creationId xmlns:a16="http://schemas.microsoft.com/office/drawing/2014/main" id="{7D7B348A-A808-2940-B80C-3957FE984C99}"/>
                  </a:ext>
                </a:extLst>
              </p14:cNvPr>
              <p14:cNvContentPartPr/>
              <p14:nvPr/>
            </p14:nvContentPartPr>
            <p14:xfrm>
              <a:off x="6351220" y="2513809"/>
              <a:ext cx="4376880" cy="1674720"/>
            </p14:xfrm>
          </p:contentPart>
        </mc:Choice>
        <mc:Fallback>
          <p:pic>
            <p:nvPicPr>
              <p:cNvPr id="179" name="墨迹 179">
                <a:extLst>
                  <a:ext uri="{FF2B5EF4-FFF2-40B4-BE49-F238E27FC236}">
                    <a16:creationId xmlns:a16="http://schemas.microsoft.com/office/drawing/2014/main" id="{7D7B348A-A808-2940-B80C-3957FE984C9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343660" y="2506251"/>
                <a:ext cx="4392000" cy="1689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83" name="墨迹 183">
                <a:extLst>
                  <a:ext uri="{FF2B5EF4-FFF2-40B4-BE49-F238E27FC236}">
                    <a16:creationId xmlns:a16="http://schemas.microsoft.com/office/drawing/2014/main" id="{FA600AED-00E7-AB42-B43D-66221EA0BB5B}"/>
                  </a:ext>
                </a:extLst>
              </p14:cNvPr>
              <p14:cNvContentPartPr/>
              <p14:nvPr/>
            </p14:nvContentPartPr>
            <p14:xfrm>
              <a:off x="1270900" y="5109769"/>
              <a:ext cx="461160" cy="205560"/>
            </p14:xfrm>
          </p:contentPart>
        </mc:Choice>
        <mc:Fallback>
          <p:pic>
            <p:nvPicPr>
              <p:cNvPr id="183" name="墨迹 183">
                <a:extLst>
                  <a:ext uri="{FF2B5EF4-FFF2-40B4-BE49-F238E27FC236}">
                    <a16:creationId xmlns:a16="http://schemas.microsoft.com/office/drawing/2014/main" id="{FA600AED-00E7-AB42-B43D-66221EA0BB5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263700" y="5102222"/>
                <a:ext cx="476280" cy="220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D1C1EAD3-8190-0345-B171-6449803F79DB}"/>
                  </a:ext>
                </a:extLst>
              </p14:cNvPr>
              <p14:cNvContentPartPr/>
              <p14:nvPr/>
            </p14:nvContentPartPr>
            <p14:xfrm>
              <a:off x="3393820" y="4841929"/>
              <a:ext cx="168480" cy="76608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D1C1EAD3-8190-0345-B171-6449803F79D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386260" y="4834369"/>
                <a:ext cx="183600" cy="78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03" name="墨迹 205">
                <a:extLst>
                  <a:ext uri="{FF2B5EF4-FFF2-40B4-BE49-F238E27FC236}">
                    <a16:creationId xmlns:a16="http://schemas.microsoft.com/office/drawing/2014/main" id="{0EBA16AB-5C71-FE45-9CBF-022642D35EE0}"/>
                  </a:ext>
                </a:extLst>
              </p14:cNvPr>
              <p14:cNvContentPartPr/>
              <p14:nvPr/>
            </p14:nvContentPartPr>
            <p14:xfrm>
              <a:off x="4439980" y="4779649"/>
              <a:ext cx="1879560" cy="940680"/>
            </p14:xfrm>
          </p:contentPart>
        </mc:Choice>
        <mc:Fallback>
          <p:pic>
            <p:nvPicPr>
              <p:cNvPr id="203" name="墨迹 205">
                <a:extLst>
                  <a:ext uri="{FF2B5EF4-FFF2-40B4-BE49-F238E27FC236}">
                    <a16:creationId xmlns:a16="http://schemas.microsoft.com/office/drawing/2014/main" id="{0EBA16AB-5C71-FE45-9CBF-022642D35EE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432421" y="4772086"/>
                <a:ext cx="1894317" cy="955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04" name="墨迹 206">
                <a:extLst>
                  <a:ext uri="{FF2B5EF4-FFF2-40B4-BE49-F238E27FC236}">
                    <a16:creationId xmlns:a16="http://schemas.microsoft.com/office/drawing/2014/main" id="{914AC82A-0BC1-7248-A677-286B5D632E0C}"/>
                  </a:ext>
                </a:extLst>
              </p14:cNvPr>
              <p14:cNvContentPartPr/>
              <p14:nvPr/>
            </p14:nvContentPartPr>
            <p14:xfrm>
              <a:off x="3879460" y="5149729"/>
              <a:ext cx="224640" cy="215640"/>
            </p14:xfrm>
          </p:contentPart>
        </mc:Choice>
        <mc:Fallback>
          <p:pic>
            <p:nvPicPr>
              <p:cNvPr id="204" name="墨迹 206">
                <a:extLst>
                  <a:ext uri="{FF2B5EF4-FFF2-40B4-BE49-F238E27FC236}">
                    <a16:creationId xmlns:a16="http://schemas.microsoft.com/office/drawing/2014/main" id="{914AC82A-0BC1-7248-A677-286B5D632E0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871900" y="5142169"/>
                <a:ext cx="2394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05" name="墨迹 207">
                <a:extLst>
                  <a:ext uri="{FF2B5EF4-FFF2-40B4-BE49-F238E27FC236}">
                    <a16:creationId xmlns:a16="http://schemas.microsoft.com/office/drawing/2014/main" id="{4A5C1EEB-7DE7-7E4D-8C9C-1F79479F842C}"/>
                  </a:ext>
                </a:extLst>
              </p14:cNvPr>
              <p14:cNvContentPartPr/>
              <p14:nvPr/>
            </p14:nvContentPartPr>
            <p14:xfrm>
              <a:off x="1918540" y="4848409"/>
              <a:ext cx="1121040" cy="831600"/>
            </p14:xfrm>
          </p:contentPart>
        </mc:Choice>
        <mc:Fallback>
          <p:pic>
            <p:nvPicPr>
              <p:cNvPr id="205" name="墨迹 207">
                <a:extLst>
                  <a:ext uri="{FF2B5EF4-FFF2-40B4-BE49-F238E27FC236}">
                    <a16:creationId xmlns:a16="http://schemas.microsoft.com/office/drawing/2014/main" id="{4A5C1EEB-7DE7-7E4D-8C9C-1F79479F842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910980" y="4840852"/>
                <a:ext cx="1136160" cy="846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22" name="墨迹 222">
                <a:extLst>
                  <a:ext uri="{FF2B5EF4-FFF2-40B4-BE49-F238E27FC236}">
                    <a16:creationId xmlns:a16="http://schemas.microsoft.com/office/drawing/2014/main" id="{AE1AC246-01DE-0143-8B01-358C16B681FB}"/>
                  </a:ext>
                </a:extLst>
              </p14:cNvPr>
              <p14:cNvContentPartPr/>
              <p14:nvPr/>
            </p14:nvContentPartPr>
            <p14:xfrm>
              <a:off x="6531580" y="4655089"/>
              <a:ext cx="2253960" cy="915840"/>
            </p14:xfrm>
          </p:contentPart>
        </mc:Choice>
        <mc:Fallback>
          <p:pic>
            <p:nvPicPr>
              <p:cNvPr id="222" name="墨迹 222">
                <a:extLst>
                  <a:ext uri="{FF2B5EF4-FFF2-40B4-BE49-F238E27FC236}">
                    <a16:creationId xmlns:a16="http://schemas.microsoft.com/office/drawing/2014/main" id="{AE1AC246-01DE-0143-8B01-358C16B681F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524021" y="4647526"/>
                <a:ext cx="2268718" cy="930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29" name="墨迹 229">
                <a:extLst>
                  <a:ext uri="{FF2B5EF4-FFF2-40B4-BE49-F238E27FC236}">
                    <a16:creationId xmlns:a16="http://schemas.microsoft.com/office/drawing/2014/main" id="{B4CEAD08-E888-E84A-8731-82981143250E}"/>
                  </a:ext>
                </a:extLst>
              </p14:cNvPr>
              <p14:cNvContentPartPr/>
              <p14:nvPr/>
            </p14:nvContentPartPr>
            <p14:xfrm>
              <a:off x="8635780" y="4387609"/>
              <a:ext cx="1351440" cy="909000"/>
            </p14:xfrm>
          </p:contentPart>
        </mc:Choice>
        <mc:Fallback>
          <p:pic>
            <p:nvPicPr>
              <p:cNvPr id="229" name="墨迹 229">
                <a:extLst>
                  <a:ext uri="{FF2B5EF4-FFF2-40B4-BE49-F238E27FC236}">
                    <a16:creationId xmlns:a16="http://schemas.microsoft.com/office/drawing/2014/main" id="{B4CEAD08-E888-E84A-8731-82981143250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628220" y="4380052"/>
                <a:ext cx="1366200" cy="924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27FF7477-5AF8-3F4B-A707-7891546F7C98}"/>
                  </a:ext>
                </a:extLst>
              </p14:cNvPr>
              <p14:cNvContentPartPr/>
              <p14:nvPr/>
            </p14:nvContentPartPr>
            <p14:xfrm>
              <a:off x="4227940" y="5919769"/>
              <a:ext cx="187200" cy="79668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27FF7477-5AF8-3F4B-A707-7891546F7C9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220380" y="5912209"/>
                <a:ext cx="202320" cy="81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1C1C5AD5-2CB4-3A44-80D8-2080347C7426}"/>
                  </a:ext>
                </a:extLst>
              </p14:cNvPr>
              <p14:cNvContentPartPr/>
              <p14:nvPr/>
            </p14:nvContentPartPr>
            <p14:xfrm>
              <a:off x="4688740" y="5813929"/>
              <a:ext cx="224640" cy="24516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1C1C5AD5-2CB4-3A44-80D8-2080347C742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681180" y="5806369"/>
                <a:ext cx="23940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37" name="墨迹 237">
                <a:extLst>
                  <a:ext uri="{FF2B5EF4-FFF2-40B4-BE49-F238E27FC236}">
                    <a16:creationId xmlns:a16="http://schemas.microsoft.com/office/drawing/2014/main" id="{46325112-FEF4-BA4F-A762-9666A0395D68}"/>
                  </a:ext>
                </a:extLst>
              </p14:cNvPr>
              <p14:cNvContentPartPr/>
              <p14:nvPr/>
            </p14:nvContentPartPr>
            <p14:xfrm>
              <a:off x="3465820" y="6242689"/>
              <a:ext cx="277200" cy="293040"/>
            </p14:xfrm>
          </p:contentPart>
        </mc:Choice>
        <mc:Fallback>
          <p:pic>
            <p:nvPicPr>
              <p:cNvPr id="237" name="墨迹 237">
                <a:extLst>
                  <a:ext uri="{FF2B5EF4-FFF2-40B4-BE49-F238E27FC236}">
                    <a16:creationId xmlns:a16="http://schemas.microsoft.com/office/drawing/2014/main" id="{46325112-FEF4-BA4F-A762-9666A0395D6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458260" y="6235129"/>
                <a:ext cx="2919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2AB878DF-5AD2-3B43-8D5D-09EA2FDAF445}"/>
                  </a:ext>
                </a:extLst>
              </p14:cNvPr>
              <p14:cNvContentPartPr/>
              <p14:nvPr/>
            </p14:nvContentPartPr>
            <p14:xfrm>
              <a:off x="5460940" y="6435649"/>
              <a:ext cx="137160" cy="23076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2AB878DF-5AD2-3B43-8D5D-09EA2FDAF44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453380" y="6428089"/>
                <a:ext cx="1522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44" name="墨迹 244">
                <a:extLst>
                  <a:ext uri="{FF2B5EF4-FFF2-40B4-BE49-F238E27FC236}">
                    <a16:creationId xmlns:a16="http://schemas.microsoft.com/office/drawing/2014/main" id="{F09CA0A2-080D-1441-827E-A24FA8B5B768}"/>
                  </a:ext>
                </a:extLst>
              </p14:cNvPr>
              <p14:cNvContentPartPr/>
              <p14:nvPr/>
            </p14:nvContentPartPr>
            <p14:xfrm>
              <a:off x="5181220" y="5663809"/>
              <a:ext cx="1164240" cy="436320"/>
            </p14:xfrm>
          </p:contentPart>
        </mc:Choice>
        <mc:Fallback>
          <p:pic>
            <p:nvPicPr>
              <p:cNvPr id="244" name="墨迹 244">
                <a:extLst>
                  <a:ext uri="{FF2B5EF4-FFF2-40B4-BE49-F238E27FC236}">
                    <a16:creationId xmlns:a16="http://schemas.microsoft.com/office/drawing/2014/main" id="{F09CA0A2-080D-1441-827E-A24FA8B5B76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173658" y="5656249"/>
                <a:ext cx="1179365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46" name="墨迹 245">
                <a:extLst>
                  <a:ext uri="{FF2B5EF4-FFF2-40B4-BE49-F238E27FC236}">
                    <a16:creationId xmlns:a16="http://schemas.microsoft.com/office/drawing/2014/main" id="{137431CB-56A1-4148-9F46-F71852A550FC}"/>
                  </a:ext>
                </a:extLst>
              </p14:cNvPr>
              <p14:cNvContentPartPr/>
              <p14:nvPr/>
            </p14:nvContentPartPr>
            <p14:xfrm>
              <a:off x="6618700" y="5794489"/>
              <a:ext cx="175320" cy="996480"/>
            </p14:xfrm>
          </p:contentPart>
        </mc:Choice>
        <mc:Fallback>
          <p:pic>
            <p:nvPicPr>
              <p:cNvPr id="246" name="墨迹 245">
                <a:extLst>
                  <a:ext uri="{FF2B5EF4-FFF2-40B4-BE49-F238E27FC236}">
                    <a16:creationId xmlns:a16="http://schemas.microsoft.com/office/drawing/2014/main" id="{137431CB-56A1-4148-9F46-F71852A550F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611140" y="5786929"/>
                <a:ext cx="190080" cy="10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49" name="墨迹 249">
                <a:extLst>
                  <a:ext uri="{FF2B5EF4-FFF2-40B4-BE49-F238E27FC236}">
                    <a16:creationId xmlns:a16="http://schemas.microsoft.com/office/drawing/2014/main" id="{AFF556FE-A5A3-3341-B911-0B73769B7D44}"/>
                  </a:ext>
                </a:extLst>
              </p14:cNvPr>
              <p14:cNvContentPartPr/>
              <p14:nvPr/>
            </p14:nvContentPartPr>
            <p14:xfrm>
              <a:off x="7141780" y="6099409"/>
              <a:ext cx="255600" cy="268200"/>
            </p14:xfrm>
          </p:contentPart>
        </mc:Choice>
        <mc:Fallback>
          <p:pic>
            <p:nvPicPr>
              <p:cNvPr id="249" name="墨迹 249">
                <a:extLst>
                  <a:ext uri="{FF2B5EF4-FFF2-40B4-BE49-F238E27FC236}">
                    <a16:creationId xmlns:a16="http://schemas.microsoft.com/office/drawing/2014/main" id="{AFF556FE-A5A3-3341-B911-0B73769B7D4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134220" y="6091849"/>
                <a:ext cx="2707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551EB655-5633-CD44-A873-19809E782F7F}"/>
                  </a:ext>
                </a:extLst>
              </p14:cNvPr>
              <p14:cNvContentPartPr/>
              <p14:nvPr/>
            </p14:nvContentPartPr>
            <p14:xfrm>
              <a:off x="7882660" y="5831929"/>
              <a:ext cx="118800" cy="803520"/>
            </p14:xfrm>
          </p:contentPart>
        </mc:Choice>
        <mc:Fallback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551EB655-5633-CD44-A873-19809E782F7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875100" y="5824369"/>
                <a:ext cx="133560" cy="8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61" name="墨迹 261">
                <a:extLst>
                  <a:ext uri="{FF2B5EF4-FFF2-40B4-BE49-F238E27FC236}">
                    <a16:creationId xmlns:a16="http://schemas.microsoft.com/office/drawing/2014/main" id="{A2AB9631-C23D-CC49-B1B0-9C914D76930D}"/>
                  </a:ext>
                </a:extLst>
              </p14:cNvPr>
              <p14:cNvContentPartPr/>
              <p14:nvPr/>
            </p14:nvContentPartPr>
            <p14:xfrm>
              <a:off x="8336980" y="4480849"/>
              <a:ext cx="2010600" cy="2247840"/>
            </p14:xfrm>
          </p:contentPart>
        </mc:Choice>
        <mc:Fallback>
          <p:pic>
            <p:nvPicPr>
              <p:cNvPr id="261" name="墨迹 261">
                <a:extLst>
                  <a:ext uri="{FF2B5EF4-FFF2-40B4-BE49-F238E27FC236}">
                    <a16:creationId xmlns:a16="http://schemas.microsoft.com/office/drawing/2014/main" id="{A2AB9631-C23D-CC49-B1B0-9C914D76930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329420" y="4473289"/>
                <a:ext cx="2025720" cy="22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67" name="墨迹 267">
                <a:extLst>
                  <a:ext uri="{FF2B5EF4-FFF2-40B4-BE49-F238E27FC236}">
                    <a16:creationId xmlns:a16="http://schemas.microsoft.com/office/drawing/2014/main" id="{19B41F4D-3AEF-2E49-9A37-20CBB4D7B953}"/>
                  </a:ext>
                </a:extLst>
              </p14:cNvPr>
              <p14:cNvContentPartPr/>
              <p14:nvPr/>
            </p14:nvContentPartPr>
            <p14:xfrm>
              <a:off x="7683220" y="5582809"/>
              <a:ext cx="3822480" cy="1183320"/>
            </p14:xfrm>
          </p:contentPart>
        </mc:Choice>
        <mc:Fallback>
          <p:pic>
            <p:nvPicPr>
              <p:cNvPr id="267" name="墨迹 267">
                <a:extLst>
                  <a:ext uri="{FF2B5EF4-FFF2-40B4-BE49-F238E27FC236}">
                    <a16:creationId xmlns:a16="http://schemas.microsoft.com/office/drawing/2014/main" id="{19B41F4D-3AEF-2E49-9A37-20CBB4D7B95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675659" y="5575249"/>
                <a:ext cx="3837601" cy="11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82" name="墨迹 282">
                <a:extLst>
                  <a:ext uri="{FF2B5EF4-FFF2-40B4-BE49-F238E27FC236}">
                    <a16:creationId xmlns:a16="http://schemas.microsoft.com/office/drawing/2014/main" id="{23493F60-0842-0346-83FD-7FFCE0BEE187}"/>
                  </a:ext>
                </a:extLst>
              </p14:cNvPr>
              <p14:cNvContentPartPr/>
              <p14:nvPr/>
            </p14:nvContentPartPr>
            <p14:xfrm>
              <a:off x="648460" y="3503449"/>
              <a:ext cx="1606680" cy="545400"/>
            </p14:xfrm>
          </p:contentPart>
        </mc:Choice>
        <mc:Fallback>
          <p:pic>
            <p:nvPicPr>
              <p:cNvPr id="282" name="墨迹 282">
                <a:extLst>
                  <a:ext uri="{FF2B5EF4-FFF2-40B4-BE49-F238E27FC236}">
                    <a16:creationId xmlns:a16="http://schemas.microsoft.com/office/drawing/2014/main" id="{23493F60-0842-0346-83FD-7FFCE0BEE18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40900" y="3495889"/>
                <a:ext cx="1621440" cy="5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87" name="墨迹 287">
                <a:extLst>
                  <a:ext uri="{FF2B5EF4-FFF2-40B4-BE49-F238E27FC236}">
                    <a16:creationId xmlns:a16="http://schemas.microsoft.com/office/drawing/2014/main" id="{6B03A9BC-DE99-C741-AC4A-EA8FF30DE61E}"/>
                  </a:ext>
                </a:extLst>
              </p14:cNvPr>
              <p14:cNvContentPartPr/>
              <p14:nvPr/>
            </p14:nvContentPartPr>
            <p14:xfrm>
              <a:off x="275140" y="2233369"/>
              <a:ext cx="2253960" cy="1986480"/>
            </p14:xfrm>
          </p:contentPart>
        </mc:Choice>
        <mc:Fallback>
          <p:pic>
            <p:nvPicPr>
              <p:cNvPr id="287" name="墨迹 287">
                <a:extLst>
                  <a:ext uri="{FF2B5EF4-FFF2-40B4-BE49-F238E27FC236}">
                    <a16:creationId xmlns:a16="http://schemas.microsoft.com/office/drawing/2014/main" id="{6B03A9BC-DE99-C741-AC4A-EA8FF30DE61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67580" y="2226168"/>
                <a:ext cx="2269080" cy="20016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459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4">
                <a:extLst>
                  <a:ext uri="{FF2B5EF4-FFF2-40B4-BE49-F238E27FC236}">
                    <a16:creationId xmlns:a16="http://schemas.microsoft.com/office/drawing/2014/main" id="{CE3E04EA-558D-5743-A834-1D8D7086E2F6}"/>
                  </a:ext>
                </a:extLst>
              </p14:cNvPr>
              <p14:cNvContentPartPr/>
              <p14:nvPr/>
            </p14:nvContentPartPr>
            <p14:xfrm>
              <a:off x="436780" y="167329"/>
              <a:ext cx="822240" cy="728640"/>
            </p14:xfrm>
          </p:contentPart>
        </mc:Choice>
        <mc:Fallback>
          <p:pic>
            <p:nvPicPr>
              <p:cNvPr id="4" name="墨迹 4">
                <a:extLst>
                  <a:ext uri="{FF2B5EF4-FFF2-40B4-BE49-F238E27FC236}">
                    <a16:creationId xmlns:a16="http://schemas.microsoft.com/office/drawing/2014/main" id="{CE3E04EA-558D-5743-A834-1D8D7086E2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9220" y="159769"/>
                <a:ext cx="83736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9573771-6CB1-CA4B-A86B-4308B29BD691}"/>
                  </a:ext>
                </a:extLst>
              </p14:cNvPr>
              <p14:cNvContentPartPr/>
              <p14:nvPr/>
            </p14:nvContentPartPr>
            <p14:xfrm>
              <a:off x="1706860" y="328609"/>
              <a:ext cx="131040" cy="6789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9573771-6CB1-CA4B-A86B-4308B29BD6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9300" y="321049"/>
                <a:ext cx="14616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6AF87EF9-2D15-1F49-B783-188FDA0A5E7F}"/>
                  </a:ext>
                </a:extLst>
              </p14:cNvPr>
              <p14:cNvContentPartPr/>
              <p14:nvPr/>
            </p14:nvContentPartPr>
            <p14:xfrm>
              <a:off x="2939500" y="260209"/>
              <a:ext cx="149760" cy="78408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6AF87EF9-2D15-1F49-B783-188FDA0A5E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31940" y="252649"/>
                <a:ext cx="164880" cy="79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墨迹 19">
                <a:extLst>
                  <a:ext uri="{FF2B5EF4-FFF2-40B4-BE49-F238E27FC236}">
                    <a16:creationId xmlns:a16="http://schemas.microsoft.com/office/drawing/2014/main" id="{604763E8-5108-E345-B204-C7E7DA258B22}"/>
                  </a:ext>
                </a:extLst>
              </p14:cNvPr>
              <p14:cNvContentPartPr/>
              <p14:nvPr/>
            </p14:nvContentPartPr>
            <p14:xfrm>
              <a:off x="2105380" y="733249"/>
              <a:ext cx="641520" cy="336600"/>
            </p14:xfrm>
          </p:contentPart>
        </mc:Choice>
        <mc:Fallback>
          <p:pic>
            <p:nvPicPr>
              <p:cNvPr id="18" name="墨迹 19">
                <a:extLst>
                  <a:ext uri="{FF2B5EF4-FFF2-40B4-BE49-F238E27FC236}">
                    <a16:creationId xmlns:a16="http://schemas.microsoft.com/office/drawing/2014/main" id="{604763E8-5108-E345-B204-C7E7DA258B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97820" y="725689"/>
                <a:ext cx="6566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墨迹 20">
                <a:extLst>
                  <a:ext uri="{FF2B5EF4-FFF2-40B4-BE49-F238E27FC236}">
                    <a16:creationId xmlns:a16="http://schemas.microsoft.com/office/drawing/2014/main" id="{351252B5-D0CB-474A-8C2E-4AE175E126E6}"/>
                  </a:ext>
                </a:extLst>
              </p14:cNvPr>
              <p14:cNvContentPartPr/>
              <p14:nvPr/>
            </p14:nvContentPartPr>
            <p14:xfrm>
              <a:off x="2030500" y="204769"/>
              <a:ext cx="660240" cy="261000"/>
            </p14:xfrm>
          </p:contentPart>
        </mc:Choice>
        <mc:Fallback>
          <p:pic>
            <p:nvPicPr>
              <p:cNvPr id="19" name="墨迹 20">
                <a:extLst>
                  <a:ext uri="{FF2B5EF4-FFF2-40B4-BE49-F238E27FC236}">
                    <a16:creationId xmlns:a16="http://schemas.microsoft.com/office/drawing/2014/main" id="{351252B5-D0CB-474A-8C2E-4AE175E126E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22940" y="197209"/>
                <a:ext cx="6753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7" name="墨迹 41">
                <a:extLst>
                  <a:ext uri="{FF2B5EF4-FFF2-40B4-BE49-F238E27FC236}">
                    <a16:creationId xmlns:a16="http://schemas.microsoft.com/office/drawing/2014/main" id="{4A09A092-C6F3-FD49-860D-20086D56AC03}"/>
                  </a:ext>
                </a:extLst>
              </p14:cNvPr>
              <p14:cNvContentPartPr/>
              <p14:nvPr/>
            </p14:nvContentPartPr>
            <p14:xfrm>
              <a:off x="7322140" y="627409"/>
              <a:ext cx="560880" cy="37440"/>
            </p14:xfrm>
          </p:contentPart>
        </mc:Choice>
        <mc:Fallback>
          <p:pic>
            <p:nvPicPr>
              <p:cNvPr id="37" name="墨迹 41">
                <a:extLst>
                  <a:ext uri="{FF2B5EF4-FFF2-40B4-BE49-F238E27FC236}">
                    <a16:creationId xmlns:a16="http://schemas.microsoft.com/office/drawing/2014/main" id="{4A09A092-C6F3-FD49-860D-20086D56AC0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14575" y="619921"/>
                <a:ext cx="576010" cy="52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8" name="墨迹 42">
                <a:extLst>
                  <a:ext uri="{FF2B5EF4-FFF2-40B4-BE49-F238E27FC236}">
                    <a16:creationId xmlns:a16="http://schemas.microsoft.com/office/drawing/2014/main" id="{67DD1808-3B63-0C4C-92BB-E31378C568BA}"/>
                  </a:ext>
                </a:extLst>
              </p14:cNvPr>
              <p14:cNvContentPartPr/>
              <p14:nvPr/>
            </p14:nvContentPartPr>
            <p14:xfrm>
              <a:off x="6805540" y="552529"/>
              <a:ext cx="255600" cy="255600"/>
            </p14:xfrm>
          </p:contentPart>
        </mc:Choice>
        <mc:Fallback>
          <p:pic>
            <p:nvPicPr>
              <p:cNvPr id="38" name="墨迹 42">
                <a:extLst>
                  <a:ext uri="{FF2B5EF4-FFF2-40B4-BE49-F238E27FC236}">
                    <a16:creationId xmlns:a16="http://schemas.microsoft.com/office/drawing/2014/main" id="{67DD1808-3B63-0C4C-92BB-E31378C568B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7980" y="544969"/>
                <a:ext cx="2707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9" name="墨迹 43">
                <a:extLst>
                  <a:ext uri="{FF2B5EF4-FFF2-40B4-BE49-F238E27FC236}">
                    <a16:creationId xmlns:a16="http://schemas.microsoft.com/office/drawing/2014/main" id="{65C01813-AC21-A340-A9B7-0661A6967386}"/>
                  </a:ext>
                </a:extLst>
              </p14:cNvPr>
              <p14:cNvContentPartPr/>
              <p14:nvPr/>
            </p14:nvContentPartPr>
            <p14:xfrm>
              <a:off x="5728420" y="228889"/>
              <a:ext cx="834840" cy="834840"/>
            </p14:xfrm>
          </p:contentPart>
        </mc:Choice>
        <mc:Fallback>
          <p:pic>
            <p:nvPicPr>
              <p:cNvPr id="39" name="墨迹 43">
                <a:extLst>
                  <a:ext uri="{FF2B5EF4-FFF2-40B4-BE49-F238E27FC236}">
                    <a16:creationId xmlns:a16="http://schemas.microsoft.com/office/drawing/2014/main" id="{65C01813-AC21-A340-A9B7-0661A696738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20860" y="221326"/>
                <a:ext cx="849960" cy="84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0" name="墨迹 44">
                <a:extLst>
                  <a:ext uri="{FF2B5EF4-FFF2-40B4-BE49-F238E27FC236}">
                    <a16:creationId xmlns:a16="http://schemas.microsoft.com/office/drawing/2014/main" id="{4BBEBF8D-59C8-FE4C-9F34-12850111EEFA}"/>
                  </a:ext>
                </a:extLst>
              </p14:cNvPr>
              <p14:cNvContentPartPr/>
              <p14:nvPr/>
            </p14:nvContentPartPr>
            <p14:xfrm>
              <a:off x="5099860" y="571249"/>
              <a:ext cx="230760" cy="355320"/>
            </p14:xfrm>
          </p:contentPart>
        </mc:Choice>
        <mc:Fallback>
          <p:pic>
            <p:nvPicPr>
              <p:cNvPr id="40" name="墨迹 44">
                <a:extLst>
                  <a:ext uri="{FF2B5EF4-FFF2-40B4-BE49-F238E27FC236}">
                    <a16:creationId xmlns:a16="http://schemas.microsoft.com/office/drawing/2014/main" id="{4BBEBF8D-59C8-FE4C-9F34-12850111EEF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92300" y="563689"/>
                <a:ext cx="2458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1" name="墨迹 45">
                <a:extLst>
                  <a:ext uri="{FF2B5EF4-FFF2-40B4-BE49-F238E27FC236}">
                    <a16:creationId xmlns:a16="http://schemas.microsoft.com/office/drawing/2014/main" id="{1B73EC5E-7EDD-D14F-B584-B45F3EE88A5B}"/>
                  </a:ext>
                </a:extLst>
              </p14:cNvPr>
              <p14:cNvContentPartPr/>
              <p14:nvPr/>
            </p14:nvContentPartPr>
            <p14:xfrm>
              <a:off x="3400300" y="204769"/>
              <a:ext cx="1364040" cy="937080"/>
            </p14:xfrm>
          </p:contentPart>
        </mc:Choice>
        <mc:Fallback>
          <p:pic>
            <p:nvPicPr>
              <p:cNvPr id="41" name="墨迹 45">
                <a:extLst>
                  <a:ext uri="{FF2B5EF4-FFF2-40B4-BE49-F238E27FC236}">
                    <a16:creationId xmlns:a16="http://schemas.microsoft.com/office/drawing/2014/main" id="{1B73EC5E-7EDD-D14F-B584-B45F3EE88A5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92740" y="197209"/>
                <a:ext cx="1379160" cy="9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12E1E3D6-655D-B74A-8387-1437327FDCED}"/>
                  </a:ext>
                </a:extLst>
              </p14:cNvPr>
              <p14:cNvContentPartPr/>
              <p14:nvPr/>
            </p14:nvContentPartPr>
            <p14:xfrm>
              <a:off x="8207020" y="247609"/>
              <a:ext cx="155160" cy="80280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12E1E3D6-655D-B74A-8387-1437327FDCE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99460" y="240049"/>
                <a:ext cx="170280" cy="8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7" name="墨迹 58">
                <a:extLst>
                  <a:ext uri="{FF2B5EF4-FFF2-40B4-BE49-F238E27FC236}">
                    <a16:creationId xmlns:a16="http://schemas.microsoft.com/office/drawing/2014/main" id="{58653C44-34C7-994F-A17E-9C6999F004E4}"/>
                  </a:ext>
                </a:extLst>
              </p14:cNvPr>
              <p14:cNvContentPartPr/>
              <p14:nvPr/>
            </p14:nvContentPartPr>
            <p14:xfrm>
              <a:off x="9862300" y="210889"/>
              <a:ext cx="567000" cy="802080"/>
            </p14:xfrm>
          </p:contentPart>
        </mc:Choice>
        <mc:Fallback>
          <p:pic>
            <p:nvPicPr>
              <p:cNvPr id="57" name="墨迹 58">
                <a:extLst>
                  <a:ext uri="{FF2B5EF4-FFF2-40B4-BE49-F238E27FC236}">
                    <a16:creationId xmlns:a16="http://schemas.microsoft.com/office/drawing/2014/main" id="{58653C44-34C7-994F-A17E-9C6999F004E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854740" y="203329"/>
                <a:ext cx="582120" cy="8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8" name="墨迹 59">
                <a:extLst>
                  <a:ext uri="{FF2B5EF4-FFF2-40B4-BE49-F238E27FC236}">
                    <a16:creationId xmlns:a16="http://schemas.microsoft.com/office/drawing/2014/main" id="{3C2F4256-9F41-1143-8CAB-33F57BA1EB1E}"/>
                  </a:ext>
                </a:extLst>
              </p14:cNvPr>
              <p14:cNvContentPartPr/>
              <p14:nvPr/>
            </p14:nvContentPartPr>
            <p14:xfrm>
              <a:off x="8573500" y="216289"/>
              <a:ext cx="1021320" cy="996480"/>
            </p14:xfrm>
          </p:contentPart>
        </mc:Choice>
        <mc:Fallback>
          <p:pic>
            <p:nvPicPr>
              <p:cNvPr id="58" name="墨迹 59">
                <a:extLst>
                  <a:ext uri="{FF2B5EF4-FFF2-40B4-BE49-F238E27FC236}">
                    <a16:creationId xmlns:a16="http://schemas.microsoft.com/office/drawing/2014/main" id="{3C2F4256-9F41-1143-8CAB-33F57BA1EB1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565940" y="209089"/>
                <a:ext cx="1036440" cy="10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3" name="墨迹 63">
                <a:extLst>
                  <a:ext uri="{FF2B5EF4-FFF2-40B4-BE49-F238E27FC236}">
                    <a16:creationId xmlns:a16="http://schemas.microsoft.com/office/drawing/2014/main" id="{EC393AE1-0C08-904B-8A81-7A300873F4CD}"/>
                  </a:ext>
                </a:extLst>
              </p14:cNvPr>
              <p14:cNvContentPartPr/>
              <p14:nvPr/>
            </p14:nvContentPartPr>
            <p14:xfrm>
              <a:off x="10596700" y="135649"/>
              <a:ext cx="716760" cy="1139400"/>
            </p14:xfrm>
          </p:contentPart>
        </mc:Choice>
        <mc:Fallback>
          <p:pic>
            <p:nvPicPr>
              <p:cNvPr id="63" name="墨迹 63">
                <a:extLst>
                  <a:ext uri="{FF2B5EF4-FFF2-40B4-BE49-F238E27FC236}">
                    <a16:creationId xmlns:a16="http://schemas.microsoft.com/office/drawing/2014/main" id="{EC393AE1-0C08-904B-8A81-7A300873F4C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589140" y="128091"/>
                <a:ext cx="734400" cy="1157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0" name="墨迹 70">
                <a:extLst>
                  <a:ext uri="{FF2B5EF4-FFF2-40B4-BE49-F238E27FC236}">
                    <a16:creationId xmlns:a16="http://schemas.microsoft.com/office/drawing/2014/main" id="{F2BB7BF2-E4F2-4743-8164-A67F392199B9}"/>
                  </a:ext>
                </a:extLst>
              </p14:cNvPr>
              <p14:cNvContentPartPr/>
              <p14:nvPr/>
            </p14:nvContentPartPr>
            <p14:xfrm>
              <a:off x="492940" y="1442809"/>
              <a:ext cx="859320" cy="629280"/>
            </p14:xfrm>
          </p:contentPart>
        </mc:Choice>
        <mc:Fallback>
          <p:pic>
            <p:nvPicPr>
              <p:cNvPr id="70" name="墨迹 70">
                <a:extLst>
                  <a:ext uri="{FF2B5EF4-FFF2-40B4-BE49-F238E27FC236}">
                    <a16:creationId xmlns:a16="http://schemas.microsoft.com/office/drawing/2014/main" id="{F2BB7BF2-E4F2-4743-8164-A67F392199B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5380" y="1435249"/>
                <a:ext cx="87444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5BF55C99-B5F9-E644-98AC-8A15EABE1043}"/>
                  </a:ext>
                </a:extLst>
              </p14:cNvPr>
              <p14:cNvContentPartPr/>
              <p14:nvPr/>
            </p14:nvContentPartPr>
            <p14:xfrm>
              <a:off x="1843660" y="1760329"/>
              <a:ext cx="100080" cy="77220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5BF55C99-B5F9-E644-98AC-8A15EABE104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36100" y="1752769"/>
                <a:ext cx="11520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AE8A0437-FA5D-8A4E-BA11-525FFC5B19D6}"/>
                  </a:ext>
                </a:extLst>
              </p14:cNvPr>
              <p14:cNvContentPartPr/>
              <p14:nvPr/>
            </p14:nvContentPartPr>
            <p14:xfrm>
              <a:off x="3798460" y="1679329"/>
              <a:ext cx="100080" cy="70920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AE8A0437-FA5D-8A4E-BA11-525FFC5B19D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790900" y="1671769"/>
                <a:ext cx="115200" cy="7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576DD8E9-5945-8347-AE42-CE889F81E3C2}"/>
                  </a:ext>
                </a:extLst>
              </p14:cNvPr>
              <p14:cNvContentPartPr/>
              <p14:nvPr/>
            </p14:nvContentPartPr>
            <p14:xfrm>
              <a:off x="4271860" y="1529929"/>
              <a:ext cx="205920" cy="20592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576DD8E9-5945-8347-AE42-CE889F81E3C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64300" y="1522369"/>
                <a:ext cx="2210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2" name="墨迹 84">
                <a:extLst>
                  <a:ext uri="{FF2B5EF4-FFF2-40B4-BE49-F238E27FC236}">
                    <a16:creationId xmlns:a16="http://schemas.microsoft.com/office/drawing/2014/main" id="{1DEB7055-CC88-614C-B1F6-5C5DE27EB477}"/>
                  </a:ext>
                </a:extLst>
              </p14:cNvPr>
              <p14:cNvContentPartPr/>
              <p14:nvPr/>
            </p14:nvContentPartPr>
            <p14:xfrm>
              <a:off x="4801060" y="1567369"/>
              <a:ext cx="273960" cy="212040"/>
            </p14:xfrm>
          </p:contentPart>
        </mc:Choice>
        <mc:Fallback>
          <p:pic>
            <p:nvPicPr>
              <p:cNvPr id="82" name="墨迹 84">
                <a:extLst>
                  <a:ext uri="{FF2B5EF4-FFF2-40B4-BE49-F238E27FC236}">
                    <a16:creationId xmlns:a16="http://schemas.microsoft.com/office/drawing/2014/main" id="{1DEB7055-CC88-614C-B1F6-5C5DE27EB47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93510" y="1559809"/>
                <a:ext cx="2890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3" name="墨迹 85">
                <a:extLst>
                  <a:ext uri="{FF2B5EF4-FFF2-40B4-BE49-F238E27FC236}">
                    <a16:creationId xmlns:a16="http://schemas.microsoft.com/office/drawing/2014/main" id="{3A7A39A6-9B7A-6642-BECE-F72A2BF9DA92}"/>
                  </a:ext>
                </a:extLst>
              </p14:cNvPr>
              <p14:cNvContentPartPr/>
              <p14:nvPr/>
            </p14:nvContentPartPr>
            <p14:xfrm>
              <a:off x="3257020" y="2083969"/>
              <a:ext cx="168120" cy="174960"/>
            </p14:xfrm>
          </p:contentPart>
        </mc:Choice>
        <mc:Fallback>
          <p:pic>
            <p:nvPicPr>
              <p:cNvPr id="83" name="墨迹 85">
                <a:extLst>
                  <a:ext uri="{FF2B5EF4-FFF2-40B4-BE49-F238E27FC236}">
                    <a16:creationId xmlns:a16="http://schemas.microsoft.com/office/drawing/2014/main" id="{3A7A39A6-9B7A-6642-BECE-F72A2BF9DA9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49476" y="2076393"/>
                <a:ext cx="183208" cy="190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4" name="墨迹 86">
                <a:extLst>
                  <a:ext uri="{FF2B5EF4-FFF2-40B4-BE49-F238E27FC236}">
                    <a16:creationId xmlns:a16="http://schemas.microsoft.com/office/drawing/2014/main" id="{18EC123A-30B2-2045-9EEB-7964C7BB724A}"/>
                  </a:ext>
                </a:extLst>
              </p14:cNvPr>
              <p14:cNvContentPartPr/>
              <p14:nvPr/>
            </p14:nvContentPartPr>
            <p14:xfrm>
              <a:off x="2242180" y="1642249"/>
              <a:ext cx="597960" cy="878040"/>
            </p14:xfrm>
          </p:contentPart>
        </mc:Choice>
        <mc:Fallback>
          <p:pic>
            <p:nvPicPr>
              <p:cNvPr id="84" name="墨迹 86">
                <a:extLst>
                  <a:ext uri="{FF2B5EF4-FFF2-40B4-BE49-F238E27FC236}">
                    <a16:creationId xmlns:a16="http://schemas.microsoft.com/office/drawing/2014/main" id="{18EC123A-30B2-2045-9EEB-7964C7BB724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34625" y="1634689"/>
                <a:ext cx="613071" cy="89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5B2AD15C-085E-8B46-9B85-99549600401F}"/>
                  </a:ext>
                </a:extLst>
              </p14:cNvPr>
              <p14:cNvContentPartPr/>
              <p14:nvPr/>
            </p14:nvContentPartPr>
            <p14:xfrm>
              <a:off x="4582900" y="1997569"/>
              <a:ext cx="367560" cy="42912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5B2AD15C-085E-8B46-9B85-99549600401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75340" y="1990009"/>
                <a:ext cx="38268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74F4EDF1-A969-BC40-9958-C6B43A47EF55}"/>
                  </a:ext>
                </a:extLst>
              </p14:cNvPr>
              <p14:cNvContentPartPr/>
              <p14:nvPr/>
            </p14:nvContentPartPr>
            <p14:xfrm>
              <a:off x="5267980" y="1567369"/>
              <a:ext cx="205200" cy="95292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74F4EDF1-A969-BC40-9958-C6B43A47EF5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260420" y="1559809"/>
                <a:ext cx="220320" cy="9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066BEC03-5B02-194F-9E9C-14E6F0B74A95}"/>
                  </a:ext>
                </a:extLst>
              </p14:cNvPr>
              <p14:cNvContentPartPr/>
              <p14:nvPr/>
            </p14:nvContentPartPr>
            <p14:xfrm>
              <a:off x="6557140" y="1617049"/>
              <a:ext cx="198720" cy="61668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066BEC03-5B02-194F-9E9C-14E6F0B74A9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49580" y="1609489"/>
                <a:ext cx="21384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0" name="墨迹 101">
                <a:extLst>
                  <a:ext uri="{FF2B5EF4-FFF2-40B4-BE49-F238E27FC236}">
                    <a16:creationId xmlns:a16="http://schemas.microsoft.com/office/drawing/2014/main" id="{A3560D9C-DC27-6F42-945E-552CA3C4A469}"/>
                  </a:ext>
                </a:extLst>
              </p14:cNvPr>
              <p14:cNvContentPartPr/>
              <p14:nvPr/>
            </p14:nvContentPartPr>
            <p14:xfrm>
              <a:off x="7048180" y="1480249"/>
              <a:ext cx="1146240" cy="849600"/>
            </p14:xfrm>
          </p:contentPart>
        </mc:Choice>
        <mc:Fallback>
          <p:pic>
            <p:nvPicPr>
              <p:cNvPr id="100" name="墨迹 101">
                <a:extLst>
                  <a:ext uri="{FF2B5EF4-FFF2-40B4-BE49-F238E27FC236}">
                    <a16:creationId xmlns:a16="http://schemas.microsoft.com/office/drawing/2014/main" id="{A3560D9C-DC27-6F42-945E-552CA3C4A46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040620" y="1472692"/>
                <a:ext cx="1161360" cy="864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1" name="墨迹 102">
                <a:extLst>
                  <a:ext uri="{FF2B5EF4-FFF2-40B4-BE49-F238E27FC236}">
                    <a16:creationId xmlns:a16="http://schemas.microsoft.com/office/drawing/2014/main" id="{70F4A807-91E1-0940-B8FF-517CEE2C1A1A}"/>
                  </a:ext>
                </a:extLst>
              </p14:cNvPr>
              <p14:cNvContentPartPr/>
              <p14:nvPr/>
            </p14:nvContentPartPr>
            <p14:xfrm>
              <a:off x="5877820" y="1822609"/>
              <a:ext cx="305280" cy="361440"/>
            </p14:xfrm>
          </p:contentPart>
        </mc:Choice>
        <mc:Fallback>
          <p:pic>
            <p:nvPicPr>
              <p:cNvPr id="101" name="墨迹 102">
                <a:extLst>
                  <a:ext uri="{FF2B5EF4-FFF2-40B4-BE49-F238E27FC236}">
                    <a16:creationId xmlns:a16="http://schemas.microsoft.com/office/drawing/2014/main" id="{70F4A807-91E1-0940-B8FF-517CEE2C1A1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870260" y="1815049"/>
                <a:ext cx="32040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08B6589D-8383-9A44-B19A-15CDCCEE99D1}"/>
                  </a:ext>
                </a:extLst>
              </p14:cNvPr>
              <p14:cNvContentPartPr/>
              <p14:nvPr/>
            </p14:nvContentPartPr>
            <p14:xfrm>
              <a:off x="3549700" y="1380529"/>
              <a:ext cx="2067120" cy="138240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08B6589D-8383-9A44-B19A-15CDCCEE99D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542140" y="1372969"/>
                <a:ext cx="2082240" cy="13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8" name="墨迹 108">
                <a:extLst>
                  <a:ext uri="{FF2B5EF4-FFF2-40B4-BE49-F238E27FC236}">
                    <a16:creationId xmlns:a16="http://schemas.microsoft.com/office/drawing/2014/main" id="{16F6EBF4-5A27-2A4F-A4C7-39ECCC5ECC8E}"/>
                  </a:ext>
                </a:extLst>
              </p14:cNvPr>
              <p14:cNvContentPartPr/>
              <p14:nvPr/>
            </p14:nvContentPartPr>
            <p14:xfrm>
              <a:off x="3244420" y="3055249"/>
              <a:ext cx="810000" cy="915480"/>
            </p14:xfrm>
          </p:contentPart>
        </mc:Choice>
        <mc:Fallback>
          <p:pic>
            <p:nvPicPr>
              <p:cNvPr id="108" name="墨迹 108">
                <a:extLst>
                  <a:ext uri="{FF2B5EF4-FFF2-40B4-BE49-F238E27FC236}">
                    <a16:creationId xmlns:a16="http://schemas.microsoft.com/office/drawing/2014/main" id="{16F6EBF4-5A27-2A4F-A4C7-39ECCC5ECC8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36857" y="3047689"/>
                <a:ext cx="825127" cy="9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74BF7FDA-E2F4-7F41-BA7B-1E7911B7D7D0}"/>
                  </a:ext>
                </a:extLst>
              </p14:cNvPr>
              <p14:cNvContentPartPr/>
              <p14:nvPr/>
            </p14:nvContentPartPr>
            <p14:xfrm>
              <a:off x="4545820" y="2962009"/>
              <a:ext cx="261720" cy="27432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74BF7FDA-E2F4-7F41-BA7B-1E7911B7D7D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538260" y="2954449"/>
                <a:ext cx="2768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EE545393-892C-A24C-8886-D525DCBBE41C}"/>
                  </a:ext>
                </a:extLst>
              </p14:cNvPr>
              <p14:cNvContentPartPr/>
              <p14:nvPr/>
            </p14:nvContentPartPr>
            <p14:xfrm>
              <a:off x="5006260" y="3098809"/>
              <a:ext cx="187200" cy="2520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EE545393-892C-A24C-8886-D525DCBBE41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998700" y="3091249"/>
                <a:ext cx="202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43419A64-F4A5-5C4A-99E3-776151E0EE12}"/>
                  </a:ext>
                </a:extLst>
              </p14:cNvPr>
              <p14:cNvContentPartPr/>
              <p14:nvPr/>
            </p14:nvContentPartPr>
            <p14:xfrm>
              <a:off x="5336380" y="2962009"/>
              <a:ext cx="317880" cy="25560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43419A64-F4A5-5C4A-99E3-776151E0EE1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28820" y="2954449"/>
                <a:ext cx="3330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312E4F7E-0FCA-5148-B8AA-C28B8CC59F7A}"/>
                  </a:ext>
                </a:extLst>
              </p14:cNvPr>
              <p14:cNvContentPartPr/>
              <p14:nvPr/>
            </p14:nvContentPartPr>
            <p14:xfrm>
              <a:off x="4744900" y="3640609"/>
              <a:ext cx="268200" cy="34272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312E4F7E-0FCA-5148-B8AA-C28B8CC59F7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37340" y="3633049"/>
                <a:ext cx="2829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7C23FBEE-1BDF-A44B-B7CA-63FEC433355A}"/>
                  </a:ext>
                </a:extLst>
              </p14:cNvPr>
              <p14:cNvContentPartPr/>
              <p14:nvPr/>
            </p14:nvContentPartPr>
            <p14:xfrm>
              <a:off x="5846860" y="2911969"/>
              <a:ext cx="199800" cy="106488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7C23FBEE-1BDF-A44B-B7CA-63FEC433355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839300" y="2904409"/>
                <a:ext cx="21492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32B6B169-C0D9-1241-ACD3-208007023CA0}"/>
                  </a:ext>
                </a:extLst>
              </p14:cNvPr>
              <p14:cNvContentPartPr/>
              <p14:nvPr/>
            </p14:nvContentPartPr>
            <p14:xfrm>
              <a:off x="6363460" y="3354049"/>
              <a:ext cx="255600" cy="5004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32B6B169-C0D9-1241-ACD3-208007023CA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355900" y="3346489"/>
                <a:ext cx="2707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48C77E88-DDEE-EA4A-8DEF-9A0DE00C9B7C}"/>
                  </a:ext>
                </a:extLst>
              </p14:cNvPr>
              <p14:cNvContentPartPr/>
              <p14:nvPr/>
            </p14:nvContentPartPr>
            <p14:xfrm>
              <a:off x="6481900" y="3242089"/>
              <a:ext cx="43920" cy="29304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48C77E88-DDEE-EA4A-8DEF-9A0DE00C9B7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474340" y="3234529"/>
                <a:ext cx="590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F6119E68-460D-AA48-B1CF-8BA7BF4817E7}"/>
                  </a:ext>
                </a:extLst>
              </p14:cNvPr>
              <p14:cNvContentPartPr/>
              <p14:nvPr/>
            </p14:nvContentPartPr>
            <p14:xfrm>
              <a:off x="6917500" y="2905849"/>
              <a:ext cx="181080" cy="108288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F6119E68-460D-AA48-B1CF-8BA7BF4817E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909940" y="2898289"/>
                <a:ext cx="196200" cy="10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1" name="墨迹 131">
                <a:extLst>
                  <a:ext uri="{FF2B5EF4-FFF2-40B4-BE49-F238E27FC236}">
                    <a16:creationId xmlns:a16="http://schemas.microsoft.com/office/drawing/2014/main" id="{B0D758F7-C6A0-7640-96AA-E829A8EF5A32}"/>
                  </a:ext>
                </a:extLst>
              </p14:cNvPr>
              <p14:cNvContentPartPr/>
              <p14:nvPr/>
            </p14:nvContentPartPr>
            <p14:xfrm>
              <a:off x="7409260" y="2887129"/>
              <a:ext cx="1295280" cy="1301400"/>
            </p14:xfrm>
          </p:contentPart>
        </mc:Choice>
        <mc:Fallback>
          <p:pic>
            <p:nvPicPr>
              <p:cNvPr id="131" name="墨迹 131">
                <a:extLst>
                  <a:ext uri="{FF2B5EF4-FFF2-40B4-BE49-F238E27FC236}">
                    <a16:creationId xmlns:a16="http://schemas.microsoft.com/office/drawing/2014/main" id="{B0D758F7-C6A0-7640-96AA-E829A8EF5A3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401700" y="2879569"/>
                <a:ext cx="1310400" cy="13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6" name="墨迹 136">
                <a:extLst>
                  <a:ext uri="{FF2B5EF4-FFF2-40B4-BE49-F238E27FC236}">
                    <a16:creationId xmlns:a16="http://schemas.microsoft.com/office/drawing/2014/main" id="{E5776154-5056-C44A-89D4-7306301DF079}"/>
                  </a:ext>
                </a:extLst>
              </p14:cNvPr>
              <p14:cNvContentPartPr/>
              <p14:nvPr/>
            </p14:nvContentPartPr>
            <p14:xfrm>
              <a:off x="3798460" y="2134009"/>
              <a:ext cx="5229720" cy="2253960"/>
            </p14:xfrm>
          </p:contentPart>
        </mc:Choice>
        <mc:Fallback>
          <p:pic>
            <p:nvPicPr>
              <p:cNvPr id="136" name="墨迹 136">
                <a:extLst>
                  <a:ext uri="{FF2B5EF4-FFF2-40B4-BE49-F238E27FC236}">
                    <a16:creationId xmlns:a16="http://schemas.microsoft.com/office/drawing/2014/main" id="{E5776154-5056-C44A-89D4-7306301DF07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790900" y="2126449"/>
                <a:ext cx="5244840" cy="22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DD261714-4606-CF46-9337-9A1E5FA8A441}"/>
                  </a:ext>
                </a:extLst>
              </p14:cNvPr>
              <p14:cNvContentPartPr/>
              <p14:nvPr/>
            </p14:nvContentPartPr>
            <p14:xfrm>
              <a:off x="9308260" y="3422449"/>
              <a:ext cx="311760" cy="6876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DD261714-4606-CF46-9337-9A1E5FA8A44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300700" y="3414889"/>
                <a:ext cx="3268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C73FA6FE-2B9A-B049-AA30-E6FAEFF45818}"/>
                  </a:ext>
                </a:extLst>
              </p14:cNvPr>
              <p14:cNvContentPartPr/>
              <p14:nvPr/>
            </p14:nvContentPartPr>
            <p14:xfrm>
              <a:off x="9513460" y="3335329"/>
              <a:ext cx="68760" cy="31176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C73FA6FE-2B9A-B049-AA30-E6FAEFF4581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505900" y="3327769"/>
                <a:ext cx="838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76AFA875-EF36-3F4E-BF6E-30F8E48D8AD3}"/>
                  </a:ext>
                </a:extLst>
              </p14:cNvPr>
              <p14:cNvContentPartPr/>
              <p14:nvPr/>
            </p14:nvContentPartPr>
            <p14:xfrm>
              <a:off x="9738460" y="3210769"/>
              <a:ext cx="254880" cy="94032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76AFA875-EF36-3F4E-BF6E-30F8E48D8AD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730900" y="3203569"/>
                <a:ext cx="27000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F7B6359D-8BAD-1E4A-A654-5008C6EC0466}"/>
                  </a:ext>
                </a:extLst>
              </p14:cNvPr>
              <p14:cNvContentPartPr/>
              <p14:nvPr/>
            </p14:nvContentPartPr>
            <p14:xfrm>
              <a:off x="10198540" y="3036529"/>
              <a:ext cx="299160" cy="28656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F7B6359D-8BAD-1E4A-A654-5008C6EC046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190980" y="3028969"/>
                <a:ext cx="3142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DB9B6111-5A44-BF49-9DD6-7A3BC8C3EF41}"/>
                  </a:ext>
                </a:extLst>
              </p14:cNvPr>
              <p14:cNvContentPartPr/>
              <p14:nvPr/>
            </p14:nvContentPartPr>
            <p14:xfrm>
              <a:off x="10667980" y="3242089"/>
              <a:ext cx="165600" cy="2520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DB9B6111-5A44-BF49-9DD6-7A3BC8C3EF4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660420" y="3234529"/>
                <a:ext cx="180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0214167C-B7D8-7B42-A665-9855E572E066}"/>
                  </a:ext>
                </a:extLst>
              </p14:cNvPr>
              <p14:cNvContentPartPr/>
              <p14:nvPr/>
            </p14:nvContentPartPr>
            <p14:xfrm>
              <a:off x="11045260" y="3118249"/>
              <a:ext cx="43920" cy="31104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0214167C-B7D8-7B42-A665-9855E572E06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037700" y="3110689"/>
                <a:ext cx="5904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2CCAA35A-7615-F949-84AA-B9DBCFB0A234}"/>
                  </a:ext>
                </a:extLst>
              </p14:cNvPr>
              <p14:cNvContentPartPr/>
              <p14:nvPr/>
            </p14:nvContentPartPr>
            <p14:xfrm>
              <a:off x="10372780" y="3796129"/>
              <a:ext cx="268200" cy="31788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2CCAA35A-7615-F949-84AA-B9DBCFB0A23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365220" y="3788569"/>
                <a:ext cx="2829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49465651-9365-1E4C-A53B-3FD93709ECEC}"/>
                  </a:ext>
                </a:extLst>
              </p14:cNvPr>
              <p14:cNvContentPartPr/>
              <p14:nvPr/>
            </p14:nvContentPartPr>
            <p14:xfrm>
              <a:off x="10798660" y="4001689"/>
              <a:ext cx="172080" cy="1908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49465651-9365-1E4C-A53B-3FD93709ECE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791460" y="3994129"/>
                <a:ext cx="1868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E0E57F62-1DF6-434A-9CA6-E81E741503B7}"/>
                  </a:ext>
                </a:extLst>
              </p14:cNvPr>
              <p14:cNvContentPartPr/>
              <p14:nvPr/>
            </p14:nvContentPartPr>
            <p14:xfrm>
              <a:off x="11101060" y="3914569"/>
              <a:ext cx="19080" cy="19944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E0E57F62-1DF6-434A-9CA6-E81E741503B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093500" y="3907009"/>
                <a:ext cx="342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EDF68847-EDF6-814C-8B8A-39591CC421C3}"/>
                  </a:ext>
                </a:extLst>
              </p14:cNvPr>
              <p14:cNvContentPartPr/>
              <p14:nvPr/>
            </p14:nvContentPartPr>
            <p14:xfrm>
              <a:off x="11413180" y="3136969"/>
              <a:ext cx="230760" cy="101340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EDF68847-EDF6-814C-8B8A-39591CC421C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405620" y="3129409"/>
                <a:ext cx="245520" cy="10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8" name="墨迹 158">
                <a:extLst>
                  <a:ext uri="{FF2B5EF4-FFF2-40B4-BE49-F238E27FC236}">
                    <a16:creationId xmlns:a16="http://schemas.microsoft.com/office/drawing/2014/main" id="{4D7C8285-CBE9-B74F-AEEB-A804A25D27DB}"/>
                  </a:ext>
                </a:extLst>
              </p14:cNvPr>
              <p14:cNvContentPartPr/>
              <p14:nvPr/>
            </p14:nvContentPartPr>
            <p14:xfrm>
              <a:off x="7266340" y="2239849"/>
              <a:ext cx="4065480" cy="2042280"/>
            </p14:xfrm>
          </p:contentPart>
        </mc:Choice>
        <mc:Fallback>
          <p:pic>
            <p:nvPicPr>
              <p:cNvPr id="158" name="墨迹 158">
                <a:extLst>
                  <a:ext uri="{FF2B5EF4-FFF2-40B4-BE49-F238E27FC236}">
                    <a16:creationId xmlns:a16="http://schemas.microsoft.com/office/drawing/2014/main" id="{4D7C8285-CBE9-B74F-AEEB-A804A25D27D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258780" y="2232289"/>
                <a:ext cx="4080600" cy="20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65" name="墨迹 166">
                <a:extLst>
                  <a:ext uri="{FF2B5EF4-FFF2-40B4-BE49-F238E27FC236}">
                    <a16:creationId xmlns:a16="http://schemas.microsoft.com/office/drawing/2014/main" id="{F0C837BF-6764-C643-AC99-5E46C6AC78A5}"/>
                  </a:ext>
                </a:extLst>
              </p14:cNvPr>
              <p14:cNvContentPartPr/>
              <p14:nvPr/>
            </p14:nvContentPartPr>
            <p14:xfrm>
              <a:off x="11356300" y="1586089"/>
              <a:ext cx="666360" cy="859680"/>
            </p14:xfrm>
          </p:contentPart>
        </mc:Choice>
        <mc:Fallback>
          <p:pic>
            <p:nvPicPr>
              <p:cNvPr id="165" name="墨迹 166">
                <a:extLst>
                  <a:ext uri="{FF2B5EF4-FFF2-40B4-BE49-F238E27FC236}">
                    <a16:creationId xmlns:a16="http://schemas.microsoft.com/office/drawing/2014/main" id="{F0C837BF-6764-C643-AC99-5E46C6AC78A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348740" y="1578526"/>
                <a:ext cx="681480" cy="874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66" name="墨迹 167">
                <a:extLst>
                  <a:ext uri="{FF2B5EF4-FFF2-40B4-BE49-F238E27FC236}">
                    <a16:creationId xmlns:a16="http://schemas.microsoft.com/office/drawing/2014/main" id="{D38AC537-602C-8B48-9207-9D56417CAB6A}"/>
                  </a:ext>
                </a:extLst>
              </p14:cNvPr>
              <p14:cNvContentPartPr/>
              <p14:nvPr/>
            </p14:nvContentPartPr>
            <p14:xfrm>
              <a:off x="10752580" y="1915849"/>
              <a:ext cx="342720" cy="615960"/>
            </p14:xfrm>
          </p:contentPart>
        </mc:Choice>
        <mc:Fallback>
          <p:pic>
            <p:nvPicPr>
              <p:cNvPr id="166" name="墨迹 167">
                <a:extLst>
                  <a:ext uri="{FF2B5EF4-FFF2-40B4-BE49-F238E27FC236}">
                    <a16:creationId xmlns:a16="http://schemas.microsoft.com/office/drawing/2014/main" id="{D38AC537-602C-8B48-9207-9D56417CAB6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745020" y="1908649"/>
                <a:ext cx="35784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71" name="墨迹 171">
                <a:extLst>
                  <a:ext uri="{FF2B5EF4-FFF2-40B4-BE49-F238E27FC236}">
                    <a16:creationId xmlns:a16="http://schemas.microsoft.com/office/drawing/2014/main" id="{00068663-AAA2-0846-81D2-9464FB155291}"/>
                  </a:ext>
                </a:extLst>
              </p14:cNvPr>
              <p14:cNvContentPartPr/>
              <p14:nvPr/>
            </p14:nvContentPartPr>
            <p14:xfrm>
              <a:off x="928540" y="5259169"/>
              <a:ext cx="417600" cy="224280"/>
            </p14:xfrm>
          </p:contentPart>
        </mc:Choice>
        <mc:Fallback>
          <p:pic>
            <p:nvPicPr>
              <p:cNvPr id="171" name="墨迹 171">
                <a:extLst>
                  <a:ext uri="{FF2B5EF4-FFF2-40B4-BE49-F238E27FC236}">
                    <a16:creationId xmlns:a16="http://schemas.microsoft.com/office/drawing/2014/main" id="{00068663-AAA2-0846-81D2-9464FB15529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20980" y="5251621"/>
                <a:ext cx="432360" cy="239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5E9E7373-0BF0-D44C-AF63-D64C34598158}"/>
                  </a:ext>
                </a:extLst>
              </p14:cNvPr>
              <p14:cNvContentPartPr/>
              <p14:nvPr/>
            </p14:nvContentPartPr>
            <p14:xfrm>
              <a:off x="1682020" y="4997809"/>
              <a:ext cx="81360" cy="77868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5E9E7373-0BF0-D44C-AF63-D64C3459815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674460" y="4990249"/>
                <a:ext cx="96480" cy="7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79" name="墨迹 180">
                <a:extLst>
                  <a:ext uri="{FF2B5EF4-FFF2-40B4-BE49-F238E27FC236}">
                    <a16:creationId xmlns:a16="http://schemas.microsoft.com/office/drawing/2014/main" id="{E80629BA-5DDE-074F-9489-E5CFB35BC0E8}"/>
                  </a:ext>
                </a:extLst>
              </p14:cNvPr>
              <p14:cNvContentPartPr/>
              <p14:nvPr/>
            </p14:nvContentPartPr>
            <p14:xfrm>
              <a:off x="3194740" y="5333689"/>
              <a:ext cx="224640" cy="243000"/>
            </p14:xfrm>
          </p:contentPart>
        </mc:Choice>
        <mc:Fallback>
          <p:pic>
            <p:nvPicPr>
              <p:cNvPr id="179" name="墨迹 180">
                <a:extLst>
                  <a:ext uri="{FF2B5EF4-FFF2-40B4-BE49-F238E27FC236}">
                    <a16:creationId xmlns:a16="http://schemas.microsoft.com/office/drawing/2014/main" id="{E80629BA-5DDE-074F-9489-E5CFB35BC0E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187180" y="5326129"/>
                <a:ext cx="2394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80" name="墨迹 181">
                <a:extLst>
                  <a:ext uri="{FF2B5EF4-FFF2-40B4-BE49-F238E27FC236}">
                    <a16:creationId xmlns:a16="http://schemas.microsoft.com/office/drawing/2014/main" id="{11599FEA-A5E2-0C44-ABD0-5BD1F785871A}"/>
                  </a:ext>
                </a:extLst>
              </p14:cNvPr>
              <p14:cNvContentPartPr/>
              <p14:nvPr/>
            </p14:nvContentPartPr>
            <p14:xfrm>
              <a:off x="2223460" y="4972609"/>
              <a:ext cx="640800" cy="822240"/>
            </p14:xfrm>
          </p:contentPart>
        </mc:Choice>
        <mc:Fallback>
          <p:pic>
            <p:nvPicPr>
              <p:cNvPr id="180" name="墨迹 181">
                <a:extLst>
                  <a:ext uri="{FF2B5EF4-FFF2-40B4-BE49-F238E27FC236}">
                    <a16:creationId xmlns:a16="http://schemas.microsoft.com/office/drawing/2014/main" id="{11599FEA-A5E2-0C44-ABD0-5BD1F785871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215900" y="4965049"/>
                <a:ext cx="655920" cy="83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ED0E6F2A-2085-724F-B22A-0945F6E87544}"/>
                  </a:ext>
                </a:extLst>
              </p14:cNvPr>
              <p14:cNvContentPartPr/>
              <p14:nvPr/>
            </p14:nvContentPartPr>
            <p14:xfrm>
              <a:off x="3848500" y="5078449"/>
              <a:ext cx="118800" cy="65736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ED0E6F2A-2085-724F-B22A-0945F6E8754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840940" y="5070889"/>
                <a:ext cx="133560" cy="6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3C71AFAB-E52F-EF45-BB64-EBC0584D555B}"/>
                  </a:ext>
                </a:extLst>
              </p14:cNvPr>
              <p14:cNvContentPartPr/>
              <p14:nvPr/>
            </p14:nvContentPartPr>
            <p14:xfrm>
              <a:off x="4215700" y="4961809"/>
              <a:ext cx="193320" cy="30960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3C71AFAB-E52F-EF45-BB64-EBC0584D555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208140" y="4954249"/>
                <a:ext cx="2084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0042CE54-EA21-4C42-97FF-3D528FC5E8EA}"/>
                  </a:ext>
                </a:extLst>
              </p14:cNvPr>
              <p14:cNvContentPartPr/>
              <p14:nvPr/>
            </p14:nvContentPartPr>
            <p14:xfrm>
              <a:off x="4159540" y="5508289"/>
              <a:ext cx="274320" cy="28656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0042CE54-EA21-4C42-97FF-3D528FC5E8E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151980" y="5500729"/>
                <a:ext cx="2894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474AE64A-4C36-1F4A-ACAE-C06A68B68B43}"/>
                  </a:ext>
                </a:extLst>
              </p14:cNvPr>
              <p14:cNvContentPartPr/>
              <p14:nvPr/>
            </p14:nvContentPartPr>
            <p14:xfrm>
              <a:off x="4533220" y="5669929"/>
              <a:ext cx="143640" cy="1296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474AE64A-4C36-1F4A-ACAE-C06A68B68B4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525660" y="5662369"/>
                <a:ext cx="1587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60285750-7817-E44C-BEB0-0C9E92166468}"/>
                  </a:ext>
                </a:extLst>
              </p14:cNvPr>
              <p14:cNvContentPartPr/>
              <p14:nvPr/>
            </p14:nvContentPartPr>
            <p14:xfrm>
              <a:off x="4782340" y="5557969"/>
              <a:ext cx="62640" cy="24948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60285750-7817-E44C-BEB0-0C9E9216646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774780" y="5550409"/>
                <a:ext cx="777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D5CC799E-5F82-6946-92D8-65853D7DF0AB}"/>
                  </a:ext>
                </a:extLst>
              </p14:cNvPr>
              <p14:cNvContentPartPr/>
              <p14:nvPr/>
            </p14:nvContentPartPr>
            <p14:xfrm>
              <a:off x="4962700" y="4904209"/>
              <a:ext cx="168840" cy="84096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D5CC799E-5F82-6946-92D8-65853D7DF0A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955140" y="4896649"/>
                <a:ext cx="183960" cy="85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CF377961-0622-1143-9103-6638B607017E}"/>
                  </a:ext>
                </a:extLst>
              </p14:cNvPr>
              <p14:cNvContentPartPr/>
              <p14:nvPr/>
            </p14:nvContentPartPr>
            <p14:xfrm>
              <a:off x="5361220" y="5333689"/>
              <a:ext cx="268200" cy="6264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CF377961-0622-1143-9103-6638B607017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353660" y="5326129"/>
                <a:ext cx="2829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0CD667F9-C33D-CC4B-9F66-1A224B8837CE}"/>
                  </a:ext>
                </a:extLst>
              </p14:cNvPr>
              <p14:cNvContentPartPr/>
              <p14:nvPr/>
            </p14:nvContentPartPr>
            <p14:xfrm>
              <a:off x="5455180" y="5224609"/>
              <a:ext cx="49320" cy="34632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0CD667F9-C33D-CC4B-9F66-1A224B8837C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447620" y="5217049"/>
                <a:ext cx="6444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D240CED5-5ECA-0840-9438-8E6B0E1F946C}"/>
                  </a:ext>
                </a:extLst>
              </p14:cNvPr>
              <p14:cNvContentPartPr/>
              <p14:nvPr/>
            </p14:nvContentPartPr>
            <p14:xfrm>
              <a:off x="5921380" y="5059729"/>
              <a:ext cx="187200" cy="59724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D240CED5-5ECA-0840-9438-8E6B0E1F946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913820" y="5052529"/>
                <a:ext cx="202320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8AEFEB06-DA80-D74F-BDE5-D986BD70C33A}"/>
                  </a:ext>
                </a:extLst>
              </p14:cNvPr>
              <p14:cNvContentPartPr/>
              <p14:nvPr/>
            </p14:nvContentPartPr>
            <p14:xfrm>
              <a:off x="6494140" y="4810969"/>
              <a:ext cx="12960" cy="34272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8AEFEB06-DA80-D74F-BDE5-D986BD70C33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486580" y="4803409"/>
                <a:ext cx="2772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F75C516C-F3AE-DF4C-84E2-DC5737F32EDE}"/>
                  </a:ext>
                </a:extLst>
              </p14:cNvPr>
              <p14:cNvContentPartPr/>
              <p14:nvPr/>
            </p14:nvContentPartPr>
            <p14:xfrm>
              <a:off x="6382180" y="5358889"/>
              <a:ext cx="212040" cy="33048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F75C516C-F3AE-DF4C-84E2-DC5737F32ED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374620" y="5351329"/>
                <a:ext cx="22716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28F60912-1935-5746-93FF-F6F844E1C49F}"/>
                  </a:ext>
                </a:extLst>
              </p14:cNvPr>
              <p14:cNvContentPartPr/>
              <p14:nvPr/>
            </p14:nvContentPartPr>
            <p14:xfrm>
              <a:off x="6774220" y="5508289"/>
              <a:ext cx="137160" cy="1296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28F60912-1935-5746-93FF-F6F844E1C49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767020" y="5500729"/>
                <a:ext cx="152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470E9E40-45C4-1549-B3F2-3278C20CF2CF}"/>
                  </a:ext>
                </a:extLst>
              </p14:cNvPr>
              <p14:cNvContentPartPr/>
              <p14:nvPr/>
            </p14:nvContentPartPr>
            <p14:xfrm>
              <a:off x="6979780" y="5396689"/>
              <a:ext cx="50040" cy="21132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470E9E40-45C4-1549-B3F2-3278C20CF2C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972220" y="5389129"/>
                <a:ext cx="651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BC84A90A-1148-3D44-AF79-B956D066F3BA}"/>
                  </a:ext>
                </a:extLst>
              </p14:cNvPr>
              <p14:cNvContentPartPr/>
              <p14:nvPr/>
            </p14:nvContentPartPr>
            <p14:xfrm>
              <a:off x="7079500" y="4786129"/>
              <a:ext cx="162360" cy="118332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BC84A90A-1148-3D44-AF79-B956D066F3B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071940" y="4778569"/>
                <a:ext cx="177480" cy="11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A8986E1C-73DA-B849-A362-E5C0F81B1861}"/>
                  </a:ext>
                </a:extLst>
              </p14:cNvPr>
              <p14:cNvContentPartPr/>
              <p14:nvPr/>
            </p14:nvContentPartPr>
            <p14:xfrm>
              <a:off x="7434460" y="5259169"/>
              <a:ext cx="305280" cy="3780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A8986E1C-73DA-B849-A362-E5C0F81B186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426900" y="5251609"/>
                <a:ext cx="3204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E96C38E9-5D40-2B4F-BA0B-45F75A4223C7}"/>
                  </a:ext>
                </a:extLst>
              </p14:cNvPr>
              <p14:cNvContentPartPr/>
              <p14:nvPr/>
            </p14:nvContentPartPr>
            <p14:xfrm>
              <a:off x="7620940" y="5159449"/>
              <a:ext cx="43920" cy="36756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E96C38E9-5D40-2B4F-BA0B-45F75A4223C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613380" y="5151889"/>
                <a:ext cx="590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F4A4C329-0183-5842-A46D-D209ED8EDB9C}"/>
                  </a:ext>
                </a:extLst>
              </p14:cNvPr>
              <p14:cNvContentPartPr/>
              <p14:nvPr/>
            </p14:nvContentPartPr>
            <p14:xfrm>
              <a:off x="7963300" y="5314969"/>
              <a:ext cx="100080" cy="2520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F4A4C329-0183-5842-A46D-D209ED8EDB9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956100" y="5307769"/>
                <a:ext cx="115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1FD59BD6-0C39-354E-A2EE-E7439519D92F}"/>
                  </a:ext>
                </a:extLst>
              </p14:cNvPr>
              <p14:cNvContentPartPr/>
              <p14:nvPr/>
            </p14:nvContentPartPr>
            <p14:xfrm>
              <a:off x="8181460" y="5321449"/>
              <a:ext cx="100080" cy="648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1FD59BD6-0C39-354E-A2EE-E7439519D92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173900" y="5313889"/>
                <a:ext cx="115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A640760D-DCA4-CF4F-B3F4-3469DA67C0D3}"/>
                  </a:ext>
                </a:extLst>
              </p14:cNvPr>
              <p14:cNvContentPartPr/>
              <p14:nvPr/>
            </p14:nvContentPartPr>
            <p14:xfrm>
              <a:off x="8529940" y="5302729"/>
              <a:ext cx="31320" cy="1296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A640760D-DCA4-CF4F-B3F4-3469DA67C0D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522380" y="5295169"/>
                <a:ext cx="46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B74B4387-EA19-7C46-92DD-BB906396BF83}"/>
                  </a:ext>
                </a:extLst>
              </p14:cNvPr>
              <p14:cNvContentPartPr/>
              <p14:nvPr/>
            </p14:nvContentPartPr>
            <p14:xfrm>
              <a:off x="8786620" y="5246569"/>
              <a:ext cx="260280" cy="5652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B74B4387-EA19-7C46-92DD-BB906396BF8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779060" y="5239009"/>
                <a:ext cx="2754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4AF3D90B-7ADE-AA49-9ADB-181FC31D4549}"/>
                  </a:ext>
                </a:extLst>
              </p14:cNvPr>
              <p14:cNvContentPartPr/>
              <p14:nvPr/>
            </p14:nvContentPartPr>
            <p14:xfrm>
              <a:off x="8884900" y="5165569"/>
              <a:ext cx="68760" cy="29916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4AF3D90B-7ADE-AA49-9ADB-181FC31D454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877340" y="5158369"/>
                <a:ext cx="8388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F17B8288-218E-9440-B51D-B9EAE5F1264F}"/>
                  </a:ext>
                </a:extLst>
              </p14:cNvPr>
              <p14:cNvContentPartPr/>
              <p14:nvPr/>
            </p14:nvContentPartPr>
            <p14:xfrm>
              <a:off x="9202420" y="4810969"/>
              <a:ext cx="100080" cy="61668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F17B8288-218E-9440-B51D-B9EAE5F1264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194860" y="4803409"/>
                <a:ext cx="11520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9D15E258-F92A-5941-B521-A2B10AA131B5}"/>
                  </a:ext>
                </a:extLst>
              </p14:cNvPr>
              <p14:cNvContentPartPr/>
              <p14:nvPr/>
            </p14:nvContentPartPr>
            <p14:xfrm>
              <a:off x="9557020" y="4561849"/>
              <a:ext cx="168480" cy="26820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9D15E258-F92A-5941-B521-A2B10AA131B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549820" y="4554289"/>
                <a:ext cx="1836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ED3CC11D-A854-574D-8613-12238A734670}"/>
                  </a:ext>
                </a:extLst>
              </p14:cNvPr>
              <p14:cNvContentPartPr/>
              <p14:nvPr/>
            </p14:nvContentPartPr>
            <p14:xfrm>
              <a:off x="9899740" y="4723849"/>
              <a:ext cx="155880" cy="3132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ED3CC11D-A854-574D-8613-12238A734670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892180" y="4716289"/>
                <a:ext cx="1710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7B2831D9-CE06-804A-A387-06AE50FCCFE9}"/>
                  </a:ext>
                </a:extLst>
              </p14:cNvPr>
              <p14:cNvContentPartPr/>
              <p14:nvPr/>
            </p14:nvContentPartPr>
            <p14:xfrm>
              <a:off x="10173340" y="4618009"/>
              <a:ext cx="218160" cy="20592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7B2831D9-CE06-804A-A387-06AE50FCCFE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166140" y="4610449"/>
                <a:ext cx="2332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5E730757-96E1-9B41-803A-22451B926F56}"/>
                  </a:ext>
                </a:extLst>
              </p14:cNvPr>
              <p14:cNvContentPartPr/>
              <p14:nvPr/>
            </p14:nvContentPartPr>
            <p14:xfrm>
              <a:off x="9569620" y="5234329"/>
              <a:ext cx="236880" cy="38016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5E730757-96E1-9B41-803A-22451B926F5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562060" y="5226769"/>
                <a:ext cx="2520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0D4F45BF-D1E3-B44E-B250-E133A8AE4493}"/>
                  </a:ext>
                </a:extLst>
              </p14:cNvPr>
              <p14:cNvContentPartPr/>
              <p14:nvPr/>
            </p14:nvContentPartPr>
            <p14:xfrm>
              <a:off x="9924580" y="5476969"/>
              <a:ext cx="174600" cy="1296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0D4F45BF-D1E3-B44E-B250-E133A8AE449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917020" y="5469409"/>
                <a:ext cx="189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D253EC8C-5421-564B-AF49-78E3028703A6}"/>
                  </a:ext>
                </a:extLst>
              </p14:cNvPr>
              <p14:cNvContentPartPr/>
              <p14:nvPr/>
            </p14:nvContentPartPr>
            <p14:xfrm>
              <a:off x="10260820" y="5352409"/>
              <a:ext cx="31320" cy="25560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D253EC8C-5421-564B-AF49-78E3028703A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253260" y="5344849"/>
                <a:ext cx="464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ACC573C1-F387-3345-9E49-8FF2ACBCB7E5}"/>
                  </a:ext>
                </a:extLst>
              </p14:cNvPr>
              <p14:cNvContentPartPr/>
              <p14:nvPr/>
            </p14:nvContentPartPr>
            <p14:xfrm>
              <a:off x="10291780" y="4676689"/>
              <a:ext cx="293400" cy="103104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ACC573C1-F387-3345-9E49-8FF2ACBCB7E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284220" y="4669129"/>
                <a:ext cx="308520" cy="10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14EB209A-6C2B-9249-9EFF-4314547C6998}"/>
                  </a:ext>
                </a:extLst>
              </p14:cNvPr>
              <p14:cNvContentPartPr/>
              <p14:nvPr/>
            </p14:nvContentPartPr>
            <p14:xfrm>
              <a:off x="10635580" y="5128489"/>
              <a:ext cx="285480" cy="5004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14EB209A-6C2B-9249-9EFF-4314547C699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628020" y="5120929"/>
                <a:ext cx="3002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025754D7-662E-A54A-B2D2-985AF3C7878B}"/>
                  </a:ext>
                </a:extLst>
              </p14:cNvPr>
              <p14:cNvContentPartPr/>
              <p14:nvPr/>
            </p14:nvContentPartPr>
            <p14:xfrm>
              <a:off x="10783540" y="5059729"/>
              <a:ext cx="43920" cy="26820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025754D7-662E-A54A-B2D2-985AF3C7878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775980" y="5052529"/>
                <a:ext cx="590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E60A21DC-422C-BB46-B87F-007BE2B3FEE2}"/>
                  </a:ext>
                </a:extLst>
              </p14:cNvPr>
              <p14:cNvContentPartPr/>
              <p14:nvPr/>
            </p14:nvContentPartPr>
            <p14:xfrm>
              <a:off x="10870660" y="4705129"/>
              <a:ext cx="224640" cy="90288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E60A21DC-422C-BB46-B87F-007BE2B3FEE2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863100" y="4697569"/>
                <a:ext cx="239400" cy="9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E86A6E72-DD52-A747-BF38-A1BE890A25C0}"/>
                  </a:ext>
                </a:extLst>
              </p14:cNvPr>
              <p14:cNvContentPartPr/>
              <p14:nvPr/>
            </p14:nvContentPartPr>
            <p14:xfrm>
              <a:off x="11250460" y="4648969"/>
              <a:ext cx="143640" cy="32400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E86A6E72-DD52-A747-BF38-A1BE890A25C0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1242900" y="4641409"/>
                <a:ext cx="1587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BC781299-5FBC-5945-850D-77D524AAF35D}"/>
                  </a:ext>
                </a:extLst>
              </p14:cNvPr>
              <p14:cNvContentPartPr/>
              <p14:nvPr/>
            </p14:nvContentPartPr>
            <p14:xfrm>
              <a:off x="11533420" y="4854529"/>
              <a:ext cx="146880" cy="1296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BC781299-5FBC-5945-850D-77D524AAF35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1525860" y="4846969"/>
                <a:ext cx="162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A9C8FBC6-797A-3B4B-AFB4-8D8E2E448917}"/>
                  </a:ext>
                </a:extLst>
              </p14:cNvPr>
              <p14:cNvContentPartPr/>
              <p14:nvPr/>
            </p14:nvContentPartPr>
            <p14:xfrm>
              <a:off x="11748700" y="4768129"/>
              <a:ext cx="56520" cy="26748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A9C8FBC6-797A-3B4B-AFB4-8D8E2E44891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1738620" y="4758049"/>
                <a:ext cx="7668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F42FCE14-4C23-B548-942F-5222204FDA9D}"/>
                  </a:ext>
                </a:extLst>
              </p14:cNvPr>
              <p14:cNvContentPartPr/>
              <p14:nvPr/>
            </p14:nvContentPartPr>
            <p14:xfrm>
              <a:off x="11150740" y="5227849"/>
              <a:ext cx="243000" cy="36756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F42FCE14-4C23-B548-942F-5222204FDA9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1143540" y="5220289"/>
                <a:ext cx="2581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307E0292-16A6-1849-A954-0C7EEB9E492E}"/>
                  </a:ext>
                </a:extLst>
              </p14:cNvPr>
              <p14:cNvContentPartPr/>
              <p14:nvPr/>
            </p14:nvContentPartPr>
            <p14:xfrm>
              <a:off x="11440180" y="5483089"/>
              <a:ext cx="128160" cy="1296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307E0292-16A6-1849-A954-0C7EEB9E492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1432620" y="5475529"/>
                <a:ext cx="143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92435352-D85E-E949-A3E9-E7074E2DD6F6}"/>
                  </a:ext>
                </a:extLst>
              </p14:cNvPr>
              <p14:cNvContentPartPr/>
              <p14:nvPr/>
            </p14:nvContentPartPr>
            <p14:xfrm>
              <a:off x="11661580" y="5389849"/>
              <a:ext cx="31320" cy="23076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92435352-D85E-E949-A3E9-E7074E2DD6F6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1654020" y="5382289"/>
                <a:ext cx="464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DA6CDA92-A1C2-7848-83F2-527EDAFBB643}"/>
                  </a:ext>
                </a:extLst>
              </p14:cNvPr>
              <p14:cNvContentPartPr/>
              <p14:nvPr/>
            </p14:nvContentPartPr>
            <p14:xfrm>
              <a:off x="11666260" y="4779649"/>
              <a:ext cx="313200" cy="91980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DA6CDA92-A1C2-7848-83F2-527EDAFBB64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1656180" y="4769569"/>
                <a:ext cx="333720" cy="9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48" name="墨迹 248">
                <a:extLst>
                  <a:ext uri="{FF2B5EF4-FFF2-40B4-BE49-F238E27FC236}">
                    <a16:creationId xmlns:a16="http://schemas.microsoft.com/office/drawing/2014/main" id="{7AA0C071-2698-AD4E-AF9C-82B4690CAB13}"/>
                  </a:ext>
                </a:extLst>
              </p14:cNvPr>
              <p14:cNvContentPartPr/>
              <p14:nvPr/>
            </p14:nvContentPartPr>
            <p14:xfrm>
              <a:off x="262540" y="1754209"/>
              <a:ext cx="2422080" cy="2558520"/>
            </p14:xfrm>
          </p:contentPart>
        </mc:Choice>
        <mc:Fallback>
          <p:pic>
            <p:nvPicPr>
              <p:cNvPr id="248" name="墨迹 248">
                <a:extLst>
                  <a:ext uri="{FF2B5EF4-FFF2-40B4-BE49-F238E27FC236}">
                    <a16:creationId xmlns:a16="http://schemas.microsoft.com/office/drawing/2014/main" id="{7AA0C071-2698-AD4E-AF9C-82B4690CAB1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52460" y="1744129"/>
                <a:ext cx="2439720" cy="257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1984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74407BE-4415-5748-ADC4-71F77591AC71}"/>
                  </a:ext>
                </a:extLst>
              </p14:cNvPr>
              <p14:cNvContentPartPr/>
              <p14:nvPr/>
            </p14:nvContentPartPr>
            <p14:xfrm>
              <a:off x="909820" y="453169"/>
              <a:ext cx="112320" cy="236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74407BE-4415-5748-ADC4-71F77591AC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2620" y="445609"/>
                <a:ext cx="1274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1B99704B-DA2D-BB40-B501-40940218929C}"/>
                  </a:ext>
                </a:extLst>
              </p14:cNvPr>
              <p14:cNvContentPartPr/>
              <p14:nvPr/>
            </p14:nvContentPartPr>
            <p14:xfrm>
              <a:off x="1140220" y="421849"/>
              <a:ext cx="87480" cy="3675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1B99704B-DA2D-BB40-B501-4094021892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2660" y="414289"/>
                <a:ext cx="10260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6">
                <a:extLst>
                  <a:ext uri="{FF2B5EF4-FFF2-40B4-BE49-F238E27FC236}">
                    <a16:creationId xmlns:a16="http://schemas.microsoft.com/office/drawing/2014/main" id="{E5BF4CF3-FA90-4C4C-BF91-0651FDBEE9CD}"/>
                  </a:ext>
                </a:extLst>
              </p14:cNvPr>
              <p14:cNvContentPartPr/>
              <p14:nvPr/>
            </p14:nvContentPartPr>
            <p14:xfrm>
              <a:off x="661780" y="596089"/>
              <a:ext cx="92880" cy="230760"/>
            </p14:xfrm>
          </p:contentPart>
        </mc:Choice>
        <mc:Fallback>
          <p:pic>
            <p:nvPicPr>
              <p:cNvPr id="6" name="墨迹 6">
                <a:extLst>
                  <a:ext uri="{FF2B5EF4-FFF2-40B4-BE49-F238E27FC236}">
                    <a16:creationId xmlns:a16="http://schemas.microsoft.com/office/drawing/2014/main" id="{E5BF4CF3-FA90-4C4C-BF91-0651FDBEE9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4220" y="588529"/>
                <a:ext cx="1080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AB5B8A8D-D89E-BB45-8565-95E07F992E4F}"/>
                  </a:ext>
                </a:extLst>
              </p14:cNvPr>
              <p14:cNvContentPartPr/>
              <p14:nvPr/>
            </p14:nvContentPartPr>
            <p14:xfrm>
              <a:off x="2267020" y="571249"/>
              <a:ext cx="380160" cy="34884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AB5B8A8D-D89E-BB45-8565-95E07F992E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59460" y="563689"/>
                <a:ext cx="39528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墨迹 12">
                <a:extLst>
                  <a:ext uri="{FF2B5EF4-FFF2-40B4-BE49-F238E27FC236}">
                    <a16:creationId xmlns:a16="http://schemas.microsoft.com/office/drawing/2014/main" id="{E91E084E-05CA-6D49-A18E-1F3B17287831}"/>
                  </a:ext>
                </a:extLst>
              </p14:cNvPr>
              <p14:cNvContentPartPr/>
              <p14:nvPr/>
            </p14:nvContentPartPr>
            <p14:xfrm>
              <a:off x="1806580" y="515449"/>
              <a:ext cx="218160" cy="441360"/>
            </p14:xfrm>
          </p:contentPart>
        </mc:Choice>
        <mc:Fallback>
          <p:pic>
            <p:nvPicPr>
              <p:cNvPr id="12" name="墨迹 12">
                <a:extLst>
                  <a:ext uri="{FF2B5EF4-FFF2-40B4-BE49-F238E27FC236}">
                    <a16:creationId xmlns:a16="http://schemas.microsoft.com/office/drawing/2014/main" id="{E91E084E-05CA-6D49-A18E-1F3B172878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99020" y="507895"/>
                <a:ext cx="233280" cy="456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8" name="墨迹 31">
                <a:extLst>
                  <a:ext uri="{FF2B5EF4-FFF2-40B4-BE49-F238E27FC236}">
                    <a16:creationId xmlns:a16="http://schemas.microsoft.com/office/drawing/2014/main" id="{D725AFE3-D7D9-F544-BFAB-5D7F80A58C4B}"/>
                  </a:ext>
                </a:extLst>
              </p14:cNvPr>
              <p14:cNvContentPartPr/>
              <p14:nvPr/>
            </p14:nvContentPartPr>
            <p14:xfrm>
              <a:off x="5697460" y="508969"/>
              <a:ext cx="311760" cy="330480"/>
            </p14:xfrm>
          </p:contentPart>
        </mc:Choice>
        <mc:Fallback>
          <p:pic>
            <p:nvPicPr>
              <p:cNvPr id="28" name="墨迹 31">
                <a:extLst>
                  <a:ext uri="{FF2B5EF4-FFF2-40B4-BE49-F238E27FC236}">
                    <a16:creationId xmlns:a16="http://schemas.microsoft.com/office/drawing/2014/main" id="{D725AFE3-D7D9-F544-BFAB-5D7F80A58C4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9900" y="501409"/>
                <a:ext cx="3268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9" name="墨迹 32">
                <a:extLst>
                  <a:ext uri="{FF2B5EF4-FFF2-40B4-BE49-F238E27FC236}">
                    <a16:creationId xmlns:a16="http://schemas.microsoft.com/office/drawing/2014/main" id="{AC2E0121-F19E-EB49-B66E-022DDF2B9444}"/>
                  </a:ext>
                </a:extLst>
              </p14:cNvPr>
              <p14:cNvContentPartPr/>
              <p14:nvPr/>
            </p14:nvContentPartPr>
            <p14:xfrm>
              <a:off x="5242780" y="527689"/>
              <a:ext cx="199440" cy="317880"/>
            </p14:xfrm>
          </p:contentPart>
        </mc:Choice>
        <mc:Fallback>
          <p:pic>
            <p:nvPicPr>
              <p:cNvPr id="29" name="墨迹 32">
                <a:extLst>
                  <a:ext uri="{FF2B5EF4-FFF2-40B4-BE49-F238E27FC236}">
                    <a16:creationId xmlns:a16="http://schemas.microsoft.com/office/drawing/2014/main" id="{AC2E0121-F19E-EB49-B66E-022DDF2B944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35220" y="520129"/>
                <a:ext cx="2145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0" name="墨迹 33">
                <a:extLst>
                  <a:ext uri="{FF2B5EF4-FFF2-40B4-BE49-F238E27FC236}">
                    <a16:creationId xmlns:a16="http://schemas.microsoft.com/office/drawing/2014/main" id="{AFB93038-8B53-A04E-B299-80916BCAA98F}"/>
                  </a:ext>
                </a:extLst>
              </p14:cNvPr>
              <p14:cNvContentPartPr/>
              <p14:nvPr/>
            </p14:nvContentPartPr>
            <p14:xfrm>
              <a:off x="4663900" y="677089"/>
              <a:ext cx="193320" cy="199440"/>
            </p14:xfrm>
          </p:contentPart>
        </mc:Choice>
        <mc:Fallback>
          <p:pic>
            <p:nvPicPr>
              <p:cNvPr id="30" name="墨迹 33">
                <a:extLst>
                  <a:ext uri="{FF2B5EF4-FFF2-40B4-BE49-F238E27FC236}">
                    <a16:creationId xmlns:a16="http://schemas.microsoft.com/office/drawing/2014/main" id="{AFB93038-8B53-A04E-B299-80916BCAA98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56340" y="669529"/>
                <a:ext cx="2084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1" name="墨迹 34">
                <a:extLst>
                  <a:ext uri="{FF2B5EF4-FFF2-40B4-BE49-F238E27FC236}">
                    <a16:creationId xmlns:a16="http://schemas.microsoft.com/office/drawing/2014/main" id="{FBB971E8-64C1-F74A-B688-A4E3F9CC4408}"/>
                  </a:ext>
                </a:extLst>
              </p14:cNvPr>
              <p14:cNvContentPartPr/>
              <p14:nvPr/>
            </p14:nvContentPartPr>
            <p14:xfrm>
              <a:off x="2970460" y="415729"/>
              <a:ext cx="1270440" cy="640080"/>
            </p14:xfrm>
          </p:contentPart>
        </mc:Choice>
        <mc:Fallback>
          <p:pic>
            <p:nvPicPr>
              <p:cNvPr id="31" name="墨迹 34">
                <a:extLst>
                  <a:ext uri="{FF2B5EF4-FFF2-40B4-BE49-F238E27FC236}">
                    <a16:creationId xmlns:a16="http://schemas.microsoft.com/office/drawing/2014/main" id="{FBB971E8-64C1-F74A-B688-A4E3F9CC440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63260" y="408169"/>
                <a:ext cx="1285560" cy="65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9" name="墨迹 39">
                <a:extLst>
                  <a:ext uri="{FF2B5EF4-FFF2-40B4-BE49-F238E27FC236}">
                    <a16:creationId xmlns:a16="http://schemas.microsoft.com/office/drawing/2014/main" id="{E0E62477-AB4C-4D4F-805A-AA73DE746BBE}"/>
                  </a:ext>
                </a:extLst>
              </p14:cNvPr>
              <p14:cNvContentPartPr/>
              <p14:nvPr/>
            </p14:nvContentPartPr>
            <p14:xfrm>
              <a:off x="6270220" y="435169"/>
              <a:ext cx="1214280" cy="628560"/>
            </p14:xfrm>
          </p:contentPart>
        </mc:Choice>
        <mc:Fallback>
          <p:pic>
            <p:nvPicPr>
              <p:cNvPr id="39" name="墨迹 39">
                <a:extLst>
                  <a:ext uri="{FF2B5EF4-FFF2-40B4-BE49-F238E27FC236}">
                    <a16:creationId xmlns:a16="http://schemas.microsoft.com/office/drawing/2014/main" id="{E0E62477-AB4C-4D4F-805A-AA73DE746BB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62660" y="427609"/>
                <a:ext cx="122940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9" name="墨迹 49">
                <a:extLst>
                  <a:ext uri="{FF2B5EF4-FFF2-40B4-BE49-F238E27FC236}">
                    <a16:creationId xmlns:a16="http://schemas.microsoft.com/office/drawing/2014/main" id="{12C4F2D3-6B7F-874C-8B7A-438377CE0890}"/>
                  </a:ext>
                </a:extLst>
              </p14:cNvPr>
              <p14:cNvContentPartPr/>
              <p14:nvPr/>
            </p14:nvContentPartPr>
            <p14:xfrm>
              <a:off x="9015580" y="166609"/>
              <a:ext cx="1742760" cy="952920"/>
            </p14:xfrm>
          </p:contentPart>
        </mc:Choice>
        <mc:Fallback>
          <p:pic>
            <p:nvPicPr>
              <p:cNvPr id="49" name="墨迹 49">
                <a:extLst>
                  <a:ext uri="{FF2B5EF4-FFF2-40B4-BE49-F238E27FC236}">
                    <a16:creationId xmlns:a16="http://schemas.microsoft.com/office/drawing/2014/main" id="{12C4F2D3-6B7F-874C-8B7A-438377CE089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008020" y="159049"/>
                <a:ext cx="1757880" cy="9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DB751000-5095-AB4C-AD8D-F127F04E30AF}"/>
                  </a:ext>
                </a:extLst>
              </p14:cNvPr>
              <p14:cNvContentPartPr/>
              <p14:nvPr/>
            </p14:nvContentPartPr>
            <p14:xfrm>
              <a:off x="2360620" y="1492849"/>
              <a:ext cx="111600" cy="10008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DB751000-5095-AB4C-AD8D-F127F04E30A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3060" y="1485289"/>
                <a:ext cx="1267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24050306-5328-DE47-89AF-3F4AA9244A66}"/>
                  </a:ext>
                </a:extLst>
              </p14:cNvPr>
              <p14:cNvContentPartPr/>
              <p14:nvPr/>
            </p14:nvContentPartPr>
            <p14:xfrm>
              <a:off x="2372860" y="1754209"/>
              <a:ext cx="330480" cy="8748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24050306-5328-DE47-89AF-3F4AA9244A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65300" y="1746649"/>
                <a:ext cx="3452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9" name="墨迹 85">
                <a:extLst>
                  <a:ext uri="{FF2B5EF4-FFF2-40B4-BE49-F238E27FC236}">
                    <a16:creationId xmlns:a16="http://schemas.microsoft.com/office/drawing/2014/main" id="{785A94CC-1D64-3E42-A8D6-AC458AD194CB}"/>
                  </a:ext>
                </a:extLst>
              </p14:cNvPr>
              <p14:cNvContentPartPr/>
              <p14:nvPr/>
            </p14:nvContentPartPr>
            <p14:xfrm>
              <a:off x="9040420" y="1244449"/>
              <a:ext cx="1625040" cy="827640"/>
            </p14:xfrm>
          </p:contentPart>
        </mc:Choice>
        <mc:Fallback>
          <p:pic>
            <p:nvPicPr>
              <p:cNvPr id="79" name="墨迹 85">
                <a:extLst>
                  <a:ext uri="{FF2B5EF4-FFF2-40B4-BE49-F238E27FC236}">
                    <a16:creationId xmlns:a16="http://schemas.microsoft.com/office/drawing/2014/main" id="{785A94CC-1D64-3E42-A8D6-AC458AD194C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032860" y="1236889"/>
                <a:ext cx="164016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0" name="墨迹 86">
                <a:extLst>
                  <a:ext uri="{FF2B5EF4-FFF2-40B4-BE49-F238E27FC236}">
                    <a16:creationId xmlns:a16="http://schemas.microsoft.com/office/drawing/2014/main" id="{374385EE-9C88-B941-8A34-FF90F738342F}"/>
                  </a:ext>
                </a:extLst>
              </p14:cNvPr>
              <p14:cNvContentPartPr/>
              <p14:nvPr/>
            </p14:nvContentPartPr>
            <p14:xfrm>
              <a:off x="5865580" y="1355689"/>
              <a:ext cx="1991880" cy="609840"/>
            </p14:xfrm>
          </p:contentPart>
        </mc:Choice>
        <mc:Fallback>
          <p:pic>
            <p:nvPicPr>
              <p:cNvPr id="80" name="墨迹 86">
                <a:extLst>
                  <a:ext uri="{FF2B5EF4-FFF2-40B4-BE49-F238E27FC236}">
                    <a16:creationId xmlns:a16="http://schemas.microsoft.com/office/drawing/2014/main" id="{374385EE-9C88-B941-8A34-FF90F738342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58020" y="1348129"/>
                <a:ext cx="2007000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1" name="墨迹 87">
                <a:extLst>
                  <a:ext uri="{FF2B5EF4-FFF2-40B4-BE49-F238E27FC236}">
                    <a16:creationId xmlns:a16="http://schemas.microsoft.com/office/drawing/2014/main" id="{61AD7622-CF0C-F249-AA50-72C6A6846C3B}"/>
                  </a:ext>
                </a:extLst>
              </p14:cNvPr>
              <p14:cNvContentPartPr/>
              <p14:nvPr/>
            </p14:nvContentPartPr>
            <p14:xfrm>
              <a:off x="5361220" y="1442809"/>
              <a:ext cx="224280" cy="346320"/>
            </p14:xfrm>
          </p:contentPart>
        </mc:Choice>
        <mc:Fallback>
          <p:pic>
            <p:nvPicPr>
              <p:cNvPr id="81" name="墨迹 87">
                <a:extLst>
                  <a:ext uri="{FF2B5EF4-FFF2-40B4-BE49-F238E27FC236}">
                    <a16:creationId xmlns:a16="http://schemas.microsoft.com/office/drawing/2014/main" id="{61AD7622-CF0C-F249-AA50-72C6A6846C3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53672" y="1435249"/>
                <a:ext cx="239016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2" name="墨迹 88">
                <a:extLst>
                  <a:ext uri="{FF2B5EF4-FFF2-40B4-BE49-F238E27FC236}">
                    <a16:creationId xmlns:a16="http://schemas.microsoft.com/office/drawing/2014/main" id="{21949BDE-A253-C342-83DC-726757D1768C}"/>
                  </a:ext>
                </a:extLst>
              </p14:cNvPr>
              <p14:cNvContentPartPr/>
              <p14:nvPr/>
            </p14:nvContentPartPr>
            <p14:xfrm>
              <a:off x="4751020" y="1567369"/>
              <a:ext cx="221040" cy="224640"/>
            </p14:xfrm>
          </p:contentPart>
        </mc:Choice>
        <mc:Fallback>
          <p:pic>
            <p:nvPicPr>
              <p:cNvPr id="82" name="墨迹 88">
                <a:extLst>
                  <a:ext uri="{FF2B5EF4-FFF2-40B4-BE49-F238E27FC236}">
                    <a16:creationId xmlns:a16="http://schemas.microsoft.com/office/drawing/2014/main" id="{21949BDE-A253-C342-83DC-726757D1768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43460" y="1559809"/>
                <a:ext cx="2361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3" name="墨迹 89">
                <a:extLst>
                  <a:ext uri="{FF2B5EF4-FFF2-40B4-BE49-F238E27FC236}">
                    <a16:creationId xmlns:a16="http://schemas.microsoft.com/office/drawing/2014/main" id="{B7C7A522-6103-0944-8D3E-89FA3CDCF11C}"/>
                  </a:ext>
                </a:extLst>
              </p14:cNvPr>
              <p14:cNvContentPartPr/>
              <p14:nvPr/>
            </p14:nvContentPartPr>
            <p14:xfrm>
              <a:off x="3070900" y="1361809"/>
              <a:ext cx="1300320" cy="567000"/>
            </p14:xfrm>
          </p:contentPart>
        </mc:Choice>
        <mc:Fallback>
          <p:pic>
            <p:nvPicPr>
              <p:cNvPr id="83" name="墨迹 89">
                <a:extLst>
                  <a:ext uri="{FF2B5EF4-FFF2-40B4-BE49-F238E27FC236}">
                    <a16:creationId xmlns:a16="http://schemas.microsoft.com/office/drawing/2014/main" id="{B7C7A522-6103-0944-8D3E-89FA3CDCF11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63338" y="1354249"/>
                <a:ext cx="1315444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4" name="墨迹 90">
                <a:extLst>
                  <a:ext uri="{FF2B5EF4-FFF2-40B4-BE49-F238E27FC236}">
                    <a16:creationId xmlns:a16="http://schemas.microsoft.com/office/drawing/2014/main" id="{E77A3216-5D2C-6A4D-A162-0A7AAF6B2DC6}"/>
                  </a:ext>
                </a:extLst>
              </p14:cNvPr>
              <p14:cNvContentPartPr/>
              <p14:nvPr/>
            </p14:nvContentPartPr>
            <p14:xfrm>
              <a:off x="1825300" y="1523809"/>
              <a:ext cx="236520" cy="409680"/>
            </p14:xfrm>
          </p:contentPart>
        </mc:Choice>
        <mc:Fallback>
          <p:pic>
            <p:nvPicPr>
              <p:cNvPr id="84" name="墨迹 90">
                <a:extLst>
                  <a:ext uri="{FF2B5EF4-FFF2-40B4-BE49-F238E27FC236}">
                    <a16:creationId xmlns:a16="http://schemas.microsoft.com/office/drawing/2014/main" id="{E77A3216-5D2C-6A4D-A162-0A7AAF6B2DC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17751" y="1516249"/>
                <a:ext cx="251617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5" name="墨迹 91">
                <a:extLst>
                  <a:ext uri="{FF2B5EF4-FFF2-40B4-BE49-F238E27FC236}">
                    <a16:creationId xmlns:a16="http://schemas.microsoft.com/office/drawing/2014/main" id="{4DAAE40F-C5E2-D647-ACC9-C91CC538DE47}"/>
                  </a:ext>
                </a:extLst>
              </p14:cNvPr>
              <p14:cNvContentPartPr/>
              <p14:nvPr/>
            </p14:nvContentPartPr>
            <p14:xfrm>
              <a:off x="735580" y="1505089"/>
              <a:ext cx="489600" cy="442440"/>
            </p14:xfrm>
          </p:contentPart>
        </mc:Choice>
        <mc:Fallback>
          <p:pic>
            <p:nvPicPr>
              <p:cNvPr id="85" name="墨迹 91">
                <a:extLst>
                  <a:ext uri="{FF2B5EF4-FFF2-40B4-BE49-F238E27FC236}">
                    <a16:creationId xmlns:a16="http://schemas.microsoft.com/office/drawing/2014/main" id="{4DAAE40F-C5E2-D647-ACC9-C91CC538DE4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8014" y="1497529"/>
                <a:ext cx="504731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7" name="墨迹 97">
                <a:extLst>
                  <a:ext uri="{FF2B5EF4-FFF2-40B4-BE49-F238E27FC236}">
                    <a16:creationId xmlns:a16="http://schemas.microsoft.com/office/drawing/2014/main" id="{28B336F6-D17D-0C40-A344-26C6B3091E25}"/>
                  </a:ext>
                </a:extLst>
              </p14:cNvPr>
              <p14:cNvContentPartPr/>
              <p14:nvPr/>
            </p14:nvContentPartPr>
            <p14:xfrm>
              <a:off x="10347940" y="1225009"/>
              <a:ext cx="697320" cy="853200"/>
            </p14:xfrm>
          </p:contentPart>
        </mc:Choice>
        <mc:Fallback>
          <p:pic>
            <p:nvPicPr>
              <p:cNvPr id="97" name="墨迹 97">
                <a:extLst>
                  <a:ext uri="{FF2B5EF4-FFF2-40B4-BE49-F238E27FC236}">
                    <a16:creationId xmlns:a16="http://schemas.microsoft.com/office/drawing/2014/main" id="{28B336F6-D17D-0C40-A344-26C6B3091E2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340384" y="1217449"/>
                <a:ext cx="712432" cy="86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4" name="墨迹 104">
                <a:extLst>
                  <a:ext uri="{FF2B5EF4-FFF2-40B4-BE49-F238E27FC236}">
                    <a16:creationId xmlns:a16="http://schemas.microsoft.com/office/drawing/2014/main" id="{3A6D9822-D1B4-3B44-908F-50EA51D10B15}"/>
                  </a:ext>
                </a:extLst>
              </p14:cNvPr>
              <p14:cNvContentPartPr/>
              <p14:nvPr/>
            </p14:nvContentPartPr>
            <p14:xfrm>
              <a:off x="674020" y="3024289"/>
              <a:ext cx="1081080" cy="716400"/>
            </p14:xfrm>
          </p:contentPart>
        </mc:Choice>
        <mc:Fallback>
          <p:pic>
            <p:nvPicPr>
              <p:cNvPr id="104" name="墨迹 104">
                <a:extLst>
                  <a:ext uri="{FF2B5EF4-FFF2-40B4-BE49-F238E27FC236}">
                    <a16:creationId xmlns:a16="http://schemas.microsoft.com/office/drawing/2014/main" id="{3A6D9822-D1B4-3B44-908F-50EA51D10B1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6457" y="3016729"/>
                <a:ext cx="1096205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EE6B40B9-05F5-404A-9D03-6C237F5C3B14}"/>
                  </a:ext>
                </a:extLst>
              </p14:cNvPr>
              <p14:cNvContentPartPr/>
              <p14:nvPr/>
            </p14:nvContentPartPr>
            <p14:xfrm>
              <a:off x="8529940" y="3329209"/>
              <a:ext cx="50040" cy="13716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EE6B40B9-05F5-404A-9D03-6C237F5C3B1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522380" y="3321649"/>
                <a:ext cx="651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5" name="墨迹 125">
                <a:extLst>
                  <a:ext uri="{FF2B5EF4-FFF2-40B4-BE49-F238E27FC236}">
                    <a16:creationId xmlns:a16="http://schemas.microsoft.com/office/drawing/2014/main" id="{3BDEA61D-397A-6146-972E-31A9D9AF73A6}"/>
                  </a:ext>
                </a:extLst>
              </p14:cNvPr>
              <p14:cNvContentPartPr/>
              <p14:nvPr/>
            </p14:nvContentPartPr>
            <p14:xfrm>
              <a:off x="2130220" y="2743849"/>
              <a:ext cx="6026040" cy="856800"/>
            </p14:xfrm>
          </p:contentPart>
        </mc:Choice>
        <mc:Fallback>
          <p:pic>
            <p:nvPicPr>
              <p:cNvPr id="125" name="墨迹 125">
                <a:extLst>
                  <a:ext uri="{FF2B5EF4-FFF2-40B4-BE49-F238E27FC236}">
                    <a16:creationId xmlns:a16="http://schemas.microsoft.com/office/drawing/2014/main" id="{3BDEA61D-397A-6146-972E-31A9D9AF73A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22660" y="2736649"/>
                <a:ext cx="6041160" cy="87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B793F8DE-672A-384C-BC7A-2F155F14C35B}"/>
                  </a:ext>
                </a:extLst>
              </p14:cNvPr>
              <p14:cNvContentPartPr/>
              <p14:nvPr/>
            </p14:nvContentPartPr>
            <p14:xfrm>
              <a:off x="8915860" y="2840329"/>
              <a:ext cx="143640" cy="64512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B793F8DE-672A-384C-BC7A-2F155F14C35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908300" y="2832769"/>
                <a:ext cx="15876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9" name="墨迹 139">
                <a:extLst>
                  <a:ext uri="{FF2B5EF4-FFF2-40B4-BE49-F238E27FC236}">
                    <a16:creationId xmlns:a16="http://schemas.microsoft.com/office/drawing/2014/main" id="{2D6C4F18-C108-7448-9B95-C1CB1C36AF33}"/>
                  </a:ext>
                </a:extLst>
              </p14:cNvPr>
              <p14:cNvContentPartPr/>
              <p14:nvPr/>
            </p14:nvContentPartPr>
            <p14:xfrm>
              <a:off x="9345700" y="2544769"/>
              <a:ext cx="1843200" cy="1085040"/>
            </p14:xfrm>
          </p:contentPart>
        </mc:Choice>
        <mc:Fallback>
          <p:pic>
            <p:nvPicPr>
              <p:cNvPr id="139" name="墨迹 139">
                <a:extLst>
                  <a:ext uri="{FF2B5EF4-FFF2-40B4-BE49-F238E27FC236}">
                    <a16:creationId xmlns:a16="http://schemas.microsoft.com/office/drawing/2014/main" id="{2D6C4F18-C108-7448-9B95-C1CB1C36AF3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338140" y="2537209"/>
                <a:ext cx="1858320" cy="11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FE596F60-D307-214A-954E-FAC5CC195E5F}"/>
                  </a:ext>
                </a:extLst>
              </p14:cNvPr>
              <p14:cNvContentPartPr/>
              <p14:nvPr/>
            </p14:nvContentPartPr>
            <p14:xfrm>
              <a:off x="1165060" y="4506409"/>
              <a:ext cx="31320" cy="4320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FE596F60-D307-214A-954E-FAC5CC195E5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57860" y="4498849"/>
                <a:ext cx="464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E5F86CFE-C641-6C40-AC45-24DA8ABD09E8}"/>
                  </a:ext>
                </a:extLst>
              </p14:cNvPr>
              <p14:cNvContentPartPr/>
              <p14:nvPr/>
            </p14:nvContentPartPr>
            <p14:xfrm>
              <a:off x="1196380" y="4773529"/>
              <a:ext cx="6480" cy="6876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E5F86CFE-C641-6C40-AC45-24DA8ABD09E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88820" y="4765969"/>
                <a:ext cx="216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0561A6FF-8811-DD4E-98E2-42D4AE592055}"/>
                  </a:ext>
                </a:extLst>
              </p14:cNvPr>
              <p14:cNvContentPartPr/>
              <p14:nvPr/>
            </p14:nvContentPartPr>
            <p14:xfrm>
              <a:off x="760420" y="5314969"/>
              <a:ext cx="162360" cy="36144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0561A6FF-8811-DD4E-98E2-42D4AE59205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53220" y="5307769"/>
                <a:ext cx="1771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7" name="墨迹 160">
                <a:extLst>
                  <a:ext uri="{FF2B5EF4-FFF2-40B4-BE49-F238E27FC236}">
                    <a16:creationId xmlns:a16="http://schemas.microsoft.com/office/drawing/2014/main" id="{B6DACDF0-345D-C94D-8166-60FAFEF32EBD}"/>
                  </a:ext>
                </a:extLst>
              </p14:cNvPr>
              <p14:cNvContentPartPr/>
              <p14:nvPr/>
            </p14:nvContentPartPr>
            <p14:xfrm>
              <a:off x="3518380" y="4786129"/>
              <a:ext cx="1519560" cy="741240"/>
            </p14:xfrm>
          </p:contentPart>
        </mc:Choice>
        <mc:Fallback>
          <p:pic>
            <p:nvPicPr>
              <p:cNvPr id="157" name="墨迹 160">
                <a:extLst>
                  <a:ext uri="{FF2B5EF4-FFF2-40B4-BE49-F238E27FC236}">
                    <a16:creationId xmlns:a16="http://schemas.microsoft.com/office/drawing/2014/main" id="{B6DACDF0-345D-C94D-8166-60FAFEF32EB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10818" y="4778569"/>
                <a:ext cx="1534684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8" name="墨迹 161">
                <a:extLst>
                  <a:ext uri="{FF2B5EF4-FFF2-40B4-BE49-F238E27FC236}">
                    <a16:creationId xmlns:a16="http://schemas.microsoft.com/office/drawing/2014/main" id="{BD348678-7624-2843-B9A9-37300E23ABC0}"/>
                  </a:ext>
                </a:extLst>
              </p14:cNvPr>
              <p14:cNvContentPartPr/>
              <p14:nvPr/>
            </p14:nvContentPartPr>
            <p14:xfrm>
              <a:off x="2883340" y="4997809"/>
              <a:ext cx="354600" cy="385560"/>
            </p14:xfrm>
          </p:contentPart>
        </mc:Choice>
        <mc:Fallback>
          <p:pic>
            <p:nvPicPr>
              <p:cNvPr id="158" name="墨迹 161">
                <a:extLst>
                  <a:ext uri="{FF2B5EF4-FFF2-40B4-BE49-F238E27FC236}">
                    <a16:creationId xmlns:a16="http://schemas.microsoft.com/office/drawing/2014/main" id="{BD348678-7624-2843-B9A9-37300E23ABC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875780" y="4990249"/>
                <a:ext cx="36972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9" name="墨迹 162">
                <a:extLst>
                  <a:ext uri="{FF2B5EF4-FFF2-40B4-BE49-F238E27FC236}">
                    <a16:creationId xmlns:a16="http://schemas.microsoft.com/office/drawing/2014/main" id="{F3FC4860-6DBC-F349-9C90-412932CF5E24}"/>
                  </a:ext>
                </a:extLst>
              </p14:cNvPr>
              <p14:cNvContentPartPr/>
              <p14:nvPr/>
            </p14:nvContentPartPr>
            <p14:xfrm>
              <a:off x="2410300" y="4975489"/>
              <a:ext cx="243000" cy="483480"/>
            </p14:xfrm>
          </p:contentPart>
        </mc:Choice>
        <mc:Fallback>
          <p:pic>
            <p:nvPicPr>
              <p:cNvPr id="159" name="墨迹 162">
                <a:extLst>
                  <a:ext uri="{FF2B5EF4-FFF2-40B4-BE49-F238E27FC236}">
                    <a16:creationId xmlns:a16="http://schemas.microsoft.com/office/drawing/2014/main" id="{F3FC4860-6DBC-F349-9C90-412932CF5E2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02740" y="4967923"/>
                <a:ext cx="258120" cy="498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60" name="墨迹 163">
                <a:extLst>
                  <a:ext uri="{FF2B5EF4-FFF2-40B4-BE49-F238E27FC236}">
                    <a16:creationId xmlns:a16="http://schemas.microsoft.com/office/drawing/2014/main" id="{6B2869D9-F1B3-2C41-9D94-A5D5754B9290}"/>
                  </a:ext>
                </a:extLst>
              </p14:cNvPr>
              <p14:cNvContentPartPr/>
              <p14:nvPr/>
            </p14:nvContentPartPr>
            <p14:xfrm>
              <a:off x="1146700" y="5091049"/>
              <a:ext cx="491400" cy="566640"/>
            </p14:xfrm>
          </p:contentPart>
        </mc:Choice>
        <mc:Fallback>
          <p:pic>
            <p:nvPicPr>
              <p:cNvPr id="160" name="墨迹 163">
                <a:extLst>
                  <a:ext uri="{FF2B5EF4-FFF2-40B4-BE49-F238E27FC236}">
                    <a16:creationId xmlns:a16="http://schemas.microsoft.com/office/drawing/2014/main" id="{6B2869D9-F1B3-2C41-9D94-A5D5754B929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39140" y="5083494"/>
                <a:ext cx="506520" cy="581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75" name="墨迹 176">
                <a:extLst>
                  <a:ext uri="{FF2B5EF4-FFF2-40B4-BE49-F238E27FC236}">
                    <a16:creationId xmlns:a16="http://schemas.microsoft.com/office/drawing/2014/main" id="{723C39C4-D3B9-4142-A925-5A4B358EFF91}"/>
                  </a:ext>
                </a:extLst>
              </p14:cNvPr>
              <p14:cNvContentPartPr/>
              <p14:nvPr/>
            </p14:nvContentPartPr>
            <p14:xfrm>
              <a:off x="5915260" y="4567969"/>
              <a:ext cx="2876760" cy="716400"/>
            </p14:xfrm>
          </p:contentPart>
        </mc:Choice>
        <mc:Fallback>
          <p:pic>
            <p:nvPicPr>
              <p:cNvPr id="175" name="墨迹 176">
                <a:extLst>
                  <a:ext uri="{FF2B5EF4-FFF2-40B4-BE49-F238E27FC236}">
                    <a16:creationId xmlns:a16="http://schemas.microsoft.com/office/drawing/2014/main" id="{723C39C4-D3B9-4142-A925-5A4B358EFF9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907699" y="4560409"/>
                <a:ext cx="2891882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76" name="墨迹 177">
                <a:extLst>
                  <a:ext uri="{FF2B5EF4-FFF2-40B4-BE49-F238E27FC236}">
                    <a16:creationId xmlns:a16="http://schemas.microsoft.com/office/drawing/2014/main" id="{C5CBDCCD-AEFC-2745-8C04-B25D91ECC610}"/>
                  </a:ext>
                </a:extLst>
              </p14:cNvPr>
              <p14:cNvContentPartPr/>
              <p14:nvPr/>
            </p14:nvContentPartPr>
            <p14:xfrm>
              <a:off x="5423500" y="4991329"/>
              <a:ext cx="212040" cy="386280"/>
            </p14:xfrm>
          </p:contentPart>
        </mc:Choice>
        <mc:Fallback>
          <p:pic>
            <p:nvPicPr>
              <p:cNvPr id="176" name="墨迹 177">
                <a:extLst>
                  <a:ext uri="{FF2B5EF4-FFF2-40B4-BE49-F238E27FC236}">
                    <a16:creationId xmlns:a16="http://schemas.microsoft.com/office/drawing/2014/main" id="{C5CBDCCD-AEFC-2745-8C04-B25D91ECC61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15940" y="4983769"/>
                <a:ext cx="22716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5F984B66-AD3F-AE4F-806C-CE6304CC48CE}"/>
                  </a:ext>
                </a:extLst>
              </p14:cNvPr>
              <p14:cNvContentPartPr/>
              <p14:nvPr/>
            </p14:nvContentPartPr>
            <p14:xfrm>
              <a:off x="9320500" y="4549249"/>
              <a:ext cx="131040" cy="65412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5F984B66-AD3F-AE4F-806C-CE6304CC48C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312940" y="4542049"/>
                <a:ext cx="14616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85" name="墨迹 185">
                <a:extLst>
                  <a:ext uri="{FF2B5EF4-FFF2-40B4-BE49-F238E27FC236}">
                    <a16:creationId xmlns:a16="http://schemas.microsoft.com/office/drawing/2014/main" id="{54C55C0D-03B7-304C-9693-08C891F2F515}"/>
                  </a:ext>
                </a:extLst>
              </p14:cNvPr>
              <p14:cNvContentPartPr/>
              <p14:nvPr/>
            </p14:nvContentPartPr>
            <p14:xfrm>
              <a:off x="9700300" y="4356289"/>
              <a:ext cx="498600" cy="915480"/>
            </p14:xfrm>
          </p:contentPart>
        </mc:Choice>
        <mc:Fallback>
          <p:pic>
            <p:nvPicPr>
              <p:cNvPr id="185" name="墨迹 185">
                <a:extLst>
                  <a:ext uri="{FF2B5EF4-FFF2-40B4-BE49-F238E27FC236}">
                    <a16:creationId xmlns:a16="http://schemas.microsoft.com/office/drawing/2014/main" id="{54C55C0D-03B7-304C-9693-08C891F2F51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692740" y="4348729"/>
                <a:ext cx="513720" cy="9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89" name="墨迹 189">
                <a:extLst>
                  <a:ext uri="{FF2B5EF4-FFF2-40B4-BE49-F238E27FC236}">
                    <a16:creationId xmlns:a16="http://schemas.microsoft.com/office/drawing/2014/main" id="{1DBB7200-4A3B-D54F-8132-0EDC0B1BDCFC}"/>
                  </a:ext>
                </a:extLst>
              </p14:cNvPr>
              <p14:cNvContentPartPr/>
              <p14:nvPr/>
            </p14:nvContentPartPr>
            <p14:xfrm>
              <a:off x="10403740" y="4207609"/>
              <a:ext cx="785160" cy="1039320"/>
            </p14:xfrm>
          </p:contentPart>
        </mc:Choice>
        <mc:Fallback>
          <p:pic>
            <p:nvPicPr>
              <p:cNvPr id="189" name="墨迹 189">
                <a:extLst>
                  <a:ext uri="{FF2B5EF4-FFF2-40B4-BE49-F238E27FC236}">
                    <a16:creationId xmlns:a16="http://schemas.microsoft.com/office/drawing/2014/main" id="{1DBB7200-4A3B-D54F-8132-0EDC0B1BDCF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396177" y="4200049"/>
                <a:ext cx="800287" cy="10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A60737CF-92A0-0A4E-ADEB-1C3E8895F769}"/>
                  </a:ext>
                </a:extLst>
              </p14:cNvPr>
              <p14:cNvContentPartPr/>
              <p14:nvPr/>
            </p14:nvContentPartPr>
            <p14:xfrm>
              <a:off x="598780" y="6373369"/>
              <a:ext cx="305280" cy="6876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A60737CF-92A0-0A4E-ADEB-1C3E8895F76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91220" y="6365809"/>
                <a:ext cx="3204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44ACAF45-C688-EA46-957E-F8747F0494C3}"/>
                  </a:ext>
                </a:extLst>
              </p14:cNvPr>
              <p14:cNvContentPartPr/>
              <p14:nvPr/>
            </p14:nvContentPartPr>
            <p14:xfrm>
              <a:off x="557740" y="6504049"/>
              <a:ext cx="327600" cy="7524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44ACAF45-C688-EA46-957E-F8747F0494C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0540" y="6496849"/>
                <a:ext cx="3427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8C1D88E1-5D37-724A-AA9A-C05356AF5477}"/>
                  </a:ext>
                </a:extLst>
              </p14:cNvPr>
              <p14:cNvContentPartPr/>
              <p14:nvPr/>
            </p14:nvContentPartPr>
            <p14:xfrm>
              <a:off x="692740" y="6230449"/>
              <a:ext cx="335880" cy="44244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8C1D88E1-5D37-724A-AA9A-C05356AF547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85180" y="6222889"/>
                <a:ext cx="3510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D893DD85-4BEB-4247-93F9-FD58DF381891}"/>
                  </a:ext>
                </a:extLst>
              </p14:cNvPr>
              <p14:cNvContentPartPr/>
              <p14:nvPr/>
            </p14:nvContentPartPr>
            <p14:xfrm>
              <a:off x="1544860" y="5981329"/>
              <a:ext cx="87480" cy="63540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D893DD85-4BEB-4247-93F9-FD58DF38189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537300" y="5973769"/>
                <a:ext cx="10260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D7C9F86A-FFF4-EA4C-886F-FC4C3B4CE023}"/>
                  </a:ext>
                </a:extLst>
              </p14:cNvPr>
              <p14:cNvContentPartPr/>
              <p14:nvPr/>
            </p14:nvContentPartPr>
            <p14:xfrm>
              <a:off x="1750420" y="5887729"/>
              <a:ext cx="224640" cy="21204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D7C9F86A-FFF4-EA4C-886F-FC4C3B4CE02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742860" y="5880529"/>
                <a:ext cx="2394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4B4BEE06-19FB-4745-9766-0E6CEC38B306}"/>
                  </a:ext>
                </a:extLst>
              </p14:cNvPr>
              <p14:cNvContentPartPr/>
              <p14:nvPr/>
            </p14:nvContentPartPr>
            <p14:xfrm>
              <a:off x="2055340" y="5825809"/>
              <a:ext cx="162360" cy="21816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4B4BEE06-19FB-4745-9766-0E6CEC38B30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047780" y="5818249"/>
                <a:ext cx="1771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EF1E301B-5360-D948-82A2-FE20E323B3A2}"/>
                  </a:ext>
                </a:extLst>
              </p14:cNvPr>
              <p14:cNvContentPartPr/>
              <p14:nvPr/>
            </p14:nvContentPartPr>
            <p14:xfrm>
              <a:off x="1937260" y="6448249"/>
              <a:ext cx="187200" cy="13716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EF1E301B-5360-D948-82A2-FE20E323B3A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929700" y="6440689"/>
                <a:ext cx="2023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F525F34B-9065-DB49-B369-0709A3D60D6F}"/>
                  </a:ext>
                </a:extLst>
              </p14:cNvPr>
              <p14:cNvContentPartPr/>
              <p14:nvPr/>
            </p14:nvContentPartPr>
            <p14:xfrm>
              <a:off x="2335780" y="5875489"/>
              <a:ext cx="180720" cy="97776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F525F34B-9065-DB49-B369-0709A3D60D6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328220" y="5867929"/>
                <a:ext cx="195840" cy="9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F5DE729D-D7B5-8F44-B22C-C11DA5816558}"/>
                  </a:ext>
                </a:extLst>
              </p14:cNvPr>
              <p14:cNvContentPartPr/>
              <p14:nvPr/>
            </p14:nvContentPartPr>
            <p14:xfrm>
              <a:off x="2802700" y="6218209"/>
              <a:ext cx="149760" cy="4392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F5DE729D-D7B5-8F44-B22C-C11DA581655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795140" y="6210649"/>
                <a:ext cx="1648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C389D0DF-74BE-0348-B660-FA3630D6F050}"/>
                  </a:ext>
                </a:extLst>
              </p14:cNvPr>
              <p14:cNvContentPartPr/>
              <p14:nvPr/>
            </p14:nvContentPartPr>
            <p14:xfrm>
              <a:off x="2805220" y="6417649"/>
              <a:ext cx="221760" cy="2520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C389D0DF-74BE-0348-B660-FA3630D6F05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797660" y="6410089"/>
                <a:ext cx="2368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18E192FA-681F-5342-9488-F34D6F1C82F1}"/>
                  </a:ext>
                </a:extLst>
              </p14:cNvPr>
              <p14:cNvContentPartPr/>
              <p14:nvPr/>
            </p14:nvContentPartPr>
            <p14:xfrm>
              <a:off x="3325420" y="5913289"/>
              <a:ext cx="112320" cy="67284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18E192FA-681F-5342-9488-F34D6F1C82F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317860" y="5905729"/>
                <a:ext cx="12744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D2D0B427-33E9-8042-9366-C0452AC6D11A}"/>
                  </a:ext>
                </a:extLst>
              </p14:cNvPr>
              <p14:cNvContentPartPr/>
              <p14:nvPr/>
            </p14:nvContentPartPr>
            <p14:xfrm>
              <a:off x="3699100" y="5751289"/>
              <a:ext cx="155880" cy="28656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D2D0B427-33E9-8042-9366-C0452AC6D11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691540" y="5743729"/>
                <a:ext cx="1710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DC861B8E-6F29-F44E-BFB7-E017B36B135F}"/>
                  </a:ext>
                </a:extLst>
              </p14:cNvPr>
              <p14:cNvContentPartPr/>
              <p14:nvPr/>
            </p14:nvContentPartPr>
            <p14:xfrm>
              <a:off x="3649060" y="6374089"/>
              <a:ext cx="81360" cy="18072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DC861B8E-6F29-F44E-BFB7-E017B36B135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641500" y="6366529"/>
                <a:ext cx="964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E9E94D8E-8A8E-1148-BF15-ACEB5F36AF4B}"/>
                  </a:ext>
                </a:extLst>
              </p14:cNvPr>
              <p14:cNvContentPartPr/>
              <p14:nvPr/>
            </p14:nvContentPartPr>
            <p14:xfrm>
              <a:off x="3923020" y="5813569"/>
              <a:ext cx="150120" cy="86904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E9E94D8E-8A8E-1148-BF15-ACEB5F36AF4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915460" y="5806009"/>
                <a:ext cx="165240" cy="88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0F3E2E19-7815-1943-9FDD-54386DDD97B9}"/>
                  </a:ext>
                </a:extLst>
              </p14:cNvPr>
              <p14:cNvContentPartPr/>
              <p14:nvPr/>
            </p14:nvContentPartPr>
            <p14:xfrm>
              <a:off x="4290580" y="5807449"/>
              <a:ext cx="87480" cy="80964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0F3E2E19-7815-1943-9FDD-54386DDD97B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283020" y="5799889"/>
                <a:ext cx="102600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AC67A277-F2C0-AB44-A3CB-11283CEB5CA7}"/>
                  </a:ext>
                </a:extLst>
              </p14:cNvPr>
              <p14:cNvContentPartPr/>
              <p14:nvPr/>
            </p14:nvContentPartPr>
            <p14:xfrm>
              <a:off x="4570660" y="5732929"/>
              <a:ext cx="131040" cy="22464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AC67A277-F2C0-AB44-A3CB-11283CEB5CA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563100" y="5725369"/>
                <a:ext cx="1461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412C5572-C195-9F4B-964F-498C96FC6B29}"/>
                  </a:ext>
                </a:extLst>
              </p14:cNvPr>
              <p14:cNvContentPartPr/>
              <p14:nvPr/>
            </p14:nvContentPartPr>
            <p14:xfrm>
              <a:off x="4576780" y="6331249"/>
              <a:ext cx="155880" cy="19260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412C5572-C195-9F4B-964F-498C96FC6B2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569220" y="6323689"/>
                <a:ext cx="1710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1E7EC7A4-AE2F-2E44-9ACF-968ABE8B3755}"/>
                  </a:ext>
                </a:extLst>
              </p14:cNvPr>
              <p14:cNvContentPartPr/>
              <p14:nvPr/>
            </p14:nvContentPartPr>
            <p14:xfrm>
              <a:off x="4913020" y="5882329"/>
              <a:ext cx="131400" cy="75996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1E7EC7A4-AE2F-2E44-9ACF-968ABE8B375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905460" y="5874769"/>
                <a:ext cx="146520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3EB42D5C-EF45-2B45-B9C6-6CDD4476C431}"/>
                  </a:ext>
                </a:extLst>
              </p14:cNvPr>
              <p14:cNvContentPartPr/>
              <p14:nvPr/>
            </p14:nvContentPartPr>
            <p14:xfrm>
              <a:off x="5124700" y="6181129"/>
              <a:ext cx="205920" cy="1296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3EB42D5C-EF45-2B45-B9C6-6CDD4476C43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117140" y="6173569"/>
                <a:ext cx="2210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FD208C11-4346-8042-BF9C-D164DF27EF4B}"/>
                  </a:ext>
                </a:extLst>
              </p14:cNvPr>
              <p14:cNvContentPartPr/>
              <p14:nvPr/>
            </p14:nvContentPartPr>
            <p14:xfrm>
              <a:off x="5236660" y="6062689"/>
              <a:ext cx="31320" cy="28044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FD208C11-4346-8042-BF9C-D164DF27EF4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229100" y="6055129"/>
                <a:ext cx="464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1A4F2E01-3C98-C740-8F3C-7DF119C760BA}"/>
                  </a:ext>
                </a:extLst>
              </p14:cNvPr>
              <p14:cNvContentPartPr/>
              <p14:nvPr/>
            </p14:nvContentPartPr>
            <p14:xfrm>
              <a:off x="5535460" y="5751289"/>
              <a:ext cx="112320" cy="80352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1A4F2E01-3C98-C740-8F3C-7DF119C760B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527900" y="5743729"/>
                <a:ext cx="127440" cy="8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1F2775A4-4958-3742-BA2D-CF6E93F54950}"/>
                  </a:ext>
                </a:extLst>
              </p14:cNvPr>
              <p14:cNvContentPartPr/>
              <p14:nvPr/>
            </p14:nvContentPartPr>
            <p14:xfrm>
              <a:off x="5877820" y="5651929"/>
              <a:ext cx="112320" cy="26172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1F2775A4-4958-3742-BA2D-CF6E93F5495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870260" y="5644369"/>
                <a:ext cx="1274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6B8575A2-2433-794D-83EE-5F8E6A49C667}"/>
                  </a:ext>
                </a:extLst>
              </p14:cNvPr>
              <p14:cNvContentPartPr/>
              <p14:nvPr/>
            </p14:nvContentPartPr>
            <p14:xfrm>
              <a:off x="5865580" y="6407209"/>
              <a:ext cx="12960" cy="13176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6B8575A2-2433-794D-83EE-5F8E6A49C66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858020" y="6399649"/>
                <a:ext cx="277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231B9A32-4D68-7E4C-89B6-B6C5E026DD9B}"/>
                  </a:ext>
                </a:extLst>
              </p14:cNvPr>
              <p14:cNvContentPartPr/>
              <p14:nvPr/>
            </p14:nvContentPartPr>
            <p14:xfrm>
              <a:off x="5983660" y="5732929"/>
              <a:ext cx="212400" cy="99648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231B9A32-4D68-7E4C-89B6-B6C5E026DD9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976100" y="5725369"/>
                <a:ext cx="227160" cy="10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ED72D2E9-3F4E-4141-AEFB-C3E7D4C6CF92}"/>
                  </a:ext>
                </a:extLst>
              </p14:cNvPr>
              <p14:cNvContentPartPr/>
              <p14:nvPr/>
            </p14:nvContentPartPr>
            <p14:xfrm>
              <a:off x="6289660" y="5732929"/>
              <a:ext cx="130320" cy="74052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ED72D2E9-3F4E-4141-AEFB-C3E7D4C6CF9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282100" y="5725369"/>
                <a:ext cx="145440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E74DDC24-983F-6641-8BF3-9ED9FF026B1A}"/>
                  </a:ext>
                </a:extLst>
              </p14:cNvPr>
              <p14:cNvContentPartPr/>
              <p14:nvPr/>
            </p14:nvContentPartPr>
            <p14:xfrm>
              <a:off x="6587740" y="5608369"/>
              <a:ext cx="174600" cy="25560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E74DDC24-983F-6641-8BF3-9ED9FF026B1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580180" y="5600809"/>
                <a:ext cx="1897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E3A392AA-EFBE-D740-9A08-6B1CB7C02AA2}"/>
                  </a:ext>
                </a:extLst>
              </p14:cNvPr>
              <p14:cNvContentPartPr/>
              <p14:nvPr/>
            </p14:nvContentPartPr>
            <p14:xfrm>
              <a:off x="6500620" y="6311809"/>
              <a:ext cx="124920" cy="18036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E3A392AA-EFBE-D740-9A08-6B1CB7C02AA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493060" y="6304249"/>
                <a:ext cx="1400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0B9DBCD6-86C0-6144-A1DD-F63BBA57EDF0}"/>
                  </a:ext>
                </a:extLst>
              </p14:cNvPr>
              <p14:cNvContentPartPr/>
              <p14:nvPr/>
            </p14:nvContentPartPr>
            <p14:xfrm>
              <a:off x="6724540" y="6374089"/>
              <a:ext cx="93600" cy="2520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0B9DBCD6-86C0-6144-A1DD-F63BBA57EDF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716980" y="6366529"/>
                <a:ext cx="108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133A9A00-B378-544F-9E8D-073B0682AA84}"/>
                  </a:ext>
                </a:extLst>
              </p14:cNvPr>
              <p14:cNvContentPartPr/>
              <p14:nvPr/>
            </p14:nvContentPartPr>
            <p14:xfrm>
              <a:off x="6892660" y="6286969"/>
              <a:ext cx="12960" cy="18072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133A9A00-B378-544F-9E8D-073B0682AA8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885100" y="6279409"/>
                <a:ext cx="277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6D45782F-5F93-0F45-9C46-AE3F1146E740}"/>
                  </a:ext>
                </a:extLst>
              </p14:cNvPr>
              <p14:cNvContentPartPr/>
              <p14:nvPr/>
            </p14:nvContentPartPr>
            <p14:xfrm>
              <a:off x="7004620" y="5539609"/>
              <a:ext cx="180360" cy="108972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6D45782F-5F93-0F45-9C46-AE3F1146E74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997060" y="5532049"/>
                <a:ext cx="195120" cy="11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67010701-294C-8945-B899-DC04A7ACC1A3}"/>
                  </a:ext>
                </a:extLst>
              </p14:cNvPr>
              <p14:cNvContentPartPr/>
              <p14:nvPr/>
            </p14:nvContentPartPr>
            <p14:xfrm>
              <a:off x="7390900" y="6037849"/>
              <a:ext cx="124920" cy="1296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67010701-294C-8945-B899-DC04A7ACC1A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383340" y="6030289"/>
                <a:ext cx="1400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FCA9DFA5-DF8D-CE4D-9E00-51FBA82DC8E4}"/>
                  </a:ext>
                </a:extLst>
              </p14:cNvPr>
              <p14:cNvContentPartPr/>
              <p14:nvPr/>
            </p14:nvContentPartPr>
            <p14:xfrm>
              <a:off x="7440580" y="5994289"/>
              <a:ext cx="31320" cy="20592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FCA9DFA5-DF8D-CE4D-9E00-51FBA82DC8E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433020" y="5986729"/>
                <a:ext cx="464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7CD45897-A2E3-4A41-9671-8D558E1DFE46}"/>
                  </a:ext>
                </a:extLst>
              </p14:cNvPr>
              <p14:cNvContentPartPr/>
              <p14:nvPr/>
            </p14:nvContentPartPr>
            <p14:xfrm>
              <a:off x="7690060" y="6137569"/>
              <a:ext cx="55800" cy="36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7CD45897-A2E3-4A41-9671-8D558E1DFE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682860" y="6130009"/>
                <a:ext cx="709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6C47409D-E4D5-C347-8997-9EB6CF6DA5A5}"/>
                  </a:ext>
                </a:extLst>
              </p14:cNvPr>
              <p14:cNvContentPartPr/>
              <p14:nvPr/>
            </p14:nvContentPartPr>
            <p14:xfrm>
              <a:off x="7938460" y="6131089"/>
              <a:ext cx="143640" cy="2520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6C47409D-E4D5-C347-8997-9EB6CF6DA5A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930900" y="6123529"/>
                <a:ext cx="1587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F635FB94-A4E9-E04A-8AAF-647FE6EC234C}"/>
                  </a:ext>
                </a:extLst>
              </p14:cNvPr>
              <p14:cNvContentPartPr/>
              <p14:nvPr/>
            </p14:nvContentPartPr>
            <p14:xfrm>
              <a:off x="8206300" y="6050089"/>
              <a:ext cx="218160" cy="2520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F635FB94-A4E9-E04A-8AAF-647FE6EC234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198740" y="6042889"/>
                <a:ext cx="233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7E11C654-9CF1-5E4A-BAC0-A7DBDA40E003}"/>
                  </a:ext>
                </a:extLst>
              </p14:cNvPr>
              <p14:cNvContentPartPr/>
              <p14:nvPr/>
            </p14:nvContentPartPr>
            <p14:xfrm>
              <a:off x="8293420" y="5981689"/>
              <a:ext cx="62640" cy="21204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7E11C654-9CF1-5E4A-BAC0-A7DBDA40E00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85860" y="5974129"/>
                <a:ext cx="777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9C4D214B-7745-DE42-A20E-8B581B2F73A0}"/>
                  </a:ext>
                </a:extLst>
              </p14:cNvPr>
              <p14:cNvContentPartPr/>
              <p14:nvPr/>
            </p14:nvContentPartPr>
            <p14:xfrm>
              <a:off x="8498620" y="5546089"/>
              <a:ext cx="137520" cy="91476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9C4D214B-7745-DE42-A20E-8B581B2F73A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491060" y="5538529"/>
                <a:ext cx="152640" cy="9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54E431B4-4BC4-0A46-A0A5-D4E7AF15AC7D}"/>
                  </a:ext>
                </a:extLst>
              </p14:cNvPr>
              <p14:cNvContentPartPr/>
              <p14:nvPr/>
            </p14:nvContentPartPr>
            <p14:xfrm>
              <a:off x="8754220" y="5365369"/>
              <a:ext cx="143640" cy="37404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54E431B4-4BC4-0A46-A0A5-D4E7AF15AC7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46660" y="5357809"/>
                <a:ext cx="15876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5270BE11-30AB-BD46-A4F8-0F0B96D386E2}"/>
                  </a:ext>
                </a:extLst>
              </p14:cNvPr>
              <p14:cNvContentPartPr/>
              <p14:nvPr/>
            </p14:nvContentPartPr>
            <p14:xfrm>
              <a:off x="8828740" y="6124969"/>
              <a:ext cx="187200" cy="35856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5270BE11-30AB-BD46-A4F8-0F0B96D386E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821180" y="6117409"/>
                <a:ext cx="20232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D970099C-A8FD-174E-B2A7-AFED937AF1F7}"/>
                  </a:ext>
                </a:extLst>
              </p14:cNvPr>
              <p14:cNvContentPartPr/>
              <p14:nvPr/>
            </p14:nvContentPartPr>
            <p14:xfrm>
              <a:off x="8922340" y="5440249"/>
              <a:ext cx="181080" cy="118944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D970099C-A8FD-174E-B2A7-AFED937AF1F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914780" y="5432689"/>
                <a:ext cx="196200" cy="12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35BE1F2C-280D-AE43-908F-5CE354769D69}"/>
                  </a:ext>
                </a:extLst>
              </p14:cNvPr>
              <p14:cNvContentPartPr/>
              <p14:nvPr/>
            </p14:nvContentPartPr>
            <p14:xfrm>
              <a:off x="9226900" y="5415409"/>
              <a:ext cx="187200" cy="940320"/>
            </p14:xfrm>
          </p:contentPart>
        </mc:Choice>
        <mc:Fallback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35BE1F2C-280D-AE43-908F-5CE354769D6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19340" y="5407849"/>
                <a:ext cx="20232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E0EE1661-E561-8840-B2C4-86B04D9CA86A}"/>
                  </a:ext>
                </a:extLst>
              </p14:cNvPr>
              <p14:cNvContentPartPr/>
              <p14:nvPr/>
            </p14:nvContentPartPr>
            <p14:xfrm>
              <a:off x="9544780" y="5362849"/>
              <a:ext cx="143640" cy="35784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E0EE1661-E561-8840-B2C4-86B04D9CA86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537220" y="5355289"/>
                <a:ext cx="1587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2B93B1BF-DB40-E540-8B57-2B7785ED8177}"/>
                  </a:ext>
                </a:extLst>
              </p14:cNvPr>
              <p14:cNvContentPartPr/>
              <p14:nvPr/>
            </p14:nvContentPartPr>
            <p14:xfrm>
              <a:off x="9507340" y="6113089"/>
              <a:ext cx="131040" cy="23616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2B93B1BF-DB40-E540-8B57-2B7785ED817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99780" y="6105529"/>
                <a:ext cx="1461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DDED3C74-CD8E-DC49-8D9F-3005C3DBD5C7}"/>
                  </a:ext>
                </a:extLst>
              </p14:cNvPr>
              <p14:cNvContentPartPr/>
              <p14:nvPr/>
            </p14:nvContentPartPr>
            <p14:xfrm>
              <a:off x="9688060" y="6243409"/>
              <a:ext cx="112320" cy="1296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DDED3C74-CD8E-DC49-8D9F-3005C3DBD5C7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80500" y="6235849"/>
                <a:ext cx="127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799A2CDB-3694-A947-B868-4802310EC979}"/>
                  </a:ext>
                </a:extLst>
              </p14:cNvPr>
              <p14:cNvContentPartPr/>
              <p14:nvPr/>
            </p14:nvContentPartPr>
            <p14:xfrm>
              <a:off x="9818740" y="6112369"/>
              <a:ext cx="37800" cy="22788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799A2CDB-3694-A947-B868-4802310EC97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811180" y="6104809"/>
                <a:ext cx="529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22E9F636-BC8A-6D43-8C17-E6A2E3CA84E4}"/>
                  </a:ext>
                </a:extLst>
              </p14:cNvPr>
              <p14:cNvContentPartPr/>
              <p14:nvPr/>
            </p14:nvContentPartPr>
            <p14:xfrm>
              <a:off x="9868420" y="6124969"/>
              <a:ext cx="174600" cy="18072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22E9F636-BC8A-6D43-8C17-E6A2E3CA84E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860860" y="6117409"/>
                <a:ext cx="1897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BAFF94C0-D96A-BD46-8793-AAF3CA01127E}"/>
                  </a:ext>
                </a:extLst>
              </p14:cNvPr>
              <p14:cNvContentPartPr/>
              <p14:nvPr/>
            </p14:nvContentPartPr>
            <p14:xfrm>
              <a:off x="9980380" y="5427649"/>
              <a:ext cx="174960" cy="112716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BAFF94C0-D96A-BD46-8793-AAF3CA01127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972820" y="5420089"/>
                <a:ext cx="190080" cy="11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6090C205-DCC6-3743-8BC1-B57007EAD6FB}"/>
                  </a:ext>
                </a:extLst>
              </p14:cNvPr>
              <p14:cNvContentPartPr/>
              <p14:nvPr/>
            </p14:nvContentPartPr>
            <p14:xfrm>
              <a:off x="10226620" y="5857129"/>
              <a:ext cx="196200" cy="3132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6090C205-DCC6-3743-8BC1-B57007EAD6F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219420" y="5849569"/>
                <a:ext cx="211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39" name="墨迹 238">
                <a:extLst>
                  <a:ext uri="{FF2B5EF4-FFF2-40B4-BE49-F238E27FC236}">
                    <a16:creationId xmlns:a16="http://schemas.microsoft.com/office/drawing/2014/main" id="{136C4008-3480-B14C-ADE8-4E55CCF0CE2A}"/>
                  </a:ext>
                </a:extLst>
              </p14:cNvPr>
              <p14:cNvContentPartPr/>
              <p14:nvPr/>
            </p14:nvContentPartPr>
            <p14:xfrm>
              <a:off x="10297900" y="5770009"/>
              <a:ext cx="37800" cy="236880"/>
            </p14:xfrm>
          </p:contentPart>
        </mc:Choice>
        <mc:Fallback>
          <p:pic>
            <p:nvPicPr>
              <p:cNvPr id="239" name="墨迹 238">
                <a:extLst>
                  <a:ext uri="{FF2B5EF4-FFF2-40B4-BE49-F238E27FC236}">
                    <a16:creationId xmlns:a16="http://schemas.microsoft.com/office/drawing/2014/main" id="{136C4008-3480-B14C-ADE8-4E55CCF0CE2A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290340" y="5762449"/>
                <a:ext cx="529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6C4C4C39-A94A-A647-965B-0B6B99963ECF}"/>
                  </a:ext>
                </a:extLst>
              </p14:cNvPr>
              <p14:cNvContentPartPr/>
              <p14:nvPr/>
            </p14:nvContentPartPr>
            <p14:xfrm>
              <a:off x="10535140" y="5869729"/>
              <a:ext cx="55800" cy="1296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6C4C4C39-A94A-A647-965B-0B6B99963EC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527580" y="5862169"/>
                <a:ext cx="709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F8B688E3-3D00-074C-A2B4-1376EB73773D}"/>
                  </a:ext>
                </a:extLst>
              </p14:cNvPr>
              <p14:cNvContentPartPr/>
              <p14:nvPr/>
            </p14:nvContentPartPr>
            <p14:xfrm>
              <a:off x="10621900" y="5857129"/>
              <a:ext cx="180720" cy="31320"/>
            </p14:xfrm>
          </p:contentPart>
        </mc:Choice>
        <mc:Fallback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F8B688E3-3D00-074C-A2B4-1376EB73773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0614340" y="5849569"/>
                <a:ext cx="1958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42" name="墨迹 241">
                <a:extLst>
                  <a:ext uri="{FF2B5EF4-FFF2-40B4-BE49-F238E27FC236}">
                    <a16:creationId xmlns:a16="http://schemas.microsoft.com/office/drawing/2014/main" id="{EAE015BB-8195-2B4B-8C05-2210DBCEC5AA}"/>
                  </a:ext>
                </a:extLst>
              </p14:cNvPr>
              <p14:cNvContentPartPr/>
              <p14:nvPr/>
            </p14:nvContentPartPr>
            <p14:xfrm>
              <a:off x="10796140" y="5882329"/>
              <a:ext cx="6480" cy="6480"/>
            </p14:xfrm>
          </p:contentPart>
        </mc:Choice>
        <mc:Fallback>
          <p:pic>
            <p:nvPicPr>
              <p:cNvPr id="242" name="墨迹 241">
                <a:extLst>
                  <a:ext uri="{FF2B5EF4-FFF2-40B4-BE49-F238E27FC236}">
                    <a16:creationId xmlns:a16="http://schemas.microsoft.com/office/drawing/2014/main" id="{EAE015BB-8195-2B4B-8C05-2210DBCEC5AA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788580" y="5874769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7910E547-54BA-D74B-80D7-FC96DE3F4E47}"/>
                  </a:ext>
                </a:extLst>
              </p14:cNvPr>
              <p14:cNvContentPartPr/>
              <p14:nvPr/>
            </p14:nvContentPartPr>
            <p14:xfrm>
              <a:off x="10746100" y="5496049"/>
              <a:ext cx="143640" cy="81504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7910E547-54BA-D74B-80D7-FC96DE3F4E47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738540" y="5488489"/>
                <a:ext cx="158760" cy="83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203AAD79-F95B-CC40-A9DF-F284D5122646}"/>
                  </a:ext>
                </a:extLst>
              </p14:cNvPr>
              <p14:cNvContentPartPr/>
              <p14:nvPr/>
            </p14:nvContentPartPr>
            <p14:xfrm>
              <a:off x="11138500" y="5353129"/>
              <a:ext cx="100080" cy="330480"/>
            </p14:xfrm>
          </p:contentPart>
        </mc:Choice>
        <mc:Fallback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203AAD79-F95B-CC40-A9DF-F284D512264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1130940" y="5345569"/>
                <a:ext cx="1152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45" name="墨迹 244">
                <a:extLst>
                  <a:ext uri="{FF2B5EF4-FFF2-40B4-BE49-F238E27FC236}">
                    <a16:creationId xmlns:a16="http://schemas.microsoft.com/office/drawing/2014/main" id="{64410C32-E9CE-9046-B976-6317B1B28D9D}"/>
                  </a:ext>
                </a:extLst>
              </p14:cNvPr>
              <p14:cNvContentPartPr/>
              <p14:nvPr/>
            </p14:nvContentPartPr>
            <p14:xfrm>
              <a:off x="11045260" y="6156649"/>
              <a:ext cx="137160" cy="130320"/>
            </p14:xfrm>
          </p:contentPart>
        </mc:Choice>
        <mc:Fallback>
          <p:pic>
            <p:nvPicPr>
              <p:cNvPr id="245" name="墨迹 244">
                <a:extLst>
                  <a:ext uri="{FF2B5EF4-FFF2-40B4-BE49-F238E27FC236}">
                    <a16:creationId xmlns:a16="http://schemas.microsoft.com/office/drawing/2014/main" id="{64410C32-E9CE-9046-B976-6317B1B28D9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1037700" y="6149089"/>
                <a:ext cx="1522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46" name="墨迹 245">
                <a:extLst>
                  <a:ext uri="{FF2B5EF4-FFF2-40B4-BE49-F238E27FC236}">
                    <a16:creationId xmlns:a16="http://schemas.microsoft.com/office/drawing/2014/main" id="{29C2F164-D812-FF4C-9014-668543E2A768}"/>
                  </a:ext>
                </a:extLst>
              </p14:cNvPr>
              <p14:cNvContentPartPr/>
              <p14:nvPr/>
            </p14:nvContentPartPr>
            <p14:xfrm>
              <a:off x="10541620" y="5857129"/>
              <a:ext cx="118080" cy="43920"/>
            </p14:xfrm>
          </p:contentPart>
        </mc:Choice>
        <mc:Fallback>
          <p:pic>
            <p:nvPicPr>
              <p:cNvPr id="246" name="墨迹 245">
                <a:extLst>
                  <a:ext uri="{FF2B5EF4-FFF2-40B4-BE49-F238E27FC236}">
                    <a16:creationId xmlns:a16="http://schemas.microsoft.com/office/drawing/2014/main" id="{29C2F164-D812-FF4C-9014-668543E2A768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534060" y="5849569"/>
                <a:ext cx="1332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47" name="墨迹 246">
                <a:extLst>
                  <a:ext uri="{FF2B5EF4-FFF2-40B4-BE49-F238E27FC236}">
                    <a16:creationId xmlns:a16="http://schemas.microsoft.com/office/drawing/2014/main" id="{3647B68B-9435-2C4B-97BE-EDB5F499C618}"/>
                  </a:ext>
                </a:extLst>
              </p14:cNvPr>
              <p14:cNvContentPartPr/>
              <p14:nvPr/>
            </p14:nvContentPartPr>
            <p14:xfrm>
              <a:off x="10652860" y="5794849"/>
              <a:ext cx="19080" cy="205920"/>
            </p14:xfrm>
          </p:contentPart>
        </mc:Choice>
        <mc:Fallback>
          <p:pic>
            <p:nvPicPr>
              <p:cNvPr id="247" name="墨迹 246">
                <a:extLst>
                  <a:ext uri="{FF2B5EF4-FFF2-40B4-BE49-F238E27FC236}">
                    <a16:creationId xmlns:a16="http://schemas.microsoft.com/office/drawing/2014/main" id="{3647B68B-9435-2C4B-97BE-EDB5F499C618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645300" y="5787649"/>
                <a:ext cx="342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48" name="墨迹 247">
                <a:extLst>
                  <a:ext uri="{FF2B5EF4-FFF2-40B4-BE49-F238E27FC236}">
                    <a16:creationId xmlns:a16="http://schemas.microsoft.com/office/drawing/2014/main" id="{05AB4387-0AB8-BC48-BF09-E1C236CC9874}"/>
                  </a:ext>
                </a:extLst>
              </p14:cNvPr>
              <p14:cNvContentPartPr/>
              <p14:nvPr/>
            </p14:nvContentPartPr>
            <p14:xfrm>
              <a:off x="11175940" y="5396689"/>
              <a:ext cx="261360" cy="1021320"/>
            </p14:xfrm>
          </p:contentPart>
        </mc:Choice>
        <mc:Fallback>
          <p:pic>
            <p:nvPicPr>
              <p:cNvPr id="248" name="墨迹 247">
                <a:extLst>
                  <a:ext uri="{FF2B5EF4-FFF2-40B4-BE49-F238E27FC236}">
                    <a16:creationId xmlns:a16="http://schemas.microsoft.com/office/drawing/2014/main" id="{05AB4387-0AB8-BC48-BF09-E1C236CC987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168380" y="5389129"/>
                <a:ext cx="276480" cy="10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DAEC03C4-C796-A34D-A820-DB2A8001E6FE}"/>
                  </a:ext>
                </a:extLst>
              </p14:cNvPr>
              <p14:cNvContentPartPr/>
              <p14:nvPr/>
            </p14:nvContentPartPr>
            <p14:xfrm>
              <a:off x="11505700" y="5458969"/>
              <a:ext cx="81360" cy="660240"/>
            </p14:xfrm>
          </p:contentPart>
        </mc:Choice>
        <mc:Fallback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DAEC03C4-C796-A34D-A820-DB2A8001E6F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1498140" y="5451409"/>
                <a:ext cx="9648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50" name="墨迹 249">
                <a:extLst>
                  <a:ext uri="{FF2B5EF4-FFF2-40B4-BE49-F238E27FC236}">
                    <a16:creationId xmlns:a16="http://schemas.microsoft.com/office/drawing/2014/main" id="{85EDD7A6-651D-5848-B49D-A796D0CC0961}"/>
                  </a:ext>
                </a:extLst>
              </p14:cNvPr>
              <p14:cNvContentPartPr/>
              <p14:nvPr/>
            </p14:nvContentPartPr>
            <p14:xfrm>
              <a:off x="11779660" y="5402809"/>
              <a:ext cx="81360" cy="311760"/>
            </p14:xfrm>
          </p:contentPart>
        </mc:Choice>
        <mc:Fallback>
          <p:pic>
            <p:nvPicPr>
              <p:cNvPr id="250" name="墨迹 249">
                <a:extLst>
                  <a:ext uri="{FF2B5EF4-FFF2-40B4-BE49-F238E27FC236}">
                    <a16:creationId xmlns:a16="http://schemas.microsoft.com/office/drawing/2014/main" id="{85EDD7A6-651D-5848-B49D-A796D0CC0961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1772100" y="5395249"/>
                <a:ext cx="964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FB75FA30-AC61-8F43-B06D-71DC9E0A44CB}"/>
                  </a:ext>
                </a:extLst>
              </p14:cNvPr>
              <p14:cNvContentPartPr/>
              <p14:nvPr/>
            </p14:nvContentPartPr>
            <p14:xfrm>
              <a:off x="11736100" y="5944249"/>
              <a:ext cx="49320" cy="222480"/>
            </p14:xfrm>
          </p:contentPart>
        </mc:Choice>
        <mc:Fallback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FB75FA30-AC61-8F43-B06D-71DC9E0A44C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1728540" y="5937049"/>
                <a:ext cx="6444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0346E8DE-02FB-CE48-AFC6-9A45135EDAE5}"/>
                  </a:ext>
                </a:extLst>
              </p14:cNvPr>
              <p14:cNvContentPartPr/>
              <p14:nvPr/>
            </p14:nvContentPartPr>
            <p14:xfrm>
              <a:off x="11864260" y="5427649"/>
              <a:ext cx="196200" cy="1058400"/>
            </p14:xfrm>
          </p:contentPart>
        </mc:Choice>
        <mc:Fallback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0346E8DE-02FB-CE48-AFC6-9A45135EDAE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1856700" y="5420089"/>
                <a:ext cx="211320" cy="10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78" name="墨迹 278">
                <a:extLst>
                  <a:ext uri="{FF2B5EF4-FFF2-40B4-BE49-F238E27FC236}">
                    <a16:creationId xmlns:a16="http://schemas.microsoft.com/office/drawing/2014/main" id="{7B47042B-27EC-7A49-A17F-02A75BC82379}"/>
                  </a:ext>
                </a:extLst>
              </p14:cNvPr>
              <p14:cNvContentPartPr/>
              <p14:nvPr/>
            </p14:nvContentPartPr>
            <p14:xfrm>
              <a:off x="7720660" y="3236329"/>
              <a:ext cx="2415600" cy="1167480"/>
            </p14:xfrm>
          </p:contentPart>
        </mc:Choice>
        <mc:Fallback>
          <p:pic>
            <p:nvPicPr>
              <p:cNvPr id="278" name="墨迹 278">
                <a:extLst>
                  <a:ext uri="{FF2B5EF4-FFF2-40B4-BE49-F238E27FC236}">
                    <a16:creationId xmlns:a16="http://schemas.microsoft.com/office/drawing/2014/main" id="{7B47042B-27EC-7A49-A17F-02A75BC8237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713100" y="3228767"/>
                <a:ext cx="2430360" cy="1182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90" name="墨迹 290">
                <a:extLst>
                  <a:ext uri="{FF2B5EF4-FFF2-40B4-BE49-F238E27FC236}">
                    <a16:creationId xmlns:a16="http://schemas.microsoft.com/office/drawing/2014/main" id="{4029B16A-5853-544B-B4AD-3A1314F4F7AE}"/>
                  </a:ext>
                </a:extLst>
              </p14:cNvPr>
              <p14:cNvContentPartPr/>
              <p14:nvPr/>
            </p14:nvContentPartPr>
            <p14:xfrm>
              <a:off x="8219980" y="4387969"/>
              <a:ext cx="4008240" cy="1936800"/>
            </p14:xfrm>
          </p:contentPart>
        </mc:Choice>
        <mc:Fallback>
          <p:pic>
            <p:nvPicPr>
              <p:cNvPr id="290" name="墨迹 290">
                <a:extLst>
                  <a:ext uri="{FF2B5EF4-FFF2-40B4-BE49-F238E27FC236}">
                    <a16:creationId xmlns:a16="http://schemas.microsoft.com/office/drawing/2014/main" id="{4029B16A-5853-544B-B4AD-3A1314F4F7AE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12420" y="4380408"/>
                <a:ext cx="4023360" cy="19519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456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527DED1A-4911-EA4A-BDF2-005212BBE770}"/>
                  </a:ext>
                </a:extLst>
              </p14:cNvPr>
              <p14:cNvContentPartPr/>
              <p14:nvPr/>
            </p14:nvContentPartPr>
            <p14:xfrm>
              <a:off x="2684260" y="739369"/>
              <a:ext cx="43920" cy="190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527DED1A-4911-EA4A-BDF2-005212BBE7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76700" y="731809"/>
                <a:ext cx="59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B70B6564-EB87-094D-8EE7-6AC8FACAD5CF}"/>
                  </a:ext>
                </a:extLst>
              </p14:cNvPr>
              <p14:cNvContentPartPr/>
              <p14:nvPr/>
            </p14:nvContentPartPr>
            <p14:xfrm>
              <a:off x="2696860" y="901369"/>
              <a:ext cx="50040" cy="252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B70B6564-EB87-094D-8EE7-6AC8FACAD5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9300" y="893809"/>
                <a:ext cx="65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墨迹 14">
                <a:extLst>
                  <a:ext uri="{FF2B5EF4-FFF2-40B4-BE49-F238E27FC236}">
                    <a16:creationId xmlns:a16="http://schemas.microsoft.com/office/drawing/2014/main" id="{3829D2F4-174E-834E-9B32-251ED16F7E38}"/>
                  </a:ext>
                </a:extLst>
              </p14:cNvPr>
              <p14:cNvContentPartPr/>
              <p14:nvPr/>
            </p14:nvContentPartPr>
            <p14:xfrm>
              <a:off x="997300" y="347329"/>
              <a:ext cx="1432080" cy="766080"/>
            </p14:xfrm>
          </p:contentPart>
        </mc:Choice>
        <mc:Fallback>
          <p:pic>
            <p:nvPicPr>
              <p:cNvPr id="13" name="墨迹 14">
                <a:extLst>
                  <a:ext uri="{FF2B5EF4-FFF2-40B4-BE49-F238E27FC236}">
                    <a16:creationId xmlns:a16="http://schemas.microsoft.com/office/drawing/2014/main" id="{3829D2F4-174E-834E-9B32-251ED16F7E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9740" y="339769"/>
                <a:ext cx="1447200" cy="78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ABE9E1D7-CE30-4D4B-838C-E67A528D414F}"/>
                  </a:ext>
                </a:extLst>
              </p14:cNvPr>
              <p14:cNvContentPartPr/>
              <p14:nvPr/>
            </p14:nvContentPartPr>
            <p14:xfrm>
              <a:off x="4190860" y="801649"/>
              <a:ext cx="50040" cy="8748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ABE9E1D7-CE30-4D4B-838C-E67A528D41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83300" y="794089"/>
                <a:ext cx="651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74EE0BAC-FB1A-3E45-887B-4EF19CA0777E}"/>
                  </a:ext>
                </a:extLst>
              </p14:cNvPr>
              <p14:cNvContentPartPr/>
              <p14:nvPr/>
            </p14:nvContentPartPr>
            <p14:xfrm>
              <a:off x="5491900" y="733249"/>
              <a:ext cx="31320" cy="10008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74EE0BAC-FB1A-3E45-887B-4EF19CA077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84340" y="725689"/>
                <a:ext cx="464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3" name="墨迹 37">
                <a:extLst>
                  <a:ext uri="{FF2B5EF4-FFF2-40B4-BE49-F238E27FC236}">
                    <a16:creationId xmlns:a16="http://schemas.microsoft.com/office/drawing/2014/main" id="{E6F16D8A-7ED4-E141-9E1B-F78E3DC79B87}"/>
                  </a:ext>
                </a:extLst>
              </p14:cNvPr>
              <p14:cNvContentPartPr/>
              <p14:nvPr/>
            </p14:nvContentPartPr>
            <p14:xfrm>
              <a:off x="8044300" y="266329"/>
              <a:ext cx="2148480" cy="616680"/>
            </p14:xfrm>
          </p:contentPart>
        </mc:Choice>
        <mc:Fallback>
          <p:pic>
            <p:nvPicPr>
              <p:cNvPr id="33" name="墨迹 37">
                <a:extLst>
                  <a:ext uri="{FF2B5EF4-FFF2-40B4-BE49-F238E27FC236}">
                    <a16:creationId xmlns:a16="http://schemas.microsoft.com/office/drawing/2014/main" id="{E6F16D8A-7ED4-E141-9E1B-F78E3DC79B8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36739" y="258769"/>
                <a:ext cx="2163603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4" name="墨迹 38">
                <a:extLst>
                  <a:ext uri="{FF2B5EF4-FFF2-40B4-BE49-F238E27FC236}">
                    <a16:creationId xmlns:a16="http://schemas.microsoft.com/office/drawing/2014/main" id="{A11FC336-0B79-4A43-A2ED-D5E626488BFF}"/>
                  </a:ext>
                </a:extLst>
              </p14:cNvPr>
              <p14:cNvContentPartPr/>
              <p14:nvPr/>
            </p14:nvContentPartPr>
            <p14:xfrm>
              <a:off x="6905260" y="521569"/>
              <a:ext cx="722520" cy="199440"/>
            </p14:xfrm>
          </p:contentPart>
        </mc:Choice>
        <mc:Fallback>
          <p:pic>
            <p:nvPicPr>
              <p:cNvPr id="34" name="墨迹 38">
                <a:extLst>
                  <a:ext uri="{FF2B5EF4-FFF2-40B4-BE49-F238E27FC236}">
                    <a16:creationId xmlns:a16="http://schemas.microsoft.com/office/drawing/2014/main" id="{A11FC336-0B79-4A43-A2ED-D5E626488BF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97700" y="514009"/>
                <a:ext cx="7376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5" name="墨迹 39">
                <a:extLst>
                  <a:ext uri="{FF2B5EF4-FFF2-40B4-BE49-F238E27FC236}">
                    <a16:creationId xmlns:a16="http://schemas.microsoft.com/office/drawing/2014/main" id="{39C8B413-AA6E-744C-95ED-0CF23C9516EB}"/>
                  </a:ext>
                </a:extLst>
              </p14:cNvPr>
              <p14:cNvContentPartPr/>
              <p14:nvPr/>
            </p14:nvContentPartPr>
            <p14:xfrm>
              <a:off x="5865580" y="677089"/>
              <a:ext cx="635400" cy="25560"/>
            </p14:xfrm>
          </p:contentPart>
        </mc:Choice>
        <mc:Fallback>
          <p:pic>
            <p:nvPicPr>
              <p:cNvPr id="35" name="墨迹 39">
                <a:extLst>
                  <a:ext uri="{FF2B5EF4-FFF2-40B4-BE49-F238E27FC236}">
                    <a16:creationId xmlns:a16="http://schemas.microsoft.com/office/drawing/2014/main" id="{39C8B413-AA6E-744C-95ED-0CF23C9516E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58020" y="669421"/>
                <a:ext cx="650520" cy="40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6" name="墨迹 40">
                <a:extLst>
                  <a:ext uri="{FF2B5EF4-FFF2-40B4-BE49-F238E27FC236}">
                    <a16:creationId xmlns:a16="http://schemas.microsoft.com/office/drawing/2014/main" id="{826B43D1-6224-D042-A432-47584EF25AA7}"/>
                  </a:ext>
                </a:extLst>
              </p14:cNvPr>
              <p14:cNvContentPartPr/>
              <p14:nvPr/>
            </p14:nvContentPartPr>
            <p14:xfrm>
              <a:off x="4582900" y="559009"/>
              <a:ext cx="635400" cy="205920"/>
            </p14:xfrm>
          </p:contentPart>
        </mc:Choice>
        <mc:Fallback>
          <p:pic>
            <p:nvPicPr>
              <p:cNvPr id="36" name="墨迹 40">
                <a:extLst>
                  <a:ext uri="{FF2B5EF4-FFF2-40B4-BE49-F238E27FC236}">
                    <a16:creationId xmlns:a16="http://schemas.microsoft.com/office/drawing/2014/main" id="{826B43D1-6224-D042-A432-47584EF25AA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75340" y="551449"/>
                <a:ext cx="6505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7" name="墨迹 41">
                <a:extLst>
                  <a:ext uri="{FF2B5EF4-FFF2-40B4-BE49-F238E27FC236}">
                    <a16:creationId xmlns:a16="http://schemas.microsoft.com/office/drawing/2014/main" id="{5D4B18D5-8A97-4F43-9BEE-4AAFEACD46D4}"/>
                  </a:ext>
                </a:extLst>
              </p14:cNvPr>
              <p14:cNvContentPartPr/>
              <p14:nvPr/>
            </p14:nvContentPartPr>
            <p14:xfrm>
              <a:off x="3375460" y="565849"/>
              <a:ext cx="547920" cy="230040"/>
            </p14:xfrm>
          </p:contentPart>
        </mc:Choice>
        <mc:Fallback>
          <p:pic>
            <p:nvPicPr>
              <p:cNvPr id="37" name="墨迹 41">
                <a:extLst>
                  <a:ext uri="{FF2B5EF4-FFF2-40B4-BE49-F238E27FC236}">
                    <a16:creationId xmlns:a16="http://schemas.microsoft.com/office/drawing/2014/main" id="{5D4B18D5-8A97-4F43-9BEE-4AAFEACD46D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67905" y="558289"/>
                <a:ext cx="56303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90E73B23-B79C-9148-A958-51B2F6EED42E}"/>
                  </a:ext>
                </a:extLst>
              </p14:cNvPr>
              <p14:cNvContentPartPr/>
              <p14:nvPr/>
            </p14:nvContentPartPr>
            <p14:xfrm>
              <a:off x="10323100" y="758089"/>
              <a:ext cx="25200" cy="13104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90E73B23-B79C-9148-A958-51B2F6EED42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315540" y="750529"/>
                <a:ext cx="403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92692C1B-91B2-9545-A42D-86511D60B26D}"/>
                  </a:ext>
                </a:extLst>
              </p14:cNvPr>
              <p14:cNvContentPartPr/>
              <p14:nvPr/>
            </p14:nvContentPartPr>
            <p14:xfrm>
              <a:off x="11723500" y="1094329"/>
              <a:ext cx="25200" cy="1908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92692C1B-91B2-9545-A42D-86511D60B26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716300" y="1086769"/>
                <a:ext cx="403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2" name="墨迹 52">
                <a:extLst>
                  <a:ext uri="{FF2B5EF4-FFF2-40B4-BE49-F238E27FC236}">
                    <a16:creationId xmlns:a16="http://schemas.microsoft.com/office/drawing/2014/main" id="{46B4C5D9-07F7-354C-A591-F2F0CF4F3F67}"/>
                  </a:ext>
                </a:extLst>
              </p14:cNvPr>
              <p14:cNvContentPartPr/>
              <p14:nvPr/>
            </p14:nvContentPartPr>
            <p14:xfrm>
              <a:off x="10553140" y="316009"/>
              <a:ext cx="1171080" cy="610560"/>
            </p14:xfrm>
          </p:contentPart>
        </mc:Choice>
        <mc:Fallback>
          <p:pic>
            <p:nvPicPr>
              <p:cNvPr id="52" name="墨迹 52">
                <a:extLst>
                  <a:ext uri="{FF2B5EF4-FFF2-40B4-BE49-F238E27FC236}">
                    <a16:creationId xmlns:a16="http://schemas.microsoft.com/office/drawing/2014/main" id="{46B4C5D9-07F7-354C-A591-F2F0CF4F3F6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545578" y="308449"/>
                <a:ext cx="1186205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1EADC6A4-B021-DE4A-9DFE-C61B8178E39F}"/>
                  </a:ext>
                </a:extLst>
              </p14:cNvPr>
              <p14:cNvContentPartPr/>
              <p14:nvPr/>
            </p14:nvContentPartPr>
            <p14:xfrm>
              <a:off x="2503540" y="1492849"/>
              <a:ext cx="324000" cy="23688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1EADC6A4-B021-DE4A-9DFE-C61B8178E39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96340" y="1485289"/>
                <a:ext cx="3391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91F5C9C0-1B5D-2B4B-BFC9-5B2B89DF2315}"/>
                  </a:ext>
                </a:extLst>
              </p14:cNvPr>
              <p14:cNvContentPartPr/>
              <p14:nvPr/>
            </p14:nvContentPartPr>
            <p14:xfrm>
              <a:off x="3026620" y="1623529"/>
              <a:ext cx="6480" cy="10620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91F5C9C0-1B5D-2B4B-BFC9-5B2B89DF231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19060" y="1615969"/>
                <a:ext cx="216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542A16CD-35A9-2344-97C5-47F56709EC05}"/>
                  </a:ext>
                </a:extLst>
              </p14:cNvPr>
              <p14:cNvContentPartPr/>
              <p14:nvPr/>
            </p14:nvContentPartPr>
            <p14:xfrm>
              <a:off x="3338020" y="1586089"/>
              <a:ext cx="212040" cy="1296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542A16CD-35A9-2344-97C5-47F56709EC0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30460" y="1578529"/>
                <a:ext cx="227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B29811A7-E989-464B-879B-9D7D25673025}"/>
                  </a:ext>
                </a:extLst>
              </p14:cNvPr>
              <p14:cNvContentPartPr/>
              <p14:nvPr/>
            </p14:nvContentPartPr>
            <p14:xfrm>
              <a:off x="3468700" y="1523809"/>
              <a:ext cx="37800" cy="17460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B29811A7-E989-464B-879B-9D7D2567302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61140" y="1516249"/>
                <a:ext cx="529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D5B9292F-ACF3-784C-9C76-82794ADCDB1F}"/>
                  </a:ext>
                </a:extLst>
              </p14:cNvPr>
              <p14:cNvContentPartPr/>
              <p14:nvPr/>
            </p14:nvContentPartPr>
            <p14:xfrm>
              <a:off x="3786220" y="1505089"/>
              <a:ext cx="317880" cy="16560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D5B9292F-ACF3-784C-9C76-82794ADCDB1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78660" y="1497529"/>
                <a:ext cx="3330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D9937908-5336-2440-ABB5-13AEF0D2138C}"/>
                  </a:ext>
                </a:extLst>
              </p14:cNvPr>
              <p14:cNvContentPartPr/>
              <p14:nvPr/>
            </p14:nvContentPartPr>
            <p14:xfrm>
              <a:off x="4277980" y="1561249"/>
              <a:ext cx="149760" cy="12492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D9937908-5336-2440-ABB5-13AEF0D2138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70420" y="1553689"/>
                <a:ext cx="1648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DAC16F66-4642-1B4A-9E2E-FD5824D78164}"/>
                  </a:ext>
                </a:extLst>
              </p14:cNvPr>
              <p14:cNvContentPartPr/>
              <p14:nvPr/>
            </p14:nvContentPartPr>
            <p14:xfrm>
              <a:off x="4470940" y="1567369"/>
              <a:ext cx="212040" cy="3780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DAC16F66-4642-1B4A-9E2E-FD5824D7816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463380" y="1559809"/>
                <a:ext cx="2271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A5F3F70F-285B-C342-BF37-AE72B08F5F9C}"/>
                  </a:ext>
                </a:extLst>
              </p14:cNvPr>
              <p14:cNvContentPartPr/>
              <p14:nvPr/>
            </p14:nvContentPartPr>
            <p14:xfrm>
              <a:off x="4589380" y="1523809"/>
              <a:ext cx="31320" cy="15588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A5F3F70F-285B-C342-BF37-AE72B08F5F9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81820" y="1516249"/>
                <a:ext cx="464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7551B7A0-DA01-2847-8B69-46BB14352A94}"/>
                  </a:ext>
                </a:extLst>
              </p14:cNvPr>
              <p14:cNvContentPartPr/>
              <p14:nvPr/>
            </p14:nvContentPartPr>
            <p14:xfrm>
              <a:off x="4931740" y="1554769"/>
              <a:ext cx="81360" cy="1908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7551B7A0-DA01-2847-8B69-46BB14352A9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924180" y="1547569"/>
                <a:ext cx="964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063E2235-608B-054B-843A-2F8ACE9CF3C1}"/>
                  </a:ext>
                </a:extLst>
              </p14:cNvPr>
              <p14:cNvContentPartPr/>
              <p14:nvPr/>
            </p14:nvContentPartPr>
            <p14:xfrm>
              <a:off x="5062420" y="1554769"/>
              <a:ext cx="118800" cy="2520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063E2235-608B-054B-843A-2F8ACE9CF3C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054860" y="1547569"/>
                <a:ext cx="133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4F7EC131-3243-0249-B756-1FAB005571E4}"/>
                  </a:ext>
                </a:extLst>
              </p14:cNvPr>
              <p14:cNvContentPartPr/>
              <p14:nvPr/>
            </p14:nvContentPartPr>
            <p14:xfrm>
              <a:off x="5267980" y="1567369"/>
              <a:ext cx="137160" cy="2520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4F7EC131-3243-0249-B756-1FAB005571E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60420" y="1559809"/>
                <a:ext cx="152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76515B95-0780-014D-B7F0-FA5C6ED79213}"/>
                  </a:ext>
                </a:extLst>
              </p14:cNvPr>
              <p14:cNvContentPartPr/>
              <p14:nvPr/>
            </p14:nvContentPartPr>
            <p14:xfrm>
              <a:off x="5799700" y="1554769"/>
              <a:ext cx="215640" cy="2520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76515B95-0780-014D-B7F0-FA5C6ED7921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92140" y="1547569"/>
                <a:ext cx="2304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AA9E435F-6794-3D45-A476-3BA12C797BE0}"/>
                  </a:ext>
                </a:extLst>
              </p14:cNvPr>
              <p14:cNvContentPartPr/>
              <p14:nvPr/>
            </p14:nvContentPartPr>
            <p14:xfrm>
              <a:off x="5902660" y="1486369"/>
              <a:ext cx="19080" cy="16236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AA9E435F-6794-3D45-A476-3BA12C797BE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895460" y="1478809"/>
                <a:ext cx="342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8A581F1C-E67E-0C42-A8FD-40C08BC82968}"/>
                  </a:ext>
                </a:extLst>
              </p14:cNvPr>
              <p14:cNvContentPartPr/>
              <p14:nvPr/>
            </p14:nvContentPartPr>
            <p14:xfrm>
              <a:off x="6307660" y="1399249"/>
              <a:ext cx="361440" cy="23076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8A581F1C-E67E-0C42-A8FD-40C08BC8296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300100" y="1391689"/>
                <a:ext cx="3765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098FD31C-00D2-AA42-865D-6A351A60BE93}"/>
                  </a:ext>
                </a:extLst>
              </p14:cNvPr>
              <p14:cNvContentPartPr/>
              <p14:nvPr/>
            </p14:nvContentPartPr>
            <p14:xfrm>
              <a:off x="6824260" y="1561249"/>
              <a:ext cx="193320" cy="14904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098FD31C-00D2-AA42-865D-6A351A60BE9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816700" y="1553689"/>
                <a:ext cx="2084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EA01B284-E50E-F24A-AC88-1CF1D9B90CD2}"/>
                  </a:ext>
                </a:extLst>
              </p14:cNvPr>
              <p14:cNvContentPartPr/>
              <p14:nvPr/>
            </p14:nvContentPartPr>
            <p14:xfrm>
              <a:off x="1731700" y="2071369"/>
              <a:ext cx="6020280" cy="8136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EA01B284-E50E-F24A-AC88-1CF1D9B90CD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724140" y="2063809"/>
                <a:ext cx="60354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06387AA7-7224-B446-8845-B9A2CC4CFBE0}"/>
                  </a:ext>
                </a:extLst>
              </p14:cNvPr>
              <p14:cNvContentPartPr/>
              <p14:nvPr/>
            </p14:nvContentPartPr>
            <p14:xfrm>
              <a:off x="4383820" y="2382769"/>
              <a:ext cx="380160" cy="28044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06387AA7-7224-B446-8845-B9A2CC4CFBE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376260" y="2375569"/>
                <a:ext cx="3952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A5DBB894-F295-254B-AD02-B500A1796A4E}"/>
                  </a:ext>
                </a:extLst>
              </p14:cNvPr>
              <p14:cNvContentPartPr/>
              <p14:nvPr/>
            </p14:nvContentPartPr>
            <p14:xfrm>
              <a:off x="7989220" y="1959769"/>
              <a:ext cx="311040" cy="42984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A5DBB894-F295-254B-AD02-B500A1796A4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981660" y="1952209"/>
                <a:ext cx="32616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81" name="墨迹 81">
                <a:extLst>
                  <a:ext uri="{FF2B5EF4-FFF2-40B4-BE49-F238E27FC236}">
                    <a16:creationId xmlns:a16="http://schemas.microsoft.com/office/drawing/2014/main" id="{1F86E333-6E22-4342-BB15-911E5A65A694}"/>
                  </a:ext>
                </a:extLst>
              </p14:cNvPr>
              <p14:cNvContentPartPr/>
              <p14:nvPr/>
            </p14:nvContentPartPr>
            <p14:xfrm>
              <a:off x="8741620" y="1959769"/>
              <a:ext cx="909360" cy="404640"/>
            </p14:xfrm>
          </p:contentPart>
        </mc:Choice>
        <mc:Fallback>
          <p:pic>
            <p:nvPicPr>
              <p:cNvPr id="81" name="墨迹 81">
                <a:extLst>
                  <a:ext uri="{FF2B5EF4-FFF2-40B4-BE49-F238E27FC236}">
                    <a16:creationId xmlns:a16="http://schemas.microsoft.com/office/drawing/2014/main" id="{1F86E333-6E22-4342-BB15-911E5A65A69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734060" y="1952216"/>
                <a:ext cx="924480" cy="419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586B97B2-ADC9-D042-9850-0329A6EF9073}"/>
                  </a:ext>
                </a:extLst>
              </p14:cNvPr>
              <p14:cNvContentPartPr/>
              <p14:nvPr/>
            </p14:nvContentPartPr>
            <p14:xfrm>
              <a:off x="10023940" y="2339209"/>
              <a:ext cx="12960" cy="5004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586B97B2-ADC9-D042-9850-0329A6EF907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016740" y="2331649"/>
                <a:ext cx="277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01" name="墨迹 104">
                <a:extLst>
                  <a:ext uri="{FF2B5EF4-FFF2-40B4-BE49-F238E27FC236}">
                    <a16:creationId xmlns:a16="http://schemas.microsoft.com/office/drawing/2014/main" id="{BD6EC2BF-E076-2445-A63F-0E3BCF601747}"/>
                  </a:ext>
                </a:extLst>
              </p14:cNvPr>
              <p14:cNvContentPartPr/>
              <p14:nvPr/>
            </p14:nvContentPartPr>
            <p14:xfrm>
              <a:off x="6157900" y="3540889"/>
              <a:ext cx="943920" cy="461160"/>
            </p14:xfrm>
          </p:contentPart>
        </mc:Choice>
        <mc:Fallback>
          <p:pic>
            <p:nvPicPr>
              <p:cNvPr id="101" name="墨迹 104">
                <a:extLst>
                  <a:ext uri="{FF2B5EF4-FFF2-40B4-BE49-F238E27FC236}">
                    <a16:creationId xmlns:a16="http://schemas.microsoft.com/office/drawing/2014/main" id="{BD6EC2BF-E076-2445-A63F-0E3BCF60174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150700" y="3533329"/>
                <a:ext cx="95904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02" name="墨迹 105">
                <a:extLst>
                  <a:ext uri="{FF2B5EF4-FFF2-40B4-BE49-F238E27FC236}">
                    <a16:creationId xmlns:a16="http://schemas.microsoft.com/office/drawing/2014/main" id="{3209502C-FF06-5440-9E27-6A479C6207CF}"/>
                  </a:ext>
                </a:extLst>
              </p14:cNvPr>
              <p14:cNvContentPartPr/>
              <p14:nvPr/>
            </p14:nvContentPartPr>
            <p14:xfrm>
              <a:off x="4994020" y="3516049"/>
              <a:ext cx="766080" cy="330120"/>
            </p14:xfrm>
          </p:contentPart>
        </mc:Choice>
        <mc:Fallback>
          <p:pic>
            <p:nvPicPr>
              <p:cNvPr id="102" name="墨迹 105">
                <a:extLst>
                  <a:ext uri="{FF2B5EF4-FFF2-40B4-BE49-F238E27FC236}">
                    <a16:creationId xmlns:a16="http://schemas.microsoft.com/office/drawing/2014/main" id="{3209502C-FF06-5440-9E27-6A479C6207C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986460" y="3508497"/>
                <a:ext cx="781200" cy="34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03" name="墨迹 106">
                <a:extLst>
                  <a:ext uri="{FF2B5EF4-FFF2-40B4-BE49-F238E27FC236}">
                    <a16:creationId xmlns:a16="http://schemas.microsoft.com/office/drawing/2014/main" id="{2523C019-F26D-2B41-92E1-E7AF03AD74FC}"/>
                  </a:ext>
                </a:extLst>
              </p14:cNvPr>
              <p14:cNvContentPartPr/>
              <p14:nvPr/>
            </p14:nvContentPartPr>
            <p14:xfrm>
              <a:off x="2920780" y="3329209"/>
              <a:ext cx="1643760" cy="659520"/>
            </p14:xfrm>
          </p:contentPart>
        </mc:Choice>
        <mc:Fallback>
          <p:pic>
            <p:nvPicPr>
              <p:cNvPr id="103" name="墨迹 106">
                <a:extLst>
                  <a:ext uri="{FF2B5EF4-FFF2-40B4-BE49-F238E27FC236}">
                    <a16:creationId xmlns:a16="http://schemas.microsoft.com/office/drawing/2014/main" id="{2523C019-F26D-2B41-92E1-E7AF03AD74F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913220" y="3321649"/>
                <a:ext cx="165888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04" name="墨迹 107">
                <a:extLst>
                  <a:ext uri="{FF2B5EF4-FFF2-40B4-BE49-F238E27FC236}">
                    <a16:creationId xmlns:a16="http://schemas.microsoft.com/office/drawing/2014/main" id="{BB49AAB5-4AC2-B542-8F8F-8D318E2455CC}"/>
                  </a:ext>
                </a:extLst>
              </p14:cNvPr>
              <p14:cNvContentPartPr/>
              <p14:nvPr/>
            </p14:nvContentPartPr>
            <p14:xfrm>
              <a:off x="1426780" y="3478609"/>
              <a:ext cx="783360" cy="523440"/>
            </p14:xfrm>
          </p:contentPart>
        </mc:Choice>
        <mc:Fallback>
          <p:pic>
            <p:nvPicPr>
              <p:cNvPr id="104" name="墨迹 107">
                <a:extLst>
                  <a:ext uri="{FF2B5EF4-FFF2-40B4-BE49-F238E27FC236}">
                    <a16:creationId xmlns:a16="http://schemas.microsoft.com/office/drawing/2014/main" id="{BB49AAB5-4AC2-B542-8F8F-8D318E2455C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419220" y="3468529"/>
                <a:ext cx="801000" cy="54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1708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3522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D9F03BB-5800-8B4E-B820-1B47CA8305AD}"/>
                  </a:ext>
                </a:extLst>
              </p14:cNvPr>
              <p14:cNvContentPartPr/>
              <p14:nvPr/>
            </p14:nvContentPartPr>
            <p14:xfrm>
              <a:off x="1383220" y="627409"/>
              <a:ext cx="6480" cy="252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D9F03BB-5800-8B4E-B820-1B47CA8305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5660" y="619849"/>
                <a:ext cx="21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A70117F-3DF0-9A4F-BBFE-17C28E8B2CDB}"/>
                  </a:ext>
                </a:extLst>
              </p14:cNvPr>
              <p14:cNvContentPartPr/>
              <p14:nvPr/>
            </p14:nvContentPartPr>
            <p14:xfrm>
              <a:off x="1408060" y="814249"/>
              <a:ext cx="19080" cy="439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A70117F-3DF0-9A4F-BBFE-17C28E8B2C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0500" y="806689"/>
                <a:ext cx="342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6DC010B-4082-8644-8FEC-2EED815BB277}"/>
                  </a:ext>
                </a:extLst>
              </p14:cNvPr>
              <p14:cNvContentPartPr/>
              <p14:nvPr/>
            </p14:nvContentPartPr>
            <p14:xfrm>
              <a:off x="2547460" y="677089"/>
              <a:ext cx="19080" cy="3132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6DC010B-4082-8644-8FEC-2EED815BB2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9900" y="669529"/>
                <a:ext cx="34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墨迹 22">
                <a:extLst>
                  <a:ext uri="{FF2B5EF4-FFF2-40B4-BE49-F238E27FC236}">
                    <a16:creationId xmlns:a16="http://schemas.microsoft.com/office/drawing/2014/main" id="{63B3C06B-319C-434D-96EC-77E7E68CA6EF}"/>
                  </a:ext>
                </a:extLst>
              </p14:cNvPr>
              <p14:cNvContentPartPr/>
              <p14:nvPr/>
            </p14:nvContentPartPr>
            <p14:xfrm>
              <a:off x="3543220" y="222769"/>
              <a:ext cx="959040" cy="523080"/>
            </p14:xfrm>
          </p:contentPart>
        </mc:Choice>
        <mc:Fallback>
          <p:pic>
            <p:nvPicPr>
              <p:cNvPr id="19" name="墨迹 22">
                <a:extLst>
                  <a:ext uri="{FF2B5EF4-FFF2-40B4-BE49-F238E27FC236}">
                    <a16:creationId xmlns:a16="http://schemas.microsoft.com/office/drawing/2014/main" id="{63B3C06B-319C-434D-96EC-77E7E68CA6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35660" y="215214"/>
                <a:ext cx="974160" cy="537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墨迹 23">
                <a:extLst>
                  <a:ext uri="{FF2B5EF4-FFF2-40B4-BE49-F238E27FC236}">
                    <a16:creationId xmlns:a16="http://schemas.microsoft.com/office/drawing/2014/main" id="{7B2C71D3-2D5A-9E44-89BF-BD3075E4A566}"/>
                  </a:ext>
                </a:extLst>
              </p14:cNvPr>
              <p14:cNvContentPartPr/>
              <p14:nvPr/>
            </p14:nvContentPartPr>
            <p14:xfrm>
              <a:off x="2790100" y="378289"/>
              <a:ext cx="330120" cy="330480"/>
            </p14:xfrm>
          </p:contentPart>
        </mc:Choice>
        <mc:Fallback>
          <p:pic>
            <p:nvPicPr>
              <p:cNvPr id="20" name="墨迹 23">
                <a:extLst>
                  <a:ext uri="{FF2B5EF4-FFF2-40B4-BE49-F238E27FC236}">
                    <a16:creationId xmlns:a16="http://schemas.microsoft.com/office/drawing/2014/main" id="{7B2C71D3-2D5A-9E44-89BF-BD3075E4A5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2548" y="370729"/>
                <a:ext cx="344864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墨迹 24">
                <a:extLst>
                  <a:ext uri="{FF2B5EF4-FFF2-40B4-BE49-F238E27FC236}">
                    <a16:creationId xmlns:a16="http://schemas.microsoft.com/office/drawing/2014/main" id="{F4FEF33B-04F8-3046-85E8-4B73C4333DB6}"/>
                  </a:ext>
                </a:extLst>
              </p14:cNvPr>
              <p14:cNvContentPartPr/>
              <p14:nvPr/>
            </p14:nvContentPartPr>
            <p14:xfrm>
              <a:off x="1958500" y="421849"/>
              <a:ext cx="240480" cy="315000"/>
            </p14:xfrm>
          </p:contentPart>
        </mc:Choice>
        <mc:Fallback>
          <p:pic>
            <p:nvPicPr>
              <p:cNvPr id="21" name="墨迹 24">
                <a:extLst>
                  <a:ext uri="{FF2B5EF4-FFF2-40B4-BE49-F238E27FC236}">
                    <a16:creationId xmlns:a16="http://schemas.microsoft.com/office/drawing/2014/main" id="{F4FEF33B-04F8-3046-85E8-4B73C4333DB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50940" y="414289"/>
                <a:ext cx="25560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" name="墨迹 25">
                <a:extLst>
                  <a:ext uri="{FF2B5EF4-FFF2-40B4-BE49-F238E27FC236}">
                    <a16:creationId xmlns:a16="http://schemas.microsoft.com/office/drawing/2014/main" id="{0C29C653-7F0E-8644-8DCB-6976A71E34C0}"/>
                  </a:ext>
                </a:extLst>
              </p14:cNvPr>
              <p14:cNvContentPartPr/>
              <p14:nvPr/>
            </p14:nvContentPartPr>
            <p14:xfrm>
              <a:off x="573940" y="241489"/>
              <a:ext cx="547920" cy="797400"/>
            </p14:xfrm>
          </p:contentPart>
        </mc:Choice>
        <mc:Fallback>
          <p:pic>
            <p:nvPicPr>
              <p:cNvPr id="22" name="墨迹 25">
                <a:extLst>
                  <a:ext uri="{FF2B5EF4-FFF2-40B4-BE49-F238E27FC236}">
                    <a16:creationId xmlns:a16="http://schemas.microsoft.com/office/drawing/2014/main" id="{0C29C653-7F0E-8644-8DCB-6976A71E34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6385" y="233929"/>
                <a:ext cx="563030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5" name="墨迹 36">
                <a:extLst>
                  <a:ext uri="{FF2B5EF4-FFF2-40B4-BE49-F238E27FC236}">
                    <a16:creationId xmlns:a16="http://schemas.microsoft.com/office/drawing/2014/main" id="{C93AF315-9D36-6545-80CC-DAA3A89E28D6}"/>
                  </a:ext>
                </a:extLst>
              </p14:cNvPr>
              <p14:cNvContentPartPr/>
              <p14:nvPr/>
            </p14:nvContentPartPr>
            <p14:xfrm>
              <a:off x="5435740" y="92089"/>
              <a:ext cx="510840" cy="392400"/>
            </p14:xfrm>
          </p:contentPart>
        </mc:Choice>
        <mc:Fallback>
          <p:pic>
            <p:nvPicPr>
              <p:cNvPr id="35" name="墨迹 36">
                <a:extLst>
                  <a:ext uri="{FF2B5EF4-FFF2-40B4-BE49-F238E27FC236}">
                    <a16:creationId xmlns:a16="http://schemas.microsoft.com/office/drawing/2014/main" id="{C93AF315-9D36-6545-80CC-DAA3A89E28D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28540" y="84529"/>
                <a:ext cx="5259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6" name="墨迹 37">
                <a:extLst>
                  <a:ext uri="{FF2B5EF4-FFF2-40B4-BE49-F238E27FC236}">
                    <a16:creationId xmlns:a16="http://schemas.microsoft.com/office/drawing/2014/main" id="{2AC2B43D-6EBD-EA47-9543-38C6EF45D015}"/>
                  </a:ext>
                </a:extLst>
              </p14:cNvPr>
              <p14:cNvContentPartPr/>
              <p14:nvPr/>
            </p14:nvContentPartPr>
            <p14:xfrm>
              <a:off x="4782340" y="179209"/>
              <a:ext cx="436320" cy="548280"/>
            </p14:xfrm>
          </p:contentPart>
        </mc:Choice>
        <mc:Fallback>
          <p:pic>
            <p:nvPicPr>
              <p:cNvPr id="36" name="墨迹 37">
                <a:extLst>
                  <a:ext uri="{FF2B5EF4-FFF2-40B4-BE49-F238E27FC236}">
                    <a16:creationId xmlns:a16="http://schemas.microsoft.com/office/drawing/2014/main" id="{2AC2B43D-6EBD-EA47-9543-38C6EF45D01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74780" y="171649"/>
                <a:ext cx="45108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1EB11B49-269D-E64E-899E-5EEB81AA613C}"/>
                  </a:ext>
                </a:extLst>
              </p14:cNvPr>
              <p14:cNvContentPartPr/>
              <p14:nvPr/>
            </p14:nvContentPartPr>
            <p14:xfrm>
              <a:off x="5722300" y="427969"/>
              <a:ext cx="31320" cy="1296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1EB11B49-269D-E64E-899E-5EEB81AA61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14740" y="420769"/>
                <a:ext cx="46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4" name="墨迹 44">
                <a:extLst>
                  <a:ext uri="{FF2B5EF4-FFF2-40B4-BE49-F238E27FC236}">
                    <a16:creationId xmlns:a16="http://schemas.microsoft.com/office/drawing/2014/main" id="{894B1DB1-E6B0-C040-8B35-68DB7292F00B}"/>
                  </a:ext>
                </a:extLst>
              </p14:cNvPr>
              <p14:cNvContentPartPr/>
              <p14:nvPr/>
            </p14:nvContentPartPr>
            <p14:xfrm>
              <a:off x="5560300" y="533809"/>
              <a:ext cx="430200" cy="249480"/>
            </p14:xfrm>
          </p:contentPart>
        </mc:Choice>
        <mc:Fallback>
          <p:pic>
            <p:nvPicPr>
              <p:cNvPr id="44" name="墨迹 44">
                <a:extLst>
                  <a:ext uri="{FF2B5EF4-FFF2-40B4-BE49-F238E27FC236}">
                    <a16:creationId xmlns:a16="http://schemas.microsoft.com/office/drawing/2014/main" id="{894B1DB1-E6B0-C040-8B35-68DB7292F00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52734" y="526609"/>
                <a:ext cx="445333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2" name="墨迹 54">
                <a:extLst>
                  <a:ext uri="{FF2B5EF4-FFF2-40B4-BE49-F238E27FC236}">
                    <a16:creationId xmlns:a16="http://schemas.microsoft.com/office/drawing/2014/main" id="{77C6C669-CE26-764F-B4FA-53F13F004543}"/>
                  </a:ext>
                </a:extLst>
              </p14:cNvPr>
              <p14:cNvContentPartPr/>
              <p14:nvPr/>
            </p14:nvContentPartPr>
            <p14:xfrm>
              <a:off x="7060780" y="316009"/>
              <a:ext cx="211320" cy="423000"/>
            </p14:xfrm>
          </p:contentPart>
        </mc:Choice>
        <mc:Fallback>
          <p:pic>
            <p:nvPicPr>
              <p:cNvPr id="52" name="墨迹 54">
                <a:extLst>
                  <a:ext uri="{FF2B5EF4-FFF2-40B4-BE49-F238E27FC236}">
                    <a16:creationId xmlns:a16="http://schemas.microsoft.com/office/drawing/2014/main" id="{77C6C669-CE26-764F-B4FA-53F13F00454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53220" y="308449"/>
                <a:ext cx="22644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3" name="墨迹 55">
                <a:extLst>
                  <a:ext uri="{FF2B5EF4-FFF2-40B4-BE49-F238E27FC236}">
                    <a16:creationId xmlns:a16="http://schemas.microsoft.com/office/drawing/2014/main" id="{56939D5D-EBDF-1F43-A97B-6269600C62D8}"/>
                  </a:ext>
                </a:extLst>
              </p14:cNvPr>
              <p14:cNvContentPartPr/>
              <p14:nvPr/>
            </p14:nvContentPartPr>
            <p14:xfrm>
              <a:off x="6512860" y="322129"/>
              <a:ext cx="348840" cy="330480"/>
            </p14:xfrm>
          </p:contentPart>
        </mc:Choice>
        <mc:Fallback>
          <p:pic>
            <p:nvPicPr>
              <p:cNvPr id="53" name="墨迹 55">
                <a:extLst>
                  <a:ext uri="{FF2B5EF4-FFF2-40B4-BE49-F238E27FC236}">
                    <a16:creationId xmlns:a16="http://schemas.microsoft.com/office/drawing/2014/main" id="{56939D5D-EBDF-1F43-A97B-6269600C62D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05300" y="314929"/>
                <a:ext cx="36396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4" name="墨迹 56">
                <a:extLst>
                  <a:ext uri="{FF2B5EF4-FFF2-40B4-BE49-F238E27FC236}">
                    <a16:creationId xmlns:a16="http://schemas.microsoft.com/office/drawing/2014/main" id="{FDA1578F-E772-3641-A4AB-45E7B114A7DC}"/>
                  </a:ext>
                </a:extLst>
              </p14:cNvPr>
              <p14:cNvContentPartPr/>
              <p14:nvPr/>
            </p14:nvContentPartPr>
            <p14:xfrm>
              <a:off x="6108220" y="658369"/>
              <a:ext cx="93600" cy="199800"/>
            </p14:xfrm>
          </p:contentPart>
        </mc:Choice>
        <mc:Fallback>
          <p:pic>
            <p:nvPicPr>
              <p:cNvPr id="54" name="墨迹 56">
                <a:extLst>
                  <a:ext uri="{FF2B5EF4-FFF2-40B4-BE49-F238E27FC236}">
                    <a16:creationId xmlns:a16="http://schemas.microsoft.com/office/drawing/2014/main" id="{FDA1578F-E772-3641-A4AB-45E7B114A7D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00660" y="650795"/>
                <a:ext cx="108720" cy="214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8" name="墨迹 68">
                <a:extLst>
                  <a:ext uri="{FF2B5EF4-FFF2-40B4-BE49-F238E27FC236}">
                    <a16:creationId xmlns:a16="http://schemas.microsoft.com/office/drawing/2014/main" id="{2B555605-A68D-2A44-B949-C20563C93040}"/>
                  </a:ext>
                </a:extLst>
              </p14:cNvPr>
              <p14:cNvContentPartPr/>
              <p14:nvPr/>
            </p14:nvContentPartPr>
            <p14:xfrm>
              <a:off x="7372180" y="154369"/>
              <a:ext cx="3461040" cy="681480"/>
            </p14:xfrm>
          </p:contentPart>
        </mc:Choice>
        <mc:Fallback>
          <p:pic>
            <p:nvPicPr>
              <p:cNvPr id="68" name="墨迹 68">
                <a:extLst>
                  <a:ext uri="{FF2B5EF4-FFF2-40B4-BE49-F238E27FC236}">
                    <a16:creationId xmlns:a16="http://schemas.microsoft.com/office/drawing/2014/main" id="{2B555605-A68D-2A44-B949-C20563C9304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64620" y="146813"/>
                <a:ext cx="3476160" cy="696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E429FF45-A06E-0A48-9A9B-6EE045D9BEB9}"/>
                  </a:ext>
                </a:extLst>
              </p14:cNvPr>
              <p14:cNvContentPartPr/>
              <p14:nvPr/>
            </p14:nvContentPartPr>
            <p14:xfrm>
              <a:off x="11026357" y="713159"/>
              <a:ext cx="56880" cy="2844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E429FF45-A06E-0A48-9A9B-6EE045D9BEB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015917" y="703079"/>
                <a:ext cx="770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707750CC-4F4B-F44F-92FB-997541F50733}"/>
                  </a:ext>
                </a:extLst>
              </p14:cNvPr>
              <p14:cNvContentPartPr/>
              <p14:nvPr/>
            </p14:nvContentPartPr>
            <p14:xfrm>
              <a:off x="11110597" y="825839"/>
              <a:ext cx="17280" cy="2304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707750CC-4F4B-F44F-92FB-997541F5073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100517" y="815759"/>
                <a:ext cx="374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5E8336DF-3BEA-6745-9095-DDDF8AA96020}"/>
                  </a:ext>
                </a:extLst>
              </p14:cNvPr>
              <p14:cNvContentPartPr/>
              <p14:nvPr/>
            </p14:nvContentPartPr>
            <p14:xfrm>
              <a:off x="2163517" y="1546919"/>
              <a:ext cx="62280" cy="1152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5E8336DF-3BEA-6745-9095-DDDF8AA960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55957" y="1539359"/>
                <a:ext cx="774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B8927FCC-BD4A-AA48-8DFD-317794A2116D}"/>
                  </a:ext>
                </a:extLst>
              </p14:cNvPr>
              <p14:cNvContentPartPr/>
              <p14:nvPr/>
            </p14:nvContentPartPr>
            <p14:xfrm>
              <a:off x="2219677" y="1665359"/>
              <a:ext cx="23040" cy="2844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B8927FCC-BD4A-AA48-8DFD-317794A2116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12117" y="1657799"/>
                <a:ext cx="378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6" name="墨迹 76">
                <a:extLst>
                  <a:ext uri="{FF2B5EF4-FFF2-40B4-BE49-F238E27FC236}">
                    <a16:creationId xmlns:a16="http://schemas.microsoft.com/office/drawing/2014/main" id="{57E6293A-8B8C-A74F-B48E-D5DC250BCAED}"/>
                  </a:ext>
                </a:extLst>
              </p14:cNvPr>
              <p14:cNvContentPartPr/>
              <p14:nvPr/>
            </p14:nvContentPartPr>
            <p14:xfrm>
              <a:off x="1611277" y="1293479"/>
              <a:ext cx="332640" cy="332640"/>
            </p14:xfrm>
          </p:contentPart>
        </mc:Choice>
        <mc:Fallback>
          <p:pic>
            <p:nvPicPr>
              <p:cNvPr id="76" name="墨迹 76">
                <a:extLst>
                  <a:ext uri="{FF2B5EF4-FFF2-40B4-BE49-F238E27FC236}">
                    <a16:creationId xmlns:a16="http://schemas.microsoft.com/office/drawing/2014/main" id="{57E6293A-8B8C-A74F-B48E-D5DC250BCAE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03717" y="1285919"/>
                <a:ext cx="34776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C6FD3A52-767F-F945-834C-2A4B04E31882}"/>
                  </a:ext>
                </a:extLst>
              </p14:cNvPr>
              <p14:cNvContentPartPr/>
              <p14:nvPr/>
            </p14:nvContentPartPr>
            <p14:xfrm>
              <a:off x="2216943" y="1681124"/>
              <a:ext cx="45720" cy="2880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C6FD3A52-767F-F945-834C-2A4B04E3188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09383" y="1673564"/>
                <a:ext cx="608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748FEE2F-CD8A-894D-9C8D-4DEF4AB64DEB}"/>
                  </a:ext>
                </a:extLst>
              </p14:cNvPr>
              <p14:cNvContentPartPr/>
              <p14:nvPr/>
            </p14:nvContentPartPr>
            <p14:xfrm>
              <a:off x="2952063" y="1387364"/>
              <a:ext cx="51120" cy="14184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748FEE2F-CD8A-894D-9C8D-4DEF4AB64DE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944503" y="1379804"/>
                <a:ext cx="662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06D9C6DC-3973-BD44-9854-65F630047D62}"/>
                  </a:ext>
                </a:extLst>
              </p14:cNvPr>
              <p14:cNvContentPartPr/>
              <p14:nvPr/>
            </p14:nvContentPartPr>
            <p14:xfrm>
              <a:off x="3155463" y="1375844"/>
              <a:ext cx="79560" cy="12492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06D9C6DC-3973-BD44-9854-65F630047D6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47903" y="1368284"/>
                <a:ext cx="946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AD9F7BC0-23A0-A14B-BAD8-31780B8A8CC7}"/>
                  </a:ext>
                </a:extLst>
              </p14:cNvPr>
              <p14:cNvContentPartPr/>
              <p14:nvPr/>
            </p14:nvContentPartPr>
            <p14:xfrm>
              <a:off x="3398823" y="1353164"/>
              <a:ext cx="102240" cy="13608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AD9F7BC0-23A0-A14B-BAD8-31780B8A8CC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91263" y="1345604"/>
                <a:ext cx="1173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14B3CAC6-924B-BF43-8CA5-82D6EBA35A8F}"/>
                  </a:ext>
                </a:extLst>
              </p14:cNvPr>
              <p14:cNvContentPartPr/>
              <p14:nvPr/>
            </p14:nvContentPartPr>
            <p14:xfrm>
              <a:off x="5016303" y="1568084"/>
              <a:ext cx="90720" cy="9648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14B3CAC6-924B-BF43-8CA5-82D6EBA35A8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08743" y="1560524"/>
                <a:ext cx="1058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2" name="墨迹 93">
                <a:extLst>
                  <a:ext uri="{FF2B5EF4-FFF2-40B4-BE49-F238E27FC236}">
                    <a16:creationId xmlns:a16="http://schemas.microsoft.com/office/drawing/2014/main" id="{E34FC5F1-87CC-E14C-ADC5-25E5470A0612}"/>
                  </a:ext>
                </a:extLst>
              </p14:cNvPr>
              <p14:cNvContentPartPr/>
              <p14:nvPr/>
            </p14:nvContentPartPr>
            <p14:xfrm>
              <a:off x="4213143" y="1071284"/>
              <a:ext cx="549000" cy="519840"/>
            </p14:xfrm>
          </p:contentPart>
        </mc:Choice>
        <mc:Fallback>
          <p:pic>
            <p:nvPicPr>
              <p:cNvPr id="92" name="墨迹 93">
                <a:extLst>
                  <a:ext uri="{FF2B5EF4-FFF2-40B4-BE49-F238E27FC236}">
                    <a16:creationId xmlns:a16="http://schemas.microsoft.com/office/drawing/2014/main" id="{E34FC5F1-87CC-E14C-ADC5-25E5470A061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205583" y="1063729"/>
                <a:ext cx="564120" cy="534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3" name="墨迹 94">
                <a:extLst>
                  <a:ext uri="{FF2B5EF4-FFF2-40B4-BE49-F238E27FC236}">
                    <a16:creationId xmlns:a16="http://schemas.microsoft.com/office/drawing/2014/main" id="{4EBC2B99-A329-1B4E-8EF3-4279A99D79F1}"/>
                  </a:ext>
                </a:extLst>
              </p14:cNvPr>
              <p14:cNvContentPartPr/>
              <p14:nvPr/>
            </p14:nvContentPartPr>
            <p14:xfrm>
              <a:off x="3851343" y="1336244"/>
              <a:ext cx="113400" cy="147600"/>
            </p14:xfrm>
          </p:contentPart>
        </mc:Choice>
        <mc:Fallback>
          <p:pic>
            <p:nvPicPr>
              <p:cNvPr id="93" name="墨迹 94">
                <a:extLst>
                  <a:ext uri="{FF2B5EF4-FFF2-40B4-BE49-F238E27FC236}">
                    <a16:creationId xmlns:a16="http://schemas.microsoft.com/office/drawing/2014/main" id="{4EBC2B99-A329-1B4E-8EF3-4279A99D79F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43783" y="1328666"/>
                <a:ext cx="128520" cy="162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B4108B1E-2EB3-264E-9DF9-575CCDAB2051}"/>
                  </a:ext>
                </a:extLst>
              </p14:cNvPr>
              <p14:cNvContentPartPr/>
              <p14:nvPr/>
            </p14:nvContentPartPr>
            <p14:xfrm>
              <a:off x="5604903" y="1336244"/>
              <a:ext cx="61920" cy="12492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B4108B1E-2EB3-264E-9DF9-575CCDAB205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597343" y="1328684"/>
                <a:ext cx="770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6CDD962E-ED4D-3548-8E39-CD22072F4232}"/>
                  </a:ext>
                </a:extLst>
              </p14:cNvPr>
              <p14:cNvContentPartPr/>
              <p14:nvPr/>
            </p14:nvContentPartPr>
            <p14:xfrm>
              <a:off x="5813703" y="1330484"/>
              <a:ext cx="277560" cy="14724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6CDD962E-ED4D-3548-8E39-CD22072F423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806143" y="1322924"/>
                <a:ext cx="2926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4" name="墨迹 105">
                <a:extLst>
                  <a:ext uri="{FF2B5EF4-FFF2-40B4-BE49-F238E27FC236}">
                    <a16:creationId xmlns:a16="http://schemas.microsoft.com/office/drawing/2014/main" id="{E362D1DE-0166-9243-B4A6-190B02E8623D}"/>
                  </a:ext>
                </a:extLst>
              </p14:cNvPr>
              <p14:cNvContentPartPr/>
              <p14:nvPr/>
            </p14:nvContentPartPr>
            <p14:xfrm>
              <a:off x="6622263" y="1155164"/>
              <a:ext cx="209880" cy="396360"/>
            </p14:xfrm>
          </p:contentPart>
        </mc:Choice>
        <mc:Fallback>
          <p:pic>
            <p:nvPicPr>
              <p:cNvPr id="104" name="墨迹 105">
                <a:extLst>
                  <a:ext uri="{FF2B5EF4-FFF2-40B4-BE49-F238E27FC236}">
                    <a16:creationId xmlns:a16="http://schemas.microsoft.com/office/drawing/2014/main" id="{E362D1DE-0166-9243-B4A6-190B02E8623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614690" y="1147604"/>
                <a:ext cx="225026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5" name="墨迹 106">
                <a:extLst>
                  <a:ext uri="{FF2B5EF4-FFF2-40B4-BE49-F238E27FC236}">
                    <a16:creationId xmlns:a16="http://schemas.microsoft.com/office/drawing/2014/main" id="{8F788E3D-37F1-764C-880E-0129236FBBD0}"/>
                  </a:ext>
                </a:extLst>
              </p14:cNvPr>
              <p14:cNvContentPartPr/>
              <p14:nvPr/>
            </p14:nvContentPartPr>
            <p14:xfrm>
              <a:off x="6266223" y="1290884"/>
              <a:ext cx="90720" cy="153000"/>
            </p14:xfrm>
          </p:contentPart>
        </mc:Choice>
        <mc:Fallback>
          <p:pic>
            <p:nvPicPr>
              <p:cNvPr id="105" name="墨迹 106">
                <a:extLst>
                  <a:ext uri="{FF2B5EF4-FFF2-40B4-BE49-F238E27FC236}">
                    <a16:creationId xmlns:a16="http://schemas.microsoft.com/office/drawing/2014/main" id="{8F788E3D-37F1-764C-880E-0129236FBBD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258663" y="1283684"/>
                <a:ext cx="10584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7D6CFBA2-745F-6744-867D-2140D4BDD2FE}"/>
                  </a:ext>
                </a:extLst>
              </p14:cNvPr>
              <p14:cNvContentPartPr/>
              <p14:nvPr/>
            </p14:nvContentPartPr>
            <p14:xfrm>
              <a:off x="2069703" y="2224364"/>
              <a:ext cx="34200" cy="5112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7D6CFBA2-745F-6744-867D-2140D4BDD2F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062143" y="2216804"/>
                <a:ext cx="493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797792BB-D9C5-254B-98ED-D442AEBE5F37}"/>
                  </a:ext>
                </a:extLst>
              </p14:cNvPr>
              <p14:cNvContentPartPr/>
              <p14:nvPr/>
            </p14:nvContentPartPr>
            <p14:xfrm>
              <a:off x="2409183" y="2252444"/>
              <a:ext cx="28800" cy="2880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797792BB-D9C5-254B-98ED-D442AEBE5F3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401623" y="2244884"/>
                <a:ext cx="435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3" name="墨迹 113">
                <a:extLst>
                  <a:ext uri="{FF2B5EF4-FFF2-40B4-BE49-F238E27FC236}">
                    <a16:creationId xmlns:a16="http://schemas.microsoft.com/office/drawing/2014/main" id="{D3D10CA0-7A18-244E-8634-3DA097D28A9D}"/>
                  </a:ext>
                </a:extLst>
              </p14:cNvPr>
              <p14:cNvContentPartPr/>
              <p14:nvPr/>
            </p14:nvContentPartPr>
            <p14:xfrm>
              <a:off x="1673703" y="2094044"/>
              <a:ext cx="198360" cy="311400"/>
            </p14:xfrm>
          </p:contentPart>
        </mc:Choice>
        <mc:Fallback>
          <p:pic>
            <p:nvPicPr>
              <p:cNvPr id="113" name="墨迹 113">
                <a:extLst>
                  <a:ext uri="{FF2B5EF4-FFF2-40B4-BE49-F238E27FC236}">
                    <a16:creationId xmlns:a16="http://schemas.microsoft.com/office/drawing/2014/main" id="{D3D10CA0-7A18-244E-8634-3DA097D28A9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666143" y="2086484"/>
                <a:ext cx="21348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0D8E1C8D-E6FD-0B41-A566-1BB6FA407832}"/>
                  </a:ext>
                </a:extLst>
              </p14:cNvPr>
              <p14:cNvContentPartPr/>
              <p14:nvPr/>
            </p14:nvContentPartPr>
            <p14:xfrm>
              <a:off x="3644343" y="1805684"/>
              <a:ext cx="320040" cy="51516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0D8E1C8D-E6FD-0B41-A566-1BB6FA40783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636783" y="1798124"/>
                <a:ext cx="33516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664A3B76-A91D-2F41-B709-D91D14D3B862}"/>
                  </a:ext>
                </a:extLst>
              </p14:cNvPr>
              <p14:cNvContentPartPr/>
              <p14:nvPr/>
            </p14:nvContentPartPr>
            <p14:xfrm>
              <a:off x="5513823" y="1941404"/>
              <a:ext cx="260640" cy="40176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664A3B76-A91D-2F41-B709-D91D14D3B86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06263" y="1933844"/>
                <a:ext cx="27576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5" name="墨迹 128">
                <a:extLst>
                  <a:ext uri="{FF2B5EF4-FFF2-40B4-BE49-F238E27FC236}">
                    <a16:creationId xmlns:a16="http://schemas.microsoft.com/office/drawing/2014/main" id="{97FEDD8B-E956-FD49-960B-C4889965CC78}"/>
                  </a:ext>
                </a:extLst>
              </p14:cNvPr>
              <p14:cNvContentPartPr/>
              <p14:nvPr/>
            </p14:nvContentPartPr>
            <p14:xfrm>
              <a:off x="5168943" y="2269364"/>
              <a:ext cx="56880" cy="119160"/>
            </p14:xfrm>
          </p:contentPart>
        </mc:Choice>
        <mc:Fallback>
          <p:pic>
            <p:nvPicPr>
              <p:cNvPr id="125" name="墨迹 128">
                <a:extLst>
                  <a:ext uri="{FF2B5EF4-FFF2-40B4-BE49-F238E27FC236}">
                    <a16:creationId xmlns:a16="http://schemas.microsoft.com/office/drawing/2014/main" id="{97FEDD8B-E956-FD49-960B-C4889965CC7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161383" y="2261804"/>
                <a:ext cx="720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6" name="墨迹 129">
                <a:extLst>
                  <a:ext uri="{FF2B5EF4-FFF2-40B4-BE49-F238E27FC236}">
                    <a16:creationId xmlns:a16="http://schemas.microsoft.com/office/drawing/2014/main" id="{6D7EEB7B-5335-E04E-B86A-089976F51F5D}"/>
                  </a:ext>
                </a:extLst>
              </p14:cNvPr>
              <p14:cNvContentPartPr/>
              <p14:nvPr/>
            </p14:nvContentPartPr>
            <p14:xfrm>
              <a:off x="4236543" y="1777244"/>
              <a:ext cx="695520" cy="594360"/>
            </p14:xfrm>
          </p:contentPart>
        </mc:Choice>
        <mc:Fallback>
          <p:pic>
            <p:nvPicPr>
              <p:cNvPr id="126" name="墨迹 129">
                <a:extLst>
                  <a:ext uri="{FF2B5EF4-FFF2-40B4-BE49-F238E27FC236}">
                    <a16:creationId xmlns:a16="http://schemas.microsoft.com/office/drawing/2014/main" id="{6D7EEB7B-5335-E04E-B86A-089976F51F5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228983" y="1770044"/>
                <a:ext cx="710280" cy="6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27" name="墨迹 130">
                <a:extLst>
                  <a:ext uri="{FF2B5EF4-FFF2-40B4-BE49-F238E27FC236}">
                    <a16:creationId xmlns:a16="http://schemas.microsoft.com/office/drawing/2014/main" id="{90560BA2-AE15-6744-85F5-0C18AEE64501}"/>
                  </a:ext>
                </a:extLst>
              </p14:cNvPr>
              <p14:cNvContentPartPr/>
              <p14:nvPr/>
            </p14:nvContentPartPr>
            <p14:xfrm>
              <a:off x="3054303" y="2043284"/>
              <a:ext cx="407160" cy="266040"/>
            </p14:xfrm>
          </p:contentPart>
        </mc:Choice>
        <mc:Fallback>
          <p:pic>
            <p:nvPicPr>
              <p:cNvPr id="127" name="墨迹 130">
                <a:extLst>
                  <a:ext uri="{FF2B5EF4-FFF2-40B4-BE49-F238E27FC236}">
                    <a16:creationId xmlns:a16="http://schemas.microsoft.com/office/drawing/2014/main" id="{90560BA2-AE15-6744-85F5-0C18AEE6450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046736" y="2035724"/>
                <a:ext cx="422293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28" name="墨迹 131">
                <a:extLst>
                  <a:ext uri="{FF2B5EF4-FFF2-40B4-BE49-F238E27FC236}">
                    <a16:creationId xmlns:a16="http://schemas.microsoft.com/office/drawing/2014/main" id="{C692E4D5-777B-8A48-9FA7-8C84C042CCE9}"/>
                  </a:ext>
                </a:extLst>
              </p14:cNvPr>
              <p14:cNvContentPartPr/>
              <p14:nvPr/>
            </p14:nvContentPartPr>
            <p14:xfrm>
              <a:off x="2443023" y="2399684"/>
              <a:ext cx="39960" cy="23040"/>
            </p14:xfrm>
          </p:contentPart>
        </mc:Choice>
        <mc:Fallback>
          <p:pic>
            <p:nvPicPr>
              <p:cNvPr id="128" name="墨迹 131">
                <a:extLst>
                  <a:ext uri="{FF2B5EF4-FFF2-40B4-BE49-F238E27FC236}">
                    <a16:creationId xmlns:a16="http://schemas.microsoft.com/office/drawing/2014/main" id="{C692E4D5-777B-8A48-9FA7-8C84C042CCE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435463" y="2392124"/>
                <a:ext cx="550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F8F6E42F-B1E5-C243-AD6D-655288E5A245}"/>
                  </a:ext>
                </a:extLst>
              </p14:cNvPr>
              <p14:cNvContentPartPr/>
              <p14:nvPr/>
            </p14:nvContentPartPr>
            <p14:xfrm>
              <a:off x="1566423" y="2829164"/>
              <a:ext cx="396360" cy="39636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F8F6E42F-B1E5-C243-AD6D-655288E5A24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558863" y="2821964"/>
                <a:ext cx="4114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9" name="墨迹 140">
                <a:extLst>
                  <a:ext uri="{FF2B5EF4-FFF2-40B4-BE49-F238E27FC236}">
                    <a16:creationId xmlns:a16="http://schemas.microsoft.com/office/drawing/2014/main" id="{B0F0D9FB-BE41-1841-B088-0811B47E5CDE}"/>
                  </a:ext>
                </a:extLst>
              </p14:cNvPr>
              <p14:cNvContentPartPr/>
              <p14:nvPr/>
            </p14:nvContentPartPr>
            <p14:xfrm>
              <a:off x="2242503" y="3044084"/>
              <a:ext cx="47880" cy="198360"/>
            </p14:xfrm>
          </p:contentPart>
        </mc:Choice>
        <mc:Fallback>
          <p:pic>
            <p:nvPicPr>
              <p:cNvPr id="139" name="墨迹 140">
                <a:extLst>
                  <a:ext uri="{FF2B5EF4-FFF2-40B4-BE49-F238E27FC236}">
                    <a16:creationId xmlns:a16="http://schemas.microsoft.com/office/drawing/2014/main" id="{B0F0D9FB-BE41-1841-B088-0811B47E5CD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234999" y="3036884"/>
                <a:ext cx="62887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0" name="墨迹 141">
                <a:extLst>
                  <a:ext uri="{FF2B5EF4-FFF2-40B4-BE49-F238E27FC236}">
                    <a16:creationId xmlns:a16="http://schemas.microsoft.com/office/drawing/2014/main" id="{EDB53EDB-FC0E-7B41-B16F-DC7FB7CA463A}"/>
                  </a:ext>
                </a:extLst>
              </p14:cNvPr>
              <p14:cNvContentPartPr/>
              <p14:nvPr/>
            </p14:nvContentPartPr>
            <p14:xfrm>
              <a:off x="882063" y="2857604"/>
              <a:ext cx="413280" cy="435600"/>
            </p14:xfrm>
          </p:contentPart>
        </mc:Choice>
        <mc:Fallback>
          <p:pic>
            <p:nvPicPr>
              <p:cNvPr id="140" name="墨迹 141">
                <a:extLst>
                  <a:ext uri="{FF2B5EF4-FFF2-40B4-BE49-F238E27FC236}">
                    <a16:creationId xmlns:a16="http://schemas.microsoft.com/office/drawing/2014/main" id="{EDB53EDB-FC0E-7B41-B16F-DC7FB7CA463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74503" y="2850050"/>
                <a:ext cx="428400" cy="450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6" name="墨迹 170">
                <a:extLst>
                  <a:ext uri="{FF2B5EF4-FFF2-40B4-BE49-F238E27FC236}">
                    <a16:creationId xmlns:a16="http://schemas.microsoft.com/office/drawing/2014/main" id="{44A7CA60-44AB-7C40-895C-B2A2AD7486AA}"/>
                  </a:ext>
                </a:extLst>
              </p14:cNvPr>
              <p14:cNvContentPartPr/>
              <p14:nvPr/>
            </p14:nvContentPartPr>
            <p14:xfrm>
              <a:off x="6356583" y="2704964"/>
              <a:ext cx="723960" cy="339480"/>
            </p14:xfrm>
          </p:contentPart>
        </mc:Choice>
        <mc:Fallback>
          <p:pic>
            <p:nvPicPr>
              <p:cNvPr id="166" name="墨迹 170">
                <a:extLst>
                  <a:ext uri="{FF2B5EF4-FFF2-40B4-BE49-F238E27FC236}">
                    <a16:creationId xmlns:a16="http://schemas.microsoft.com/office/drawing/2014/main" id="{44A7CA60-44AB-7C40-895C-B2A2AD7486A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349027" y="2697412"/>
                <a:ext cx="739072" cy="354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7" name="墨迹 171">
                <a:extLst>
                  <a:ext uri="{FF2B5EF4-FFF2-40B4-BE49-F238E27FC236}">
                    <a16:creationId xmlns:a16="http://schemas.microsoft.com/office/drawing/2014/main" id="{76F1AAF5-0C31-A141-AE7C-FA65AAAD933E}"/>
                  </a:ext>
                </a:extLst>
              </p14:cNvPr>
              <p14:cNvContentPartPr/>
              <p14:nvPr/>
            </p14:nvContentPartPr>
            <p14:xfrm>
              <a:off x="5378103" y="2614604"/>
              <a:ext cx="577080" cy="503640"/>
            </p14:xfrm>
          </p:contentPart>
        </mc:Choice>
        <mc:Fallback>
          <p:pic>
            <p:nvPicPr>
              <p:cNvPr id="167" name="墨迹 171">
                <a:extLst>
                  <a:ext uri="{FF2B5EF4-FFF2-40B4-BE49-F238E27FC236}">
                    <a16:creationId xmlns:a16="http://schemas.microsoft.com/office/drawing/2014/main" id="{76F1AAF5-0C31-A141-AE7C-FA65AAAD933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370543" y="2607044"/>
                <a:ext cx="59220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68" name="墨迹 172">
                <a:extLst>
                  <a:ext uri="{FF2B5EF4-FFF2-40B4-BE49-F238E27FC236}">
                    <a16:creationId xmlns:a16="http://schemas.microsoft.com/office/drawing/2014/main" id="{46A647FF-DC1F-C348-8131-1352AEE3D6D6}"/>
                  </a:ext>
                </a:extLst>
              </p14:cNvPr>
              <p14:cNvContentPartPr/>
              <p14:nvPr/>
            </p14:nvContentPartPr>
            <p14:xfrm>
              <a:off x="3907863" y="2671124"/>
              <a:ext cx="1284120" cy="514800"/>
            </p14:xfrm>
          </p:contentPart>
        </mc:Choice>
        <mc:Fallback>
          <p:pic>
            <p:nvPicPr>
              <p:cNvPr id="168" name="墨迹 172">
                <a:extLst>
                  <a:ext uri="{FF2B5EF4-FFF2-40B4-BE49-F238E27FC236}">
                    <a16:creationId xmlns:a16="http://schemas.microsoft.com/office/drawing/2014/main" id="{46A647FF-DC1F-C348-8131-1352AEE3D6D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900303" y="2663569"/>
                <a:ext cx="1299240" cy="529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69" name="墨迹 173">
                <a:extLst>
                  <a:ext uri="{FF2B5EF4-FFF2-40B4-BE49-F238E27FC236}">
                    <a16:creationId xmlns:a16="http://schemas.microsoft.com/office/drawing/2014/main" id="{66D171D3-76CE-2647-AD2E-BE9E0E3A0062}"/>
                  </a:ext>
                </a:extLst>
              </p14:cNvPr>
              <p14:cNvContentPartPr/>
              <p14:nvPr/>
            </p14:nvContentPartPr>
            <p14:xfrm>
              <a:off x="3274263" y="2823764"/>
              <a:ext cx="401760" cy="328320"/>
            </p14:xfrm>
          </p:contentPart>
        </mc:Choice>
        <mc:Fallback>
          <p:pic>
            <p:nvPicPr>
              <p:cNvPr id="169" name="墨迹 173">
                <a:extLst>
                  <a:ext uri="{FF2B5EF4-FFF2-40B4-BE49-F238E27FC236}">
                    <a16:creationId xmlns:a16="http://schemas.microsoft.com/office/drawing/2014/main" id="{66D171D3-76CE-2647-AD2E-BE9E0E3A006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266703" y="2816204"/>
                <a:ext cx="41688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70" name="墨迹 174">
                <a:extLst>
                  <a:ext uri="{FF2B5EF4-FFF2-40B4-BE49-F238E27FC236}">
                    <a16:creationId xmlns:a16="http://schemas.microsoft.com/office/drawing/2014/main" id="{B0B0748B-B8D4-6340-B2E1-11EAFDE1DF8E}"/>
                  </a:ext>
                </a:extLst>
              </p14:cNvPr>
              <p14:cNvContentPartPr/>
              <p14:nvPr/>
            </p14:nvContentPartPr>
            <p14:xfrm>
              <a:off x="2550303" y="2761484"/>
              <a:ext cx="458280" cy="535680"/>
            </p14:xfrm>
          </p:contentPart>
        </mc:Choice>
        <mc:Fallback>
          <p:pic>
            <p:nvPicPr>
              <p:cNvPr id="170" name="墨迹 174">
                <a:extLst>
                  <a:ext uri="{FF2B5EF4-FFF2-40B4-BE49-F238E27FC236}">
                    <a16:creationId xmlns:a16="http://schemas.microsoft.com/office/drawing/2014/main" id="{B0B0748B-B8D4-6340-B2E1-11EAFDE1DF8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542743" y="2753924"/>
                <a:ext cx="47340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83" name="墨迹 183">
                <a:extLst>
                  <a:ext uri="{FF2B5EF4-FFF2-40B4-BE49-F238E27FC236}">
                    <a16:creationId xmlns:a16="http://schemas.microsoft.com/office/drawing/2014/main" id="{498D0E98-D355-424B-A820-EAB1967A0C34}"/>
                  </a:ext>
                </a:extLst>
              </p14:cNvPr>
              <p14:cNvContentPartPr/>
              <p14:nvPr/>
            </p14:nvContentPartPr>
            <p14:xfrm>
              <a:off x="7165503" y="2467364"/>
              <a:ext cx="2245320" cy="611280"/>
            </p14:xfrm>
          </p:contentPart>
        </mc:Choice>
        <mc:Fallback>
          <p:pic>
            <p:nvPicPr>
              <p:cNvPr id="183" name="墨迹 183">
                <a:extLst>
                  <a:ext uri="{FF2B5EF4-FFF2-40B4-BE49-F238E27FC236}">
                    <a16:creationId xmlns:a16="http://schemas.microsoft.com/office/drawing/2014/main" id="{498D0E98-D355-424B-A820-EAB1967A0C3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157944" y="2459804"/>
                <a:ext cx="2260438" cy="62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6CFC884C-EADC-BB44-A322-126A53863473}"/>
                  </a:ext>
                </a:extLst>
              </p14:cNvPr>
              <p14:cNvContentPartPr/>
              <p14:nvPr/>
            </p14:nvContentPartPr>
            <p14:xfrm>
              <a:off x="11209023" y="3327044"/>
              <a:ext cx="17280" cy="1152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6CFC884C-EADC-BB44-A322-126A5386347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201463" y="3319484"/>
                <a:ext cx="324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94" name="墨迹 195">
                <a:extLst>
                  <a:ext uri="{FF2B5EF4-FFF2-40B4-BE49-F238E27FC236}">
                    <a16:creationId xmlns:a16="http://schemas.microsoft.com/office/drawing/2014/main" id="{1DC22C93-0A83-E345-9173-84D77A8CF506}"/>
                  </a:ext>
                </a:extLst>
              </p14:cNvPr>
              <p14:cNvContentPartPr/>
              <p14:nvPr/>
            </p14:nvContentPartPr>
            <p14:xfrm>
              <a:off x="10779183" y="2444684"/>
              <a:ext cx="441720" cy="763920"/>
            </p14:xfrm>
          </p:contentPart>
        </mc:Choice>
        <mc:Fallback>
          <p:pic>
            <p:nvPicPr>
              <p:cNvPr id="194" name="墨迹 195">
                <a:extLst>
                  <a:ext uri="{FF2B5EF4-FFF2-40B4-BE49-F238E27FC236}">
                    <a16:creationId xmlns:a16="http://schemas.microsoft.com/office/drawing/2014/main" id="{1DC22C93-0A83-E345-9173-84D77A8CF50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771617" y="2437124"/>
                <a:ext cx="456852" cy="7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95" name="墨迹 196">
                <a:extLst>
                  <a:ext uri="{FF2B5EF4-FFF2-40B4-BE49-F238E27FC236}">
                    <a16:creationId xmlns:a16="http://schemas.microsoft.com/office/drawing/2014/main" id="{D05DC95D-AEA1-BF4E-8BB3-E540CDD3BD0F}"/>
                  </a:ext>
                </a:extLst>
              </p14:cNvPr>
              <p14:cNvContentPartPr/>
              <p14:nvPr/>
            </p14:nvContentPartPr>
            <p14:xfrm>
              <a:off x="9546183" y="2608844"/>
              <a:ext cx="1006560" cy="373680"/>
            </p14:xfrm>
          </p:contentPart>
        </mc:Choice>
        <mc:Fallback>
          <p:pic>
            <p:nvPicPr>
              <p:cNvPr id="195" name="墨迹 196">
                <a:extLst>
                  <a:ext uri="{FF2B5EF4-FFF2-40B4-BE49-F238E27FC236}">
                    <a16:creationId xmlns:a16="http://schemas.microsoft.com/office/drawing/2014/main" id="{D05DC95D-AEA1-BF4E-8BB3-E540CDD3BD0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538623" y="2601284"/>
                <a:ext cx="10213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03C050D8-C0B6-2F43-8137-F5AF2ED13CF4}"/>
                  </a:ext>
                </a:extLst>
              </p14:cNvPr>
              <p14:cNvContentPartPr/>
              <p14:nvPr/>
            </p14:nvContentPartPr>
            <p14:xfrm>
              <a:off x="8217423" y="3547724"/>
              <a:ext cx="2522880" cy="249444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03C050D8-C0B6-2F43-8137-F5AF2ED13CF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209863" y="3540164"/>
                <a:ext cx="2537640" cy="250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01" name="墨迹 201">
                <a:extLst>
                  <a:ext uri="{FF2B5EF4-FFF2-40B4-BE49-F238E27FC236}">
                    <a16:creationId xmlns:a16="http://schemas.microsoft.com/office/drawing/2014/main" id="{8AFF6AB9-6C93-6643-9F00-C3850A8D0792}"/>
                  </a:ext>
                </a:extLst>
              </p14:cNvPr>
              <p14:cNvContentPartPr/>
              <p14:nvPr/>
            </p14:nvContentPartPr>
            <p14:xfrm>
              <a:off x="8969463" y="4022564"/>
              <a:ext cx="1386000" cy="1323720"/>
            </p14:xfrm>
          </p:contentPart>
        </mc:Choice>
        <mc:Fallback>
          <p:pic>
            <p:nvPicPr>
              <p:cNvPr id="201" name="墨迹 201">
                <a:extLst>
                  <a:ext uri="{FF2B5EF4-FFF2-40B4-BE49-F238E27FC236}">
                    <a16:creationId xmlns:a16="http://schemas.microsoft.com/office/drawing/2014/main" id="{8AFF6AB9-6C93-6643-9F00-C3850A8D079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61903" y="4015004"/>
                <a:ext cx="1401120" cy="13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05" name="墨迹 205">
                <a:extLst>
                  <a:ext uri="{FF2B5EF4-FFF2-40B4-BE49-F238E27FC236}">
                    <a16:creationId xmlns:a16="http://schemas.microsoft.com/office/drawing/2014/main" id="{673272F0-4143-C044-84AC-67A90F1BC43A}"/>
                  </a:ext>
                </a:extLst>
              </p14:cNvPr>
              <p14:cNvContentPartPr/>
              <p14:nvPr/>
            </p14:nvContentPartPr>
            <p14:xfrm>
              <a:off x="9619983" y="4525844"/>
              <a:ext cx="1114560" cy="255240"/>
            </p14:xfrm>
          </p:contentPart>
        </mc:Choice>
        <mc:Fallback>
          <p:pic>
            <p:nvPicPr>
              <p:cNvPr id="205" name="墨迹 205">
                <a:extLst>
                  <a:ext uri="{FF2B5EF4-FFF2-40B4-BE49-F238E27FC236}">
                    <a16:creationId xmlns:a16="http://schemas.microsoft.com/office/drawing/2014/main" id="{673272F0-4143-C044-84AC-67A90F1BC43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612423" y="4518273"/>
                <a:ext cx="1129680" cy="270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19" name="墨迹 219">
                <a:extLst>
                  <a:ext uri="{FF2B5EF4-FFF2-40B4-BE49-F238E27FC236}">
                    <a16:creationId xmlns:a16="http://schemas.microsoft.com/office/drawing/2014/main" id="{31D20C49-5B7C-EA40-939D-2A59D40244ED}"/>
                  </a:ext>
                </a:extLst>
              </p14:cNvPr>
              <p14:cNvContentPartPr/>
              <p14:nvPr/>
            </p14:nvContentPartPr>
            <p14:xfrm>
              <a:off x="9834543" y="4593884"/>
              <a:ext cx="837360" cy="175680"/>
            </p14:xfrm>
          </p:contentPart>
        </mc:Choice>
        <mc:Fallback>
          <p:pic>
            <p:nvPicPr>
              <p:cNvPr id="219" name="墨迹 219">
                <a:extLst>
                  <a:ext uri="{FF2B5EF4-FFF2-40B4-BE49-F238E27FC236}">
                    <a16:creationId xmlns:a16="http://schemas.microsoft.com/office/drawing/2014/main" id="{31D20C49-5B7C-EA40-939D-2A59D40244E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827343" y="4586324"/>
                <a:ext cx="8524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23" name="墨迹 223">
                <a:extLst>
                  <a:ext uri="{FF2B5EF4-FFF2-40B4-BE49-F238E27FC236}">
                    <a16:creationId xmlns:a16="http://schemas.microsoft.com/office/drawing/2014/main" id="{A2B1163B-5E8F-4044-AFE8-435D1799DA5E}"/>
                  </a:ext>
                </a:extLst>
              </p14:cNvPr>
              <p14:cNvContentPartPr/>
              <p14:nvPr/>
            </p14:nvContentPartPr>
            <p14:xfrm>
              <a:off x="9614223" y="4803044"/>
              <a:ext cx="1080360" cy="435960"/>
            </p14:xfrm>
          </p:contentPart>
        </mc:Choice>
        <mc:Fallback>
          <p:pic>
            <p:nvPicPr>
              <p:cNvPr id="223" name="墨迹 223">
                <a:extLst>
                  <a:ext uri="{FF2B5EF4-FFF2-40B4-BE49-F238E27FC236}">
                    <a16:creationId xmlns:a16="http://schemas.microsoft.com/office/drawing/2014/main" id="{A2B1163B-5E8F-4044-AFE8-435D1799DA5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606666" y="4795484"/>
                <a:ext cx="1095115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35" name="墨迹 235">
                <a:extLst>
                  <a:ext uri="{FF2B5EF4-FFF2-40B4-BE49-F238E27FC236}">
                    <a16:creationId xmlns:a16="http://schemas.microsoft.com/office/drawing/2014/main" id="{DF1961B3-CA95-5C47-86DE-EDECB5C72FF1}"/>
                  </a:ext>
                </a:extLst>
              </p14:cNvPr>
              <p14:cNvContentPartPr/>
              <p14:nvPr/>
            </p14:nvContentPartPr>
            <p14:xfrm>
              <a:off x="8245503" y="4497764"/>
              <a:ext cx="1397520" cy="260640"/>
            </p14:xfrm>
          </p:contentPart>
        </mc:Choice>
        <mc:Fallback>
          <p:pic>
            <p:nvPicPr>
              <p:cNvPr id="235" name="墨迹 235">
                <a:extLst>
                  <a:ext uri="{FF2B5EF4-FFF2-40B4-BE49-F238E27FC236}">
                    <a16:creationId xmlns:a16="http://schemas.microsoft.com/office/drawing/2014/main" id="{DF1961B3-CA95-5C47-86DE-EDECB5C72FF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237941" y="4490204"/>
                <a:ext cx="1412644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45" name="墨迹 245">
                <a:extLst>
                  <a:ext uri="{FF2B5EF4-FFF2-40B4-BE49-F238E27FC236}">
                    <a16:creationId xmlns:a16="http://schemas.microsoft.com/office/drawing/2014/main" id="{F5B8616C-F4F1-0C4F-BA18-358B34752BA3}"/>
                  </a:ext>
                </a:extLst>
              </p14:cNvPr>
              <p14:cNvContentPartPr/>
              <p14:nvPr/>
            </p14:nvContentPartPr>
            <p14:xfrm>
              <a:off x="8217423" y="4769204"/>
              <a:ext cx="1414080" cy="526320"/>
            </p14:xfrm>
          </p:contentPart>
        </mc:Choice>
        <mc:Fallback>
          <p:pic>
            <p:nvPicPr>
              <p:cNvPr id="245" name="墨迹 245">
                <a:extLst>
                  <a:ext uri="{FF2B5EF4-FFF2-40B4-BE49-F238E27FC236}">
                    <a16:creationId xmlns:a16="http://schemas.microsoft.com/office/drawing/2014/main" id="{F5B8616C-F4F1-0C4F-BA18-358B34752BA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209863" y="4761644"/>
                <a:ext cx="142920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49" name="墨迹 249">
                <a:extLst>
                  <a:ext uri="{FF2B5EF4-FFF2-40B4-BE49-F238E27FC236}">
                    <a16:creationId xmlns:a16="http://schemas.microsoft.com/office/drawing/2014/main" id="{0882B4FD-189B-984F-BE35-AFBD05713660}"/>
                  </a:ext>
                </a:extLst>
              </p14:cNvPr>
              <p14:cNvContentPartPr/>
              <p14:nvPr/>
            </p14:nvContentPartPr>
            <p14:xfrm>
              <a:off x="10027143" y="4469324"/>
              <a:ext cx="594000" cy="701280"/>
            </p14:xfrm>
          </p:contentPart>
        </mc:Choice>
        <mc:Fallback>
          <p:pic>
            <p:nvPicPr>
              <p:cNvPr id="249" name="墨迹 249">
                <a:extLst>
                  <a:ext uri="{FF2B5EF4-FFF2-40B4-BE49-F238E27FC236}">
                    <a16:creationId xmlns:a16="http://schemas.microsoft.com/office/drawing/2014/main" id="{0882B4FD-189B-984F-BE35-AFBD0571366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019588" y="4461760"/>
                <a:ext cx="608751" cy="716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FBACAA54-B584-3C4A-A11A-1CC5D3CE2CE4}"/>
                  </a:ext>
                </a:extLst>
              </p14:cNvPr>
              <p14:cNvContentPartPr/>
              <p14:nvPr/>
            </p14:nvContentPartPr>
            <p14:xfrm>
              <a:off x="2923623" y="1093244"/>
              <a:ext cx="3959280" cy="622440"/>
            </p14:xfrm>
          </p:contentPart>
        </mc:Choice>
        <mc:Fallback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FBACAA54-B584-3C4A-A11A-1CC5D3CE2CE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916063" y="1085684"/>
                <a:ext cx="3974400" cy="6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026F426C-7EC7-364E-BEA9-D2B071F0EA5F}"/>
                  </a:ext>
                </a:extLst>
              </p14:cNvPr>
              <p14:cNvContentPartPr/>
              <p14:nvPr/>
            </p14:nvContentPartPr>
            <p14:xfrm>
              <a:off x="3330783" y="1873724"/>
              <a:ext cx="2471760" cy="565920"/>
            </p14:xfrm>
          </p:contentPart>
        </mc:Choice>
        <mc:Fallback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026F426C-7EC7-364E-BEA9-D2B071F0EA5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323223" y="1866164"/>
                <a:ext cx="248688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67" name="墨迹 267">
                <a:extLst>
                  <a:ext uri="{FF2B5EF4-FFF2-40B4-BE49-F238E27FC236}">
                    <a16:creationId xmlns:a16="http://schemas.microsoft.com/office/drawing/2014/main" id="{60D0F3C7-4D9A-6D46-BA3F-43437DB2171E}"/>
                  </a:ext>
                </a:extLst>
              </p14:cNvPr>
              <p14:cNvContentPartPr/>
              <p14:nvPr/>
            </p14:nvContentPartPr>
            <p14:xfrm>
              <a:off x="1050793" y="3497379"/>
              <a:ext cx="2193840" cy="656640"/>
            </p14:xfrm>
          </p:contentPart>
        </mc:Choice>
        <mc:Fallback>
          <p:pic>
            <p:nvPicPr>
              <p:cNvPr id="267" name="墨迹 267">
                <a:extLst>
                  <a:ext uri="{FF2B5EF4-FFF2-40B4-BE49-F238E27FC236}">
                    <a16:creationId xmlns:a16="http://schemas.microsoft.com/office/drawing/2014/main" id="{60D0F3C7-4D9A-6D46-BA3F-43437DB2171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43232" y="3489819"/>
                <a:ext cx="2208962" cy="67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85" name="墨迹 285">
                <a:extLst>
                  <a:ext uri="{FF2B5EF4-FFF2-40B4-BE49-F238E27FC236}">
                    <a16:creationId xmlns:a16="http://schemas.microsoft.com/office/drawing/2014/main" id="{C5156F12-FDBE-374C-92CF-92C98444CAFD}"/>
                  </a:ext>
                </a:extLst>
              </p14:cNvPr>
              <p14:cNvContentPartPr/>
              <p14:nvPr/>
            </p14:nvContentPartPr>
            <p14:xfrm>
              <a:off x="3575473" y="3371739"/>
              <a:ext cx="2833200" cy="685800"/>
            </p14:xfrm>
          </p:contentPart>
        </mc:Choice>
        <mc:Fallback>
          <p:pic>
            <p:nvPicPr>
              <p:cNvPr id="285" name="墨迹 285">
                <a:extLst>
                  <a:ext uri="{FF2B5EF4-FFF2-40B4-BE49-F238E27FC236}">
                    <a16:creationId xmlns:a16="http://schemas.microsoft.com/office/drawing/2014/main" id="{C5156F12-FDBE-374C-92CF-92C98444CAF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567913" y="3364179"/>
                <a:ext cx="2848320" cy="7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05" name="墨迹 305">
                <a:extLst>
                  <a:ext uri="{FF2B5EF4-FFF2-40B4-BE49-F238E27FC236}">
                    <a16:creationId xmlns:a16="http://schemas.microsoft.com/office/drawing/2014/main" id="{144430FB-3580-9449-AE41-18A2A45CE19D}"/>
                  </a:ext>
                </a:extLst>
              </p14:cNvPr>
              <p14:cNvContentPartPr/>
              <p14:nvPr/>
            </p14:nvContentPartPr>
            <p14:xfrm>
              <a:off x="890953" y="4154019"/>
              <a:ext cx="5294880" cy="731520"/>
            </p14:xfrm>
          </p:contentPart>
        </mc:Choice>
        <mc:Fallback>
          <p:pic>
            <p:nvPicPr>
              <p:cNvPr id="305" name="墨迹 305">
                <a:extLst>
                  <a:ext uri="{FF2B5EF4-FFF2-40B4-BE49-F238E27FC236}">
                    <a16:creationId xmlns:a16="http://schemas.microsoft.com/office/drawing/2014/main" id="{144430FB-3580-9449-AE41-18A2A45CE19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83393" y="4146819"/>
                <a:ext cx="531000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09" name="墨迹 309">
                <a:extLst>
                  <a:ext uri="{FF2B5EF4-FFF2-40B4-BE49-F238E27FC236}">
                    <a16:creationId xmlns:a16="http://schemas.microsoft.com/office/drawing/2014/main" id="{E3AF357B-660C-1849-BD86-FDDAC823A7C6}"/>
                  </a:ext>
                </a:extLst>
              </p14:cNvPr>
              <p14:cNvContentPartPr/>
              <p14:nvPr/>
            </p14:nvContentPartPr>
            <p14:xfrm>
              <a:off x="9098593" y="4633899"/>
              <a:ext cx="171720" cy="314640"/>
            </p14:xfrm>
          </p:contentPart>
        </mc:Choice>
        <mc:Fallback>
          <p:pic>
            <p:nvPicPr>
              <p:cNvPr id="309" name="墨迹 309">
                <a:extLst>
                  <a:ext uri="{FF2B5EF4-FFF2-40B4-BE49-F238E27FC236}">
                    <a16:creationId xmlns:a16="http://schemas.microsoft.com/office/drawing/2014/main" id="{E3AF357B-660C-1849-BD86-FDDAC823A7C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091033" y="4626339"/>
                <a:ext cx="18684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34" name="墨迹 335">
                <a:extLst>
                  <a:ext uri="{FF2B5EF4-FFF2-40B4-BE49-F238E27FC236}">
                    <a16:creationId xmlns:a16="http://schemas.microsoft.com/office/drawing/2014/main" id="{41C494AD-6CF4-C247-8D3E-EED5F77840EC}"/>
                  </a:ext>
                </a:extLst>
              </p14:cNvPr>
              <p14:cNvContentPartPr/>
              <p14:nvPr/>
            </p14:nvContentPartPr>
            <p14:xfrm>
              <a:off x="5226073" y="4965819"/>
              <a:ext cx="1074240" cy="471240"/>
            </p14:xfrm>
          </p:contentPart>
        </mc:Choice>
        <mc:Fallback>
          <p:pic>
            <p:nvPicPr>
              <p:cNvPr id="334" name="墨迹 335">
                <a:extLst>
                  <a:ext uri="{FF2B5EF4-FFF2-40B4-BE49-F238E27FC236}">
                    <a16:creationId xmlns:a16="http://schemas.microsoft.com/office/drawing/2014/main" id="{41C494AD-6CF4-C247-8D3E-EED5F77840E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218513" y="4958259"/>
                <a:ext cx="108936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35" name="墨迹 336">
                <a:extLst>
                  <a:ext uri="{FF2B5EF4-FFF2-40B4-BE49-F238E27FC236}">
                    <a16:creationId xmlns:a16="http://schemas.microsoft.com/office/drawing/2014/main" id="{D5B1C327-FF98-3A45-AB98-91054E15E6C0}"/>
                  </a:ext>
                </a:extLst>
              </p14:cNvPr>
              <p14:cNvContentPartPr/>
              <p14:nvPr/>
            </p14:nvContentPartPr>
            <p14:xfrm>
              <a:off x="1005073" y="4793739"/>
              <a:ext cx="3844440" cy="777240"/>
            </p14:xfrm>
          </p:contentPart>
        </mc:Choice>
        <mc:Fallback>
          <p:pic>
            <p:nvPicPr>
              <p:cNvPr id="335" name="墨迹 336">
                <a:extLst>
                  <a:ext uri="{FF2B5EF4-FFF2-40B4-BE49-F238E27FC236}">
                    <a16:creationId xmlns:a16="http://schemas.microsoft.com/office/drawing/2014/main" id="{D5B1C327-FF98-3A45-AB98-91054E15E6C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97513" y="4786539"/>
                <a:ext cx="3859200" cy="79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47" name="墨迹 347">
                <a:extLst>
                  <a:ext uri="{FF2B5EF4-FFF2-40B4-BE49-F238E27FC236}">
                    <a16:creationId xmlns:a16="http://schemas.microsoft.com/office/drawing/2014/main" id="{CE9BECFD-24B5-E64B-9CE1-D071056E5C25}"/>
                  </a:ext>
                </a:extLst>
              </p14:cNvPr>
              <p14:cNvContentPartPr/>
              <p14:nvPr/>
            </p14:nvContentPartPr>
            <p14:xfrm>
              <a:off x="6533953" y="4765299"/>
              <a:ext cx="1348560" cy="703080"/>
            </p14:xfrm>
          </p:contentPart>
        </mc:Choice>
        <mc:Fallback>
          <p:pic>
            <p:nvPicPr>
              <p:cNvPr id="347" name="墨迹 347">
                <a:extLst>
                  <a:ext uri="{FF2B5EF4-FFF2-40B4-BE49-F238E27FC236}">
                    <a16:creationId xmlns:a16="http://schemas.microsoft.com/office/drawing/2014/main" id="{CE9BECFD-24B5-E64B-9CE1-D071056E5C2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526391" y="4757735"/>
                <a:ext cx="1363684" cy="718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57" name="墨迹 357">
                <a:extLst>
                  <a:ext uri="{FF2B5EF4-FFF2-40B4-BE49-F238E27FC236}">
                    <a16:creationId xmlns:a16="http://schemas.microsoft.com/office/drawing/2014/main" id="{6B900FA6-26B5-534A-8255-5A75E4E95521}"/>
                  </a:ext>
                </a:extLst>
              </p14:cNvPr>
              <p14:cNvContentPartPr/>
              <p14:nvPr/>
            </p14:nvContentPartPr>
            <p14:xfrm>
              <a:off x="954313" y="5662059"/>
              <a:ext cx="3169800" cy="811440"/>
            </p14:xfrm>
          </p:contentPart>
        </mc:Choice>
        <mc:Fallback>
          <p:pic>
            <p:nvPicPr>
              <p:cNvPr id="357" name="墨迹 357">
                <a:extLst>
                  <a:ext uri="{FF2B5EF4-FFF2-40B4-BE49-F238E27FC236}">
                    <a16:creationId xmlns:a16="http://schemas.microsoft.com/office/drawing/2014/main" id="{6B900FA6-26B5-534A-8255-5A75E4E9552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46753" y="5654499"/>
                <a:ext cx="3184920" cy="82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67" name="墨迹 368">
                <a:extLst>
                  <a:ext uri="{FF2B5EF4-FFF2-40B4-BE49-F238E27FC236}">
                    <a16:creationId xmlns:a16="http://schemas.microsoft.com/office/drawing/2014/main" id="{37091FE1-0840-7F4E-96EB-1094A40CA556}"/>
                  </a:ext>
                </a:extLst>
              </p14:cNvPr>
              <p14:cNvContentPartPr/>
              <p14:nvPr/>
            </p14:nvContentPartPr>
            <p14:xfrm>
              <a:off x="6002593" y="5650539"/>
              <a:ext cx="1274040" cy="520200"/>
            </p14:xfrm>
          </p:contentPart>
        </mc:Choice>
        <mc:Fallback>
          <p:pic>
            <p:nvPicPr>
              <p:cNvPr id="367" name="墨迹 368">
                <a:extLst>
                  <a:ext uri="{FF2B5EF4-FFF2-40B4-BE49-F238E27FC236}">
                    <a16:creationId xmlns:a16="http://schemas.microsoft.com/office/drawing/2014/main" id="{37091FE1-0840-7F4E-96EB-1094A40CA55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995033" y="5642979"/>
                <a:ext cx="128916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68" name="墨迹 369">
                <a:extLst>
                  <a:ext uri="{FF2B5EF4-FFF2-40B4-BE49-F238E27FC236}">
                    <a16:creationId xmlns:a16="http://schemas.microsoft.com/office/drawing/2014/main" id="{4320C5B3-CA8A-CC4D-8767-2547327349C6}"/>
                  </a:ext>
                </a:extLst>
              </p14:cNvPr>
              <p14:cNvContentPartPr/>
              <p14:nvPr/>
            </p14:nvContentPartPr>
            <p14:xfrm>
              <a:off x="4449193" y="5633619"/>
              <a:ext cx="1199880" cy="662760"/>
            </p14:xfrm>
          </p:contentPart>
        </mc:Choice>
        <mc:Fallback>
          <p:pic>
            <p:nvPicPr>
              <p:cNvPr id="368" name="墨迹 369">
                <a:extLst>
                  <a:ext uri="{FF2B5EF4-FFF2-40B4-BE49-F238E27FC236}">
                    <a16:creationId xmlns:a16="http://schemas.microsoft.com/office/drawing/2014/main" id="{4320C5B3-CA8A-CC4D-8767-2547327349C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441633" y="5626059"/>
                <a:ext cx="1215000" cy="67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4030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980A736-937B-4D4E-964D-5F78D40BC881}"/>
                  </a:ext>
                </a:extLst>
              </p14:cNvPr>
              <p14:cNvContentPartPr/>
              <p14:nvPr/>
            </p14:nvContentPartPr>
            <p14:xfrm>
              <a:off x="1177660" y="540289"/>
              <a:ext cx="797400" cy="1994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980A736-937B-4D4E-964D-5F78D40BC8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0100" y="532729"/>
                <a:ext cx="8121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F3053DE-3987-7042-ADE5-CF100EC52F75}"/>
                  </a:ext>
                </a:extLst>
              </p14:cNvPr>
              <p14:cNvContentPartPr/>
              <p14:nvPr/>
            </p14:nvContentPartPr>
            <p14:xfrm>
              <a:off x="2144620" y="310609"/>
              <a:ext cx="308880" cy="6098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F3053DE-3987-7042-ADE5-CF100EC52F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37060" y="303049"/>
                <a:ext cx="324000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墨迹 11">
                <a:extLst>
                  <a:ext uri="{FF2B5EF4-FFF2-40B4-BE49-F238E27FC236}">
                    <a16:creationId xmlns:a16="http://schemas.microsoft.com/office/drawing/2014/main" id="{523D6764-E035-3642-A86D-9BCF4392934A}"/>
                  </a:ext>
                </a:extLst>
              </p14:cNvPr>
              <p14:cNvContentPartPr/>
              <p14:nvPr/>
            </p14:nvContentPartPr>
            <p14:xfrm>
              <a:off x="2808820" y="266329"/>
              <a:ext cx="1482120" cy="648000"/>
            </p14:xfrm>
          </p:contentPart>
        </mc:Choice>
        <mc:Fallback>
          <p:pic>
            <p:nvPicPr>
              <p:cNvPr id="11" name="墨迹 11">
                <a:extLst>
                  <a:ext uri="{FF2B5EF4-FFF2-40B4-BE49-F238E27FC236}">
                    <a16:creationId xmlns:a16="http://schemas.microsoft.com/office/drawing/2014/main" id="{523D6764-E035-3642-A86D-9BCF439293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01260" y="258765"/>
                <a:ext cx="1497240" cy="66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墨迹 32">
                <a:extLst>
                  <a:ext uri="{FF2B5EF4-FFF2-40B4-BE49-F238E27FC236}">
                    <a16:creationId xmlns:a16="http://schemas.microsoft.com/office/drawing/2014/main" id="{653C139C-F1C6-4840-BB94-0932FFEF16C2}"/>
                  </a:ext>
                </a:extLst>
              </p14:cNvPr>
              <p14:cNvContentPartPr/>
              <p14:nvPr/>
            </p14:nvContentPartPr>
            <p14:xfrm>
              <a:off x="8448940" y="397009"/>
              <a:ext cx="498600" cy="392400"/>
            </p14:xfrm>
          </p:contentPart>
        </mc:Choice>
        <mc:Fallback>
          <p:pic>
            <p:nvPicPr>
              <p:cNvPr id="28" name="墨迹 32">
                <a:extLst>
                  <a:ext uri="{FF2B5EF4-FFF2-40B4-BE49-F238E27FC236}">
                    <a16:creationId xmlns:a16="http://schemas.microsoft.com/office/drawing/2014/main" id="{653C139C-F1C6-4840-BB94-0932FFEF16C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41375" y="389449"/>
                <a:ext cx="513731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9" name="墨迹 33">
                <a:extLst>
                  <a:ext uri="{FF2B5EF4-FFF2-40B4-BE49-F238E27FC236}">
                    <a16:creationId xmlns:a16="http://schemas.microsoft.com/office/drawing/2014/main" id="{A4A1A0B0-7FC1-0E45-9D88-6DD9992C0916}"/>
                  </a:ext>
                </a:extLst>
              </p14:cNvPr>
              <p14:cNvContentPartPr/>
              <p14:nvPr/>
            </p14:nvContentPartPr>
            <p14:xfrm>
              <a:off x="6837220" y="347329"/>
              <a:ext cx="1313280" cy="473400"/>
            </p14:xfrm>
          </p:contentPart>
        </mc:Choice>
        <mc:Fallback>
          <p:pic>
            <p:nvPicPr>
              <p:cNvPr id="29" name="墨迹 33">
                <a:extLst>
                  <a:ext uri="{FF2B5EF4-FFF2-40B4-BE49-F238E27FC236}">
                    <a16:creationId xmlns:a16="http://schemas.microsoft.com/office/drawing/2014/main" id="{A4A1A0B0-7FC1-0E45-9D88-6DD9992C091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29660" y="339769"/>
                <a:ext cx="132840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0" name="墨迹 34">
                <a:extLst>
                  <a:ext uri="{FF2B5EF4-FFF2-40B4-BE49-F238E27FC236}">
                    <a16:creationId xmlns:a16="http://schemas.microsoft.com/office/drawing/2014/main" id="{592203DD-9685-044C-B413-F8CD2C36089A}"/>
                  </a:ext>
                </a:extLst>
              </p14:cNvPr>
              <p14:cNvContentPartPr/>
              <p14:nvPr/>
            </p14:nvContentPartPr>
            <p14:xfrm>
              <a:off x="6176620" y="297289"/>
              <a:ext cx="411480" cy="529560"/>
            </p14:xfrm>
          </p:contentPart>
        </mc:Choice>
        <mc:Fallback>
          <p:pic>
            <p:nvPicPr>
              <p:cNvPr id="30" name="墨迹 34">
                <a:extLst>
                  <a:ext uri="{FF2B5EF4-FFF2-40B4-BE49-F238E27FC236}">
                    <a16:creationId xmlns:a16="http://schemas.microsoft.com/office/drawing/2014/main" id="{592203DD-9685-044C-B413-F8CD2C36089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69053" y="289729"/>
                <a:ext cx="426613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1" name="墨迹 35">
                <a:extLst>
                  <a:ext uri="{FF2B5EF4-FFF2-40B4-BE49-F238E27FC236}">
                    <a16:creationId xmlns:a16="http://schemas.microsoft.com/office/drawing/2014/main" id="{79278ADB-B3E9-4B4A-ACF8-01C9C8F449FF}"/>
                  </a:ext>
                </a:extLst>
              </p14:cNvPr>
              <p14:cNvContentPartPr/>
              <p14:nvPr/>
            </p14:nvContentPartPr>
            <p14:xfrm>
              <a:off x="5149540" y="235009"/>
              <a:ext cx="716040" cy="598320"/>
            </p14:xfrm>
          </p:contentPart>
        </mc:Choice>
        <mc:Fallback>
          <p:pic>
            <p:nvPicPr>
              <p:cNvPr id="31" name="墨迹 35">
                <a:extLst>
                  <a:ext uri="{FF2B5EF4-FFF2-40B4-BE49-F238E27FC236}">
                    <a16:creationId xmlns:a16="http://schemas.microsoft.com/office/drawing/2014/main" id="{79278ADB-B3E9-4B4A-ACF8-01C9C8F449F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41984" y="227444"/>
                <a:ext cx="731152" cy="613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2" name="墨迹 36">
                <a:extLst>
                  <a:ext uri="{FF2B5EF4-FFF2-40B4-BE49-F238E27FC236}">
                    <a16:creationId xmlns:a16="http://schemas.microsoft.com/office/drawing/2014/main" id="{EE454869-A4E1-6B4C-8CF9-BAAAADC12187}"/>
                  </a:ext>
                </a:extLst>
              </p14:cNvPr>
              <p14:cNvContentPartPr/>
              <p14:nvPr/>
            </p14:nvContentPartPr>
            <p14:xfrm>
              <a:off x="4614220" y="508969"/>
              <a:ext cx="187200" cy="228960"/>
            </p14:xfrm>
          </p:contentPart>
        </mc:Choice>
        <mc:Fallback>
          <p:pic>
            <p:nvPicPr>
              <p:cNvPr id="32" name="墨迹 36">
                <a:extLst>
                  <a:ext uri="{FF2B5EF4-FFF2-40B4-BE49-F238E27FC236}">
                    <a16:creationId xmlns:a16="http://schemas.microsoft.com/office/drawing/2014/main" id="{EE454869-A4E1-6B4C-8CF9-BAAAADC1218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06660" y="501397"/>
                <a:ext cx="202320" cy="244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8" name="墨迹 49">
                <a:extLst>
                  <a:ext uri="{FF2B5EF4-FFF2-40B4-BE49-F238E27FC236}">
                    <a16:creationId xmlns:a16="http://schemas.microsoft.com/office/drawing/2014/main" id="{D219969D-4D2A-BF4C-9EBB-1460BFCFA0F2}"/>
                  </a:ext>
                </a:extLst>
              </p14:cNvPr>
              <p14:cNvContentPartPr/>
              <p14:nvPr/>
            </p14:nvContentPartPr>
            <p14:xfrm>
              <a:off x="4937860" y="1299529"/>
              <a:ext cx="348840" cy="591840"/>
            </p14:xfrm>
          </p:contentPart>
        </mc:Choice>
        <mc:Fallback>
          <p:pic>
            <p:nvPicPr>
              <p:cNvPr id="48" name="墨迹 49">
                <a:extLst>
                  <a:ext uri="{FF2B5EF4-FFF2-40B4-BE49-F238E27FC236}">
                    <a16:creationId xmlns:a16="http://schemas.microsoft.com/office/drawing/2014/main" id="{D219969D-4D2A-BF4C-9EBB-1460BFCFA0F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30300" y="1292329"/>
                <a:ext cx="36396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9" name="墨迹 50">
                <a:extLst>
                  <a:ext uri="{FF2B5EF4-FFF2-40B4-BE49-F238E27FC236}">
                    <a16:creationId xmlns:a16="http://schemas.microsoft.com/office/drawing/2014/main" id="{FC3E245E-69F3-BE4A-B5C6-49BC18AFEFAF}"/>
                  </a:ext>
                </a:extLst>
              </p14:cNvPr>
              <p14:cNvContentPartPr/>
              <p14:nvPr/>
            </p14:nvContentPartPr>
            <p14:xfrm>
              <a:off x="1744300" y="1511209"/>
              <a:ext cx="2763720" cy="305640"/>
            </p14:xfrm>
          </p:contentPart>
        </mc:Choice>
        <mc:Fallback>
          <p:pic>
            <p:nvPicPr>
              <p:cNvPr id="49" name="墨迹 50">
                <a:extLst>
                  <a:ext uri="{FF2B5EF4-FFF2-40B4-BE49-F238E27FC236}">
                    <a16:creationId xmlns:a16="http://schemas.microsoft.com/office/drawing/2014/main" id="{FC3E245E-69F3-BE4A-B5C6-49BC18AFEF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36740" y="1504001"/>
                <a:ext cx="2778840" cy="320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73DCD1C6-4A72-1D49-8889-19561178F7E8}"/>
                  </a:ext>
                </a:extLst>
              </p14:cNvPr>
              <p14:cNvContentPartPr/>
              <p14:nvPr/>
            </p14:nvContentPartPr>
            <p14:xfrm>
              <a:off x="6338620" y="1262449"/>
              <a:ext cx="374040" cy="61056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73DCD1C6-4A72-1D49-8889-19561178F7E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31060" y="1254889"/>
                <a:ext cx="38880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2" name="墨迹 63">
                <a:extLst>
                  <a:ext uri="{FF2B5EF4-FFF2-40B4-BE49-F238E27FC236}">
                    <a16:creationId xmlns:a16="http://schemas.microsoft.com/office/drawing/2014/main" id="{A1B67057-F79F-A24D-9705-83E7D2F7CA36}"/>
                  </a:ext>
                </a:extLst>
              </p14:cNvPr>
              <p14:cNvContentPartPr/>
              <p14:nvPr/>
            </p14:nvContentPartPr>
            <p14:xfrm>
              <a:off x="6973660" y="1240849"/>
              <a:ext cx="1388520" cy="700560"/>
            </p14:xfrm>
          </p:contentPart>
        </mc:Choice>
        <mc:Fallback>
          <p:pic>
            <p:nvPicPr>
              <p:cNvPr id="62" name="墨迹 63">
                <a:extLst>
                  <a:ext uri="{FF2B5EF4-FFF2-40B4-BE49-F238E27FC236}">
                    <a16:creationId xmlns:a16="http://schemas.microsoft.com/office/drawing/2014/main" id="{A1B67057-F79F-A24D-9705-83E7D2F7CA3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66100" y="1233289"/>
                <a:ext cx="140364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3" name="墨迹 64">
                <a:extLst>
                  <a:ext uri="{FF2B5EF4-FFF2-40B4-BE49-F238E27FC236}">
                    <a16:creationId xmlns:a16="http://schemas.microsoft.com/office/drawing/2014/main" id="{013AA2BA-7925-4E4E-8895-5883C459224F}"/>
                  </a:ext>
                </a:extLst>
              </p14:cNvPr>
              <p14:cNvContentPartPr/>
              <p14:nvPr/>
            </p14:nvContentPartPr>
            <p14:xfrm>
              <a:off x="5504500" y="1249849"/>
              <a:ext cx="510840" cy="703080"/>
            </p14:xfrm>
          </p:contentPart>
        </mc:Choice>
        <mc:Fallback>
          <p:pic>
            <p:nvPicPr>
              <p:cNvPr id="63" name="墨迹 64">
                <a:extLst>
                  <a:ext uri="{FF2B5EF4-FFF2-40B4-BE49-F238E27FC236}">
                    <a16:creationId xmlns:a16="http://schemas.microsoft.com/office/drawing/2014/main" id="{013AA2BA-7925-4E4E-8895-5883C459224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96940" y="1242289"/>
                <a:ext cx="525960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7" name="墨迹 80">
                <a:extLst>
                  <a:ext uri="{FF2B5EF4-FFF2-40B4-BE49-F238E27FC236}">
                    <a16:creationId xmlns:a16="http://schemas.microsoft.com/office/drawing/2014/main" id="{D18C8354-AAB7-7D44-B415-B378BEA7C1F7}"/>
                  </a:ext>
                </a:extLst>
              </p14:cNvPr>
              <p14:cNvContentPartPr/>
              <p14:nvPr/>
            </p14:nvContentPartPr>
            <p14:xfrm>
              <a:off x="3985300" y="3092689"/>
              <a:ext cx="68760" cy="199440"/>
            </p14:xfrm>
          </p:contentPart>
        </mc:Choice>
        <mc:Fallback>
          <p:pic>
            <p:nvPicPr>
              <p:cNvPr id="77" name="墨迹 80">
                <a:extLst>
                  <a:ext uri="{FF2B5EF4-FFF2-40B4-BE49-F238E27FC236}">
                    <a16:creationId xmlns:a16="http://schemas.microsoft.com/office/drawing/2014/main" id="{D18C8354-AAB7-7D44-B415-B378BEA7C1F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77740" y="3085129"/>
                <a:ext cx="838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8" name="墨迹 81">
                <a:extLst>
                  <a:ext uri="{FF2B5EF4-FFF2-40B4-BE49-F238E27FC236}">
                    <a16:creationId xmlns:a16="http://schemas.microsoft.com/office/drawing/2014/main" id="{E12C0853-37FE-C94B-A02E-B7FD8BD99E45}"/>
                  </a:ext>
                </a:extLst>
              </p14:cNvPr>
              <p14:cNvContentPartPr/>
              <p14:nvPr/>
            </p14:nvContentPartPr>
            <p14:xfrm>
              <a:off x="3163780" y="2600929"/>
              <a:ext cx="473400" cy="660240"/>
            </p14:xfrm>
          </p:contentPart>
        </mc:Choice>
        <mc:Fallback>
          <p:pic>
            <p:nvPicPr>
              <p:cNvPr id="78" name="墨迹 81">
                <a:extLst>
                  <a:ext uri="{FF2B5EF4-FFF2-40B4-BE49-F238E27FC236}">
                    <a16:creationId xmlns:a16="http://schemas.microsoft.com/office/drawing/2014/main" id="{E12C0853-37FE-C94B-A02E-B7FD8BD99E4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56220" y="2593369"/>
                <a:ext cx="48852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9" name="墨迹 82">
                <a:extLst>
                  <a:ext uri="{FF2B5EF4-FFF2-40B4-BE49-F238E27FC236}">
                    <a16:creationId xmlns:a16="http://schemas.microsoft.com/office/drawing/2014/main" id="{9A0E5F8D-3712-AC47-A677-5130DD560387}"/>
                  </a:ext>
                </a:extLst>
              </p14:cNvPr>
              <p14:cNvContentPartPr/>
              <p14:nvPr/>
            </p14:nvContentPartPr>
            <p14:xfrm>
              <a:off x="2273500" y="2700289"/>
              <a:ext cx="566640" cy="573120"/>
            </p14:xfrm>
          </p:contentPart>
        </mc:Choice>
        <mc:Fallback>
          <p:pic>
            <p:nvPicPr>
              <p:cNvPr id="79" name="墨迹 82">
                <a:extLst>
                  <a:ext uri="{FF2B5EF4-FFF2-40B4-BE49-F238E27FC236}">
                    <a16:creationId xmlns:a16="http://schemas.microsoft.com/office/drawing/2014/main" id="{9A0E5F8D-3712-AC47-A677-5130DD56038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65945" y="2692729"/>
                <a:ext cx="58175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0" name="墨迹 83">
                <a:extLst>
                  <a:ext uri="{FF2B5EF4-FFF2-40B4-BE49-F238E27FC236}">
                    <a16:creationId xmlns:a16="http://schemas.microsoft.com/office/drawing/2014/main" id="{9F57B157-EA6D-4A49-99E9-CB1B8B1F8606}"/>
                  </a:ext>
                </a:extLst>
              </p14:cNvPr>
              <p14:cNvContentPartPr/>
              <p14:nvPr/>
            </p14:nvContentPartPr>
            <p14:xfrm>
              <a:off x="698140" y="2743849"/>
              <a:ext cx="1170360" cy="753840"/>
            </p14:xfrm>
          </p:contentPart>
        </mc:Choice>
        <mc:Fallback>
          <p:pic>
            <p:nvPicPr>
              <p:cNvPr id="80" name="墨迹 83">
                <a:extLst>
                  <a:ext uri="{FF2B5EF4-FFF2-40B4-BE49-F238E27FC236}">
                    <a16:creationId xmlns:a16="http://schemas.microsoft.com/office/drawing/2014/main" id="{9F57B157-EA6D-4A49-99E9-CB1B8B1F860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0938" y="2736646"/>
                <a:ext cx="1185485" cy="768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0BA946E2-478A-2942-A893-B9D34FEE0EBA}"/>
                  </a:ext>
                </a:extLst>
              </p14:cNvPr>
              <p14:cNvContentPartPr/>
              <p14:nvPr/>
            </p14:nvContentPartPr>
            <p14:xfrm>
              <a:off x="6612580" y="3086569"/>
              <a:ext cx="25200" cy="11880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0BA946E2-478A-2942-A893-B9D34FEE0EB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605020" y="3079009"/>
                <a:ext cx="403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9" name="墨迹 89">
                <a:extLst>
                  <a:ext uri="{FF2B5EF4-FFF2-40B4-BE49-F238E27FC236}">
                    <a16:creationId xmlns:a16="http://schemas.microsoft.com/office/drawing/2014/main" id="{45F9B24A-63B4-5448-A5C4-E6AC17C50267}"/>
                  </a:ext>
                </a:extLst>
              </p14:cNvPr>
              <p14:cNvContentPartPr/>
              <p14:nvPr/>
            </p14:nvContentPartPr>
            <p14:xfrm>
              <a:off x="4782340" y="2669329"/>
              <a:ext cx="1351080" cy="622080"/>
            </p14:xfrm>
          </p:contentPart>
        </mc:Choice>
        <mc:Fallback>
          <p:pic>
            <p:nvPicPr>
              <p:cNvPr id="89" name="墨迹 89">
                <a:extLst>
                  <a:ext uri="{FF2B5EF4-FFF2-40B4-BE49-F238E27FC236}">
                    <a16:creationId xmlns:a16="http://schemas.microsoft.com/office/drawing/2014/main" id="{45F9B24A-63B4-5448-A5C4-E6AC17C5026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74782" y="2661769"/>
                <a:ext cx="1365836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509BD450-7B4E-8642-A3B0-70C4D4F0D8D6}"/>
                  </a:ext>
                </a:extLst>
              </p14:cNvPr>
              <p14:cNvContentPartPr/>
              <p14:nvPr/>
            </p14:nvContentPartPr>
            <p14:xfrm>
              <a:off x="5149540" y="3690289"/>
              <a:ext cx="436320" cy="86220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509BD450-7B4E-8642-A3B0-70C4D4F0D8D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41980" y="3682729"/>
                <a:ext cx="451080" cy="8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6" name="墨迹 111">
                <a:extLst>
                  <a:ext uri="{FF2B5EF4-FFF2-40B4-BE49-F238E27FC236}">
                    <a16:creationId xmlns:a16="http://schemas.microsoft.com/office/drawing/2014/main" id="{3B34A3C6-BADD-6148-95E3-8D06ABEFFE3E}"/>
                  </a:ext>
                </a:extLst>
              </p14:cNvPr>
              <p14:cNvContentPartPr/>
              <p14:nvPr/>
            </p14:nvContentPartPr>
            <p14:xfrm>
              <a:off x="5885020" y="4437289"/>
              <a:ext cx="61920" cy="237240"/>
            </p14:xfrm>
          </p:contentPart>
        </mc:Choice>
        <mc:Fallback>
          <p:pic>
            <p:nvPicPr>
              <p:cNvPr id="106" name="墨迹 111">
                <a:extLst>
                  <a:ext uri="{FF2B5EF4-FFF2-40B4-BE49-F238E27FC236}">
                    <a16:creationId xmlns:a16="http://schemas.microsoft.com/office/drawing/2014/main" id="{3B34A3C6-BADD-6148-95E3-8D06ABEFFE3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77460" y="4429718"/>
                <a:ext cx="77040" cy="252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7" name="墨迹 112">
                <a:extLst>
                  <a:ext uri="{FF2B5EF4-FFF2-40B4-BE49-F238E27FC236}">
                    <a16:creationId xmlns:a16="http://schemas.microsoft.com/office/drawing/2014/main" id="{32DEA033-5505-8645-B73D-48FE26012378}"/>
                  </a:ext>
                </a:extLst>
              </p14:cNvPr>
              <p14:cNvContentPartPr/>
              <p14:nvPr/>
            </p14:nvContentPartPr>
            <p14:xfrm>
              <a:off x="4196980" y="3852289"/>
              <a:ext cx="579240" cy="808200"/>
            </p14:xfrm>
          </p:contentPart>
        </mc:Choice>
        <mc:Fallback>
          <p:pic>
            <p:nvPicPr>
              <p:cNvPr id="107" name="墨迹 112">
                <a:extLst>
                  <a:ext uri="{FF2B5EF4-FFF2-40B4-BE49-F238E27FC236}">
                    <a16:creationId xmlns:a16="http://schemas.microsoft.com/office/drawing/2014/main" id="{32DEA033-5505-8645-B73D-48FE2601237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89420" y="3844729"/>
                <a:ext cx="594360" cy="82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8" name="墨迹 113">
                <a:extLst>
                  <a:ext uri="{FF2B5EF4-FFF2-40B4-BE49-F238E27FC236}">
                    <a16:creationId xmlns:a16="http://schemas.microsoft.com/office/drawing/2014/main" id="{69C245C9-D6EC-7D44-9EBF-42FE10610DD9}"/>
                  </a:ext>
                </a:extLst>
              </p14:cNvPr>
              <p14:cNvContentPartPr/>
              <p14:nvPr/>
            </p14:nvContentPartPr>
            <p14:xfrm>
              <a:off x="3468700" y="3796129"/>
              <a:ext cx="429840" cy="747360"/>
            </p14:xfrm>
          </p:contentPart>
        </mc:Choice>
        <mc:Fallback>
          <p:pic>
            <p:nvPicPr>
              <p:cNvPr id="108" name="墨迹 113">
                <a:extLst>
                  <a:ext uri="{FF2B5EF4-FFF2-40B4-BE49-F238E27FC236}">
                    <a16:creationId xmlns:a16="http://schemas.microsoft.com/office/drawing/2014/main" id="{69C245C9-D6EC-7D44-9EBF-42FE10610DD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61140" y="3788569"/>
                <a:ext cx="444960" cy="7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9" name="墨迹 114">
                <a:extLst>
                  <a:ext uri="{FF2B5EF4-FFF2-40B4-BE49-F238E27FC236}">
                    <a16:creationId xmlns:a16="http://schemas.microsoft.com/office/drawing/2014/main" id="{4B43A25A-D0EE-B64C-A625-891336DC11B5}"/>
                  </a:ext>
                </a:extLst>
              </p14:cNvPr>
              <p14:cNvContentPartPr/>
              <p14:nvPr/>
            </p14:nvContentPartPr>
            <p14:xfrm>
              <a:off x="2540980" y="3883249"/>
              <a:ext cx="567000" cy="609840"/>
            </p14:xfrm>
          </p:contentPart>
        </mc:Choice>
        <mc:Fallback>
          <p:pic>
            <p:nvPicPr>
              <p:cNvPr id="109" name="墨迹 114">
                <a:extLst>
                  <a:ext uri="{FF2B5EF4-FFF2-40B4-BE49-F238E27FC236}">
                    <a16:creationId xmlns:a16="http://schemas.microsoft.com/office/drawing/2014/main" id="{4B43A25A-D0EE-B64C-A625-891336DC11B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533420" y="3875689"/>
                <a:ext cx="582120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0" name="墨迹 115">
                <a:extLst>
                  <a:ext uri="{FF2B5EF4-FFF2-40B4-BE49-F238E27FC236}">
                    <a16:creationId xmlns:a16="http://schemas.microsoft.com/office/drawing/2014/main" id="{5314FCA1-4ABD-A14B-938E-D1D30C3CEF61}"/>
                  </a:ext>
                </a:extLst>
              </p14:cNvPr>
              <p14:cNvContentPartPr/>
              <p14:nvPr/>
            </p14:nvContentPartPr>
            <p14:xfrm>
              <a:off x="1981540" y="3995209"/>
              <a:ext cx="286200" cy="629280"/>
            </p14:xfrm>
          </p:contentPart>
        </mc:Choice>
        <mc:Fallback>
          <p:pic>
            <p:nvPicPr>
              <p:cNvPr id="110" name="墨迹 115">
                <a:extLst>
                  <a:ext uri="{FF2B5EF4-FFF2-40B4-BE49-F238E27FC236}">
                    <a16:creationId xmlns:a16="http://schemas.microsoft.com/office/drawing/2014/main" id="{5314FCA1-4ABD-A14B-938E-D1D30C3CEF6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973980" y="3987649"/>
                <a:ext cx="30096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1" name="墨迹 116">
                <a:extLst>
                  <a:ext uri="{FF2B5EF4-FFF2-40B4-BE49-F238E27FC236}">
                    <a16:creationId xmlns:a16="http://schemas.microsoft.com/office/drawing/2014/main" id="{AF5F7289-2D4B-2044-923C-5E2E3E2B8A67}"/>
                  </a:ext>
                </a:extLst>
              </p14:cNvPr>
              <p14:cNvContentPartPr/>
              <p14:nvPr/>
            </p14:nvContentPartPr>
            <p14:xfrm>
              <a:off x="1270900" y="3951649"/>
              <a:ext cx="461160" cy="740520"/>
            </p14:xfrm>
          </p:contentPart>
        </mc:Choice>
        <mc:Fallback>
          <p:pic>
            <p:nvPicPr>
              <p:cNvPr id="111" name="墨迹 116">
                <a:extLst>
                  <a:ext uri="{FF2B5EF4-FFF2-40B4-BE49-F238E27FC236}">
                    <a16:creationId xmlns:a16="http://schemas.microsoft.com/office/drawing/2014/main" id="{AF5F7289-2D4B-2044-923C-5E2E3E2B8A6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63700" y="3944089"/>
                <a:ext cx="476280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5" name="墨迹 125">
                <a:extLst>
                  <a:ext uri="{FF2B5EF4-FFF2-40B4-BE49-F238E27FC236}">
                    <a16:creationId xmlns:a16="http://schemas.microsoft.com/office/drawing/2014/main" id="{E581DF1C-05EE-4A42-8E06-20FF3D35A3FC}"/>
                  </a:ext>
                </a:extLst>
              </p14:cNvPr>
              <p14:cNvContentPartPr/>
              <p14:nvPr/>
            </p14:nvContentPartPr>
            <p14:xfrm>
              <a:off x="6538420" y="3579049"/>
              <a:ext cx="3897000" cy="937080"/>
            </p14:xfrm>
          </p:contentPart>
        </mc:Choice>
        <mc:Fallback>
          <p:pic>
            <p:nvPicPr>
              <p:cNvPr id="125" name="墨迹 125">
                <a:extLst>
                  <a:ext uri="{FF2B5EF4-FFF2-40B4-BE49-F238E27FC236}">
                    <a16:creationId xmlns:a16="http://schemas.microsoft.com/office/drawing/2014/main" id="{E581DF1C-05EE-4A42-8E06-20FF3D35A3F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30860" y="3571489"/>
                <a:ext cx="3911760" cy="9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6" name="墨迹 137">
                <a:extLst>
                  <a:ext uri="{FF2B5EF4-FFF2-40B4-BE49-F238E27FC236}">
                    <a16:creationId xmlns:a16="http://schemas.microsoft.com/office/drawing/2014/main" id="{7DD22562-E068-984E-B144-28167E9E4561}"/>
                  </a:ext>
                </a:extLst>
              </p14:cNvPr>
              <p14:cNvContentPartPr/>
              <p14:nvPr/>
            </p14:nvContentPartPr>
            <p14:xfrm>
              <a:off x="6596740" y="4711969"/>
              <a:ext cx="2387880" cy="534960"/>
            </p14:xfrm>
          </p:contentPart>
        </mc:Choice>
        <mc:Fallback>
          <p:pic>
            <p:nvPicPr>
              <p:cNvPr id="136" name="墨迹 137">
                <a:extLst>
                  <a:ext uri="{FF2B5EF4-FFF2-40B4-BE49-F238E27FC236}">
                    <a16:creationId xmlns:a16="http://schemas.microsoft.com/office/drawing/2014/main" id="{7DD22562-E068-984E-B144-28167E9E456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589181" y="4704409"/>
                <a:ext cx="2402998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7" name="墨迹 138">
                <a:extLst>
                  <a:ext uri="{FF2B5EF4-FFF2-40B4-BE49-F238E27FC236}">
                    <a16:creationId xmlns:a16="http://schemas.microsoft.com/office/drawing/2014/main" id="{F17B42BE-A877-2544-9547-080CBE8E703B}"/>
                  </a:ext>
                </a:extLst>
              </p14:cNvPr>
              <p14:cNvContentPartPr/>
              <p14:nvPr/>
            </p14:nvContentPartPr>
            <p14:xfrm>
              <a:off x="5591620" y="3254329"/>
              <a:ext cx="2023560" cy="952920"/>
            </p14:xfrm>
          </p:contentPart>
        </mc:Choice>
        <mc:Fallback>
          <p:pic>
            <p:nvPicPr>
              <p:cNvPr id="137" name="墨迹 138">
                <a:extLst>
                  <a:ext uri="{FF2B5EF4-FFF2-40B4-BE49-F238E27FC236}">
                    <a16:creationId xmlns:a16="http://schemas.microsoft.com/office/drawing/2014/main" id="{F17B42BE-A877-2544-9547-080CBE8E703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584060" y="3247129"/>
                <a:ext cx="2038680" cy="9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4A95BA53-297F-6348-B60B-60C125EC2380}"/>
                  </a:ext>
                </a:extLst>
              </p14:cNvPr>
              <p14:cNvContentPartPr/>
              <p14:nvPr/>
            </p14:nvContentPartPr>
            <p14:xfrm>
              <a:off x="4969180" y="5365009"/>
              <a:ext cx="417600" cy="86508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4A95BA53-297F-6348-B60B-60C125EC238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961620" y="5357449"/>
                <a:ext cx="432360" cy="88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9" name="墨迹 163">
                <a:extLst>
                  <a:ext uri="{FF2B5EF4-FFF2-40B4-BE49-F238E27FC236}">
                    <a16:creationId xmlns:a16="http://schemas.microsoft.com/office/drawing/2014/main" id="{A8348555-EDD7-B74B-9D99-F34BAA8EECB8}"/>
                  </a:ext>
                </a:extLst>
              </p14:cNvPr>
              <p14:cNvContentPartPr/>
              <p14:nvPr/>
            </p14:nvContentPartPr>
            <p14:xfrm>
              <a:off x="8374420" y="5620249"/>
              <a:ext cx="1077120" cy="834480"/>
            </p14:xfrm>
          </p:contentPart>
        </mc:Choice>
        <mc:Fallback>
          <p:pic>
            <p:nvPicPr>
              <p:cNvPr id="159" name="墨迹 163">
                <a:extLst>
                  <a:ext uri="{FF2B5EF4-FFF2-40B4-BE49-F238E27FC236}">
                    <a16:creationId xmlns:a16="http://schemas.microsoft.com/office/drawing/2014/main" id="{A8348555-EDD7-B74B-9D99-F34BAA8EECB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366863" y="5612689"/>
                <a:ext cx="1092235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60" name="墨迹 164">
                <a:extLst>
                  <a:ext uri="{FF2B5EF4-FFF2-40B4-BE49-F238E27FC236}">
                    <a16:creationId xmlns:a16="http://schemas.microsoft.com/office/drawing/2014/main" id="{2B33E12F-539F-1745-930D-0321F67C3EA0}"/>
                  </a:ext>
                </a:extLst>
              </p14:cNvPr>
              <p14:cNvContentPartPr/>
              <p14:nvPr/>
            </p14:nvContentPartPr>
            <p14:xfrm>
              <a:off x="7091740" y="5884489"/>
              <a:ext cx="809640" cy="227160"/>
            </p14:xfrm>
          </p:contentPart>
        </mc:Choice>
        <mc:Fallback>
          <p:pic>
            <p:nvPicPr>
              <p:cNvPr id="160" name="墨迹 164">
                <a:extLst>
                  <a:ext uri="{FF2B5EF4-FFF2-40B4-BE49-F238E27FC236}">
                    <a16:creationId xmlns:a16="http://schemas.microsoft.com/office/drawing/2014/main" id="{2B33E12F-539F-1745-930D-0321F67C3EA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084540" y="5876929"/>
                <a:ext cx="8247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61" name="墨迹 165">
                <a:extLst>
                  <a:ext uri="{FF2B5EF4-FFF2-40B4-BE49-F238E27FC236}">
                    <a16:creationId xmlns:a16="http://schemas.microsoft.com/office/drawing/2014/main" id="{5EBD5DAB-CC17-9A4F-9498-152491C5F9C2}"/>
                  </a:ext>
                </a:extLst>
              </p14:cNvPr>
              <p14:cNvContentPartPr/>
              <p14:nvPr/>
            </p14:nvContentPartPr>
            <p14:xfrm>
              <a:off x="6108220" y="5844169"/>
              <a:ext cx="529560" cy="523440"/>
            </p14:xfrm>
          </p:contentPart>
        </mc:Choice>
        <mc:Fallback>
          <p:pic>
            <p:nvPicPr>
              <p:cNvPr id="161" name="墨迹 165">
                <a:extLst>
                  <a:ext uri="{FF2B5EF4-FFF2-40B4-BE49-F238E27FC236}">
                    <a16:creationId xmlns:a16="http://schemas.microsoft.com/office/drawing/2014/main" id="{5EBD5DAB-CC17-9A4F-9498-152491C5F9C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100660" y="5836609"/>
                <a:ext cx="54468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62" name="墨迹 166">
                <a:extLst>
                  <a:ext uri="{FF2B5EF4-FFF2-40B4-BE49-F238E27FC236}">
                    <a16:creationId xmlns:a16="http://schemas.microsoft.com/office/drawing/2014/main" id="{3719B321-0889-B847-9E7B-F4F0AF907CF9}"/>
                  </a:ext>
                </a:extLst>
              </p14:cNvPr>
              <p14:cNvContentPartPr/>
              <p14:nvPr/>
            </p14:nvContentPartPr>
            <p14:xfrm>
              <a:off x="2410300" y="5395969"/>
              <a:ext cx="2247840" cy="759960"/>
            </p14:xfrm>
          </p:contentPart>
        </mc:Choice>
        <mc:Fallback>
          <p:pic>
            <p:nvPicPr>
              <p:cNvPr id="162" name="墨迹 166">
                <a:extLst>
                  <a:ext uri="{FF2B5EF4-FFF2-40B4-BE49-F238E27FC236}">
                    <a16:creationId xmlns:a16="http://schemas.microsoft.com/office/drawing/2014/main" id="{3719B321-0889-B847-9E7B-F4F0AF907CF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402740" y="5388409"/>
                <a:ext cx="2262960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63" name="墨迹 167">
                <a:extLst>
                  <a:ext uri="{FF2B5EF4-FFF2-40B4-BE49-F238E27FC236}">
                    <a16:creationId xmlns:a16="http://schemas.microsoft.com/office/drawing/2014/main" id="{33112C81-FD99-6343-AF77-F279D3A188AB}"/>
                  </a:ext>
                </a:extLst>
              </p14:cNvPr>
              <p14:cNvContentPartPr/>
              <p14:nvPr/>
            </p14:nvContentPartPr>
            <p14:xfrm>
              <a:off x="1594900" y="5472289"/>
              <a:ext cx="510840" cy="683640"/>
            </p14:xfrm>
          </p:contentPart>
        </mc:Choice>
        <mc:Fallback>
          <p:pic>
            <p:nvPicPr>
              <p:cNvPr id="163" name="墨迹 167">
                <a:extLst>
                  <a:ext uri="{FF2B5EF4-FFF2-40B4-BE49-F238E27FC236}">
                    <a16:creationId xmlns:a16="http://schemas.microsoft.com/office/drawing/2014/main" id="{33112C81-FD99-6343-AF77-F279D3A188A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587340" y="5464729"/>
                <a:ext cx="525960" cy="6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EACD6A5F-31EF-3443-AC1A-CA6E5B9B3172}"/>
                  </a:ext>
                </a:extLst>
              </p14:cNvPr>
              <p14:cNvContentPartPr/>
              <p14:nvPr/>
            </p14:nvContentPartPr>
            <p14:xfrm>
              <a:off x="9283420" y="6417649"/>
              <a:ext cx="162360" cy="9936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EACD6A5F-31EF-3443-AC1A-CA6E5B9B317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275860" y="6410089"/>
                <a:ext cx="1771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AF4D55BA-562B-9648-B2D4-D6C8BF877530}"/>
                  </a:ext>
                </a:extLst>
              </p14:cNvPr>
              <p14:cNvContentPartPr/>
              <p14:nvPr/>
            </p14:nvContentPartPr>
            <p14:xfrm>
              <a:off x="2273500" y="1044289"/>
              <a:ext cx="5790240" cy="106488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AF4D55BA-562B-9648-B2D4-D6C8BF87753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65940" y="1037089"/>
                <a:ext cx="580500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5" name="墨迹 175">
                <a:extLst>
                  <a:ext uri="{FF2B5EF4-FFF2-40B4-BE49-F238E27FC236}">
                    <a16:creationId xmlns:a16="http://schemas.microsoft.com/office/drawing/2014/main" id="{A3ADA6CD-14D3-6B4F-9324-4E12195CF62C}"/>
                  </a:ext>
                </a:extLst>
              </p14:cNvPr>
              <p14:cNvContentPartPr/>
              <p14:nvPr/>
            </p14:nvContentPartPr>
            <p14:xfrm>
              <a:off x="8928460" y="994609"/>
              <a:ext cx="1600200" cy="853560"/>
            </p14:xfrm>
          </p:contentPart>
        </mc:Choice>
        <mc:Fallback>
          <p:pic>
            <p:nvPicPr>
              <p:cNvPr id="175" name="墨迹 175">
                <a:extLst>
                  <a:ext uri="{FF2B5EF4-FFF2-40B4-BE49-F238E27FC236}">
                    <a16:creationId xmlns:a16="http://schemas.microsoft.com/office/drawing/2014/main" id="{A3ADA6CD-14D3-6B4F-9324-4E12195CF62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920900" y="987046"/>
                <a:ext cx="1615320" cy="868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87" name="墨迹 187">
                <a:extLst>
                  <a:ext uri="{FF2B5EF4-FFF2-40B4-BE49-F238E27FC236}">
                    <a16:creationId xmlns:a16="http://schemas.microsoft.com/office/drawing/2014/main" id="{B8ABC506-EFE1-F041-AB17-96DFF4AFB059}"/>
                  </a:ext>
                </a:extLst>
              </p14:cNvPr>
              <p14:cNvContentPartPr/>
              <p14:nvPr/>
            </p14:nvContentPartPr>
            <p14:xfrm>
              <a:off x="4414780" y="1866169"/>
              <a:ext cx="3424320" cy="1596960"/>
            </p14:xfrm>
          </p:contentPart>
        </mc:Choice>
        <mc:Fallback>
          <p:pic>
            <p:nvPicPr>
              <p:cNvPr id="187" name="墨迹 187">
                <a:extLst>
                  <a:ext uri="{FF2B5EF4-FFF2-40B4-BE49-F238E27FC236}">
                    <a16:creationId xmlns:a16="http://schemas.microsoft.com/office/drawing/2014/main" id="{B8ABC506-EFE1-F041-AB17-96DFF4AFB05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407580" y="1858609"/>
                <a:ext cx="3439440" cy="161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9092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6">
                <a:extLst>
                  <a:ext uri="{FF2B5EF4-FFF2-40B4-BE49-F238E27FC236}">
                    <a16:creationId xmlns:a16="http://schemas.microsoft.com/office/drawing/2014/main" id="{7DCBC0F6-008A-9A45-A5DA-5FA2F6903516}"/>
                  </a:ext>
                </a:extLst>
              </p14:cNvPr>
              <p14:cNvContentPartPr/>
              <p14:nvPr/>
            </p14:nvContentPartPr>
            <p14:xfrm>
              <a:off x="492940" y="316009"/>
              <a:ext cx="896760" cy="921600"/>
            </p14:xfrm>
          </p:contentPart>
        </mc:Choice>
        <mc:Fallback>
          <p:pic>
            <p:nvPicPr>
              <p:cNvPr id="6" name="墨迹 6">
                <a:extLst>
                  <a:ext uri="{FF2B5EF4-FFF2-40B4-BE49-F238E27FC236}">
                    <a16:creationId xmlns:a16="http://schemas.microsoft.com/office/drawing/2014/main" id="{7DCBC0F6-008A-9A45-A5DA-5FA2F69035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5380" y="308449"/>
                <a:ext cx="911880" cy="9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墨迹 16">
                <a:extLst>
                  <a:ext uri="{FF2B5EF4-FFF2-40B4-BE49-F238E27FC236}">
                    <a16:creationId xmlns:a16="http://schemas.microsoft.com/office/drawing/2014/main" id="{DB2A03F4-4CA5-D846-BCD6-EEDC051741D5}"/>
                  </a:ext>
                </a:extLst>
              </p14:cNvPr>
              <p14:cNvContentPartPr/>
              <p14:nvPr/>
            </p14:nvContentPartPr>
            <p14:xfrm>
              <a:off x="2366740" y="366049"/>
              <a:ext cx="809640" cy="361080"/>
            </p14:xfrm>
          </p:contentPart>
        </mc:Choice>
        <mc:Fallback>
          <p:pic>
            <p:nvPicPr>
              <p:cNvPr id="15" name="墨迹 16">
                <a:extLst>
                  <a:ext uri="{FF2B5EF4-FFF2-40B4-BE49-F238E27FC236}">
                    <a16:creationId xmlns:a16="http://schemas.microsoft.com/office/drawing/2014/main" id="{DB2A03F4-4CA5-D846-BCD6-EEDC051741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9180" y="358497"/>
                <a:ext cx="824760" cy="376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墨迹 17">
                <a:extLst>
                  <a:ext uri="{FF2B5EF4-FFF2-40B4-BE49-F238E27FC236}">
                    <a16:creationId xmlns:a16="http://schemas.microsoft.com/office/drawing/2014/main" id="{8FD36C06-B4F5-4A43-866F-166AA5853BED}"/>
                  </a:ext>
                </a:extLst>
              </p14:cNvPr>
              <p14:cNvContentPartPr/>
              <p14:nvPr/>
            </p14:nvContentPartPr>
            <p14:xfrm>
              <a:off x="1737820" y="297289"/>
              <a:ext cx="336600" cy="573480"/>
            </p14:xfrm>
          </p:contentPart>
        </mc:Choice>
        <mc:Fallback>
          <p:pic>
            <p:nvPicPr>
              <p:cNvPr id="16" name="墨迹 17">
                <a:extLst>
                  <a:ext uri="{FF2B5EF4-FFF2-40B4-BE49-F238E27FC236}">
                    <a16:creationId xmlns:a16="http://schemas.microsoft.com/office/drawing/2014/main" id="{8FD36C06-B4F5-4A43-866F-166AA5853B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30620" y="289724"/>
                <a:ext cx="351720" cy="588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665378B7-7757-624E-85BA-C413251E9EE8}"/>
                  </a:ext>
                </a:extLst>
              </p14:cNvPr>
              <p14:cNvContentPartPr/>
              <p14:nvPr/>
            </p14:nvContentPartPr>
            <p14:xfrm>
              <a:off x="2920780" y="1604809"/>
              <a:ext cx="62640" cy="6264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665378B7-7757-624E-85BA-C413251E9E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13220" y="1597249"/>
                <a:ext cx="77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E36CA945-03C6-414B-AC76-3F5931272B9A}"/>
                  </a:ext>
                </a:extLst>
              </p14:cNvPr>
              <p14:cNvContentPartPr/>
              <p14:nvPr/>
            </p14:nvContentPartPr>
            <p14:xfrm>
              <a:off x="3319300" y="1318249"/>
              <a:ext cx="230760" cy="26172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E36CA945-03C6-414B-AC76-3F5931272B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11740" y="1310689"/>
                <a:ext cx="2458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1F249AAC-6375-4D4C-A3D2-141B389A6A3D}"/>
                  </a:ext>
                </a:extLst>
              </p14:cNvPr>
              <p14:cNvContentPartPr/>
              <p14:nvPr/>
            </p14:nvContentPartPr>
            <p14:xfrm>
              <a:off x="3804940" y="1486369"/>
              <a:ext cx="137160" cy="15588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1F249AAC-6375-4D4C-A3D2-141B389A6A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97380" y="1478809"/>
                <a:ext cx="1522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" name="墨迹 36">
                <a:extLst>
                  <a:ext uri="{FF2B5EF4-FFF2-40B4-BE49-F238E27FC236}">
                    <a16:creationId xmlns:a16="http://schemas.microsoft.com/office/drawing/2014/main" id="{6EE47077-8437-DB46-938F-41E410CD1B53}"/>
                  </a:ext>
                </a:extLst>
              </p14:cNvPr>
              <p14:cNvContentPartPr/>
              <p14:nvPr/>
            </p14:nvContentPartPr>
            <p14:xfrm>
              <a:off x="2124100" y="1336969"/>
              <a:ext cx="535680" cy="324000"/>
            </p14:xfrm>
          </p:contentPart>
        </mc:Choice>
        <mc:Fallback>
          <p:pic>
            <p:nvPicPr>
              <p:cNvPr id="33" name="墨迹 36">
                <a:extLst>
                  <a:ext uri="{FF2B5EF4-FFF2-40B4-BE49-F238E27FC236}">
                    <a16:creationId xmlns:a16="http://schemas.microsoft.com/office/drawing/2014/main" id="{6EE47077-8437-DB46-938F-41E410CD1B5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16540" y="1329409"/>
                <a:ext cx="5508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" name="墨迹 37">
                <a:extLst>
                  <a:ext uri="{FF2B5EF4-FFF2-40B4-BE49-F238E27FC236}">
                    <a16:creationId xmlns:a16="http://schemas.microsoft.com/office/drawing/2014/main" id="{AA83C5F9-2BA0-9F42-8265-DEBA0ADB096E}"/>
                  </a:ext>
                </a:extLst>
              </p14:cNvPr>
              <p14:cNvContentPartPr/>
              <p14:nvPr/>
            </p14:nvContentPartPr>
            <p14:xfrm>
              <a:off x="4558060" y="353449"/>
              <a:ext cx="641880" cy="427320"/>
            </p14:xfrm>
          </p:contentPart>
        </mc:Choice>
        <mc:Fallback>
          <p:pic>
            <p:nvPicPr>
              <p:cNvPr id="34" name="墨迹 37">
                <a:extLst>
                  <a:ext uri="{FF2B5EF4-FFF2-40B4-BE49-F238E27FC236}">
                    <a16:creationId xmlns:a16="http://schemas.microsoft.com/office/drawing/2014/main" id="{AA83C5F9-2BA0-9F42-8265-DEBA0ADB096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50496" y="345889"/>
                <a:ext cx="657008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" name="墨迹 38">
                <a:extLst>
                  <a:ext uri="{FF2B5EF4-FFF2-40B4-BE49-F238E27FC236}">
                    <a16:creationId xmlns:a16="http://schemas.microsoft.com/office/drawing/2014/main" id="{EF23602C-A002-D54A-95CF-922B5F63CF71}"/>
                  </a:ext>
                </a:extLst>
              </p14:cNvPr>
              <p14:cNvContentPartPr/>
              <p14:nvPr/>
            </p14:nvContentPartPr>
            <p14:xfrm>
              <a:off x="4053700" y="216289"/>
              <a:ext cx="255600" cy="573480"/>
            </p14:xfrm>
          </p:contentPart>
        </mc:Choice>
        <mc:Fallback>
          <p:pic>
            <p:nvPicPr>
              <p:cNvPr id="35" name="墨迹 38">
                <a:extLst>
                  <a:ext uri="{FF2B5EF4-FFF2-40B4-BE49-F238E27FC236}">
                    <a16:creationId xmlns:a16="http://schemas.microsoft.com/office/drawing/2014/main" id="{EF23602C-A002-D54A-95CF-922B5F63CF7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46500" y="209084"/>
                <a:ext cx="270720" cy="588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6" name="墨迹 39">
                <a:extLst>
                  <a:ext uri="{FF2B5EF4-FFF2-40B4-BE49-F238E27FC236}">
                    <a16:creationId xmlns:a16="http://schemas.microsoft.com/office/drawing/2014/main" id="{4A6CDD74-960D-8649-B481-FF5F02B0C443}"/>
                  </a:ext>
                </a:extLst>
              </p14:cNvPr>
              <p14:cNvContentPartPr/>
              <p14:nvPr/>
            </p14:nvContentPartPr>
            <p14:xfrm>
              <a:off x="3531700" y="340849"/>
              <a:ext cx="192600" cy="486000"/>
            </p14:xfrm>
          </p:contentPart>
        </mc:Choice>
        <mc:Fallback>
          <p:pic>
            <p:nvPicPr>
              <p:cNvPr id="36" name="墨迹 39">
                <a:extLst>
                  <a:ext uri="{FF2B5EF4-FFF2-40B4-BE49-F238E27FC236}">
                    <a16:creationId xmlns:a16="http://schemas.microsoft.com/office/drawing/2014/main" id="{4A6CDD74-960D-8649-B481-FF5F02B0C4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24140" y="333289"/>
                <a:ext cx="20772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A95E40FF-9ADB-2140-966C-23258040177C}"/>
                  </a:ext>
                </a:extLst>
              </p14:cNvPr>
              <p14:cNvContentPartPr/>
              <p14:nvPr/>
            </p14:nvContentPartPr>
            <p14:xfrm>
              <a:off x="4265380" y="1610929"/>
              <a:ext cx="56520" cy="7524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A95E40FF-9ADB-2140-966C-23258040177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57820" y="1603369"/>
                <a:ext cx="712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4" name="墨迹 44">
                <a:extLst>
                  <a:ext uri="{FF2B5EF4-FFF2-40B4-BE49-F238E27FC236}">
                    <a16:creationId xmlns:a16="http://schemas.microsoft.com/office/drawing/2014/main" id="{0C067CCE-2D5C-C440-B4F1-68DFAEE2B41B}"/>
                  </a:ext>
                </a:extLst>
              </p14:cNvPr>
              <p14:cNvContentPartPr/>
              <p14:nvPr/>
            </p14:nvContentPartPr>
            <p14:xfrm>
              <a:off x="4589380" y="1330849"/>
              <a:ext cx="510840" cy="324000"/>
            </p14:xfrm>
          </p:contentPart>
        </mc:Choice>
        <mc:Fallback>
          <p:pic>
            <p:nvPicPr>
              <p:cNvPr id="44" name="墨迹 44">
                <a:extLst>
                  <a:ext uri="{FF2B5EF4-FFF2-40B4-BE49-F238E27FC236}">
                    <a16:creationId xmlns:a16="http://schemas.microsoft.com/office/drawing/2014/main" id="{0C067CCE-2D5C-C440-B4F1-68DFAEE2B41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81820" y="1323289"/>
                <a:ext cx="5259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C2FA89D9-99BA-1B4C-B070-A3996633CA40}"/>
                  </a:ext>
                </a:extLst>
              </p14:cNvPr>
              <p14:cNvContentPartPr/>
              <p14:nvPr/>
            </p14:nvContentPartPr>
            <p14:xfrm>
              <a:off x="5056300" y="1654489"/>
              <a:ext cx="43920" cy="11880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C2FA89D9-99BA-1B4C-B070-A3996633CA4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48740" y="1646929"/>
                <a:ext cx="590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8" name="墨迹 59">
                <a:extLst>
                  <a:ext uri="{FF2B5EF4-FFF2-40B4-BE49-F238E27FC236}">
                    <a16:creationId xmlns:a16="http://schemas.microsoft.com/office/drawing/2014/main" id="{46D04BDB-C8D4-784D-9F18-7E8A3924659B}"/>
                  </a:ext>
                </a:extLst>
              </p14:cNvPr>
              <p14:cNvContentPartPr/>
              <p14:nvPr/>
            </p14:nvContentPartPr>
            <p14:xfrm>
              <a:off x="7801660" y="1194409"/>
              <a:ext cx="1401120" cy="547560"/>
            </p14:xfrm>
          </p:contentPart>
        </mc:Choice>
        <mc:Fallback>
          <p:pic>
            <p:nvPicPr>
              <p:cNvPr id="58" name="墨迹 59">
                <a:extLst>
                  <a:ext uri="{FF2B5EF4-FFF2-40B4-BE49-F238E27FC236}">
                    <a16:creationId xmlns:a16="http://schemas.microsoft.com/office/drawing/2014/main" id="{46D04BDB-C8D4-784D-9F18-7E8A3924659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794100" y="1186849"/>
                <a:ext cx="141624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9" name="墨迹 60">
                <a:extLst>
                  <a:ext uri="{FF2B5EF4-FFF2-40B4-BE49-F238E27FC236}">
                    <a16:creationId xmlns:a16="http://schemas.microsoft.com/office/drawing/2014/main" id="{5101541C-05C6-2B44-BB90-67ED87E681BE}"/>
                  </a:ext>
                </a:extLst>
              </p14:cNvPr>
              <p14:cNvContentPartPr/>
              <p14:nvPr/>
            </p14:nvContentPartPr>
            <p14:xfrm>
              <a:off x="5722300" y="1449289"/>
              <a:ext cx="1202040" cy="37800"/>
            </p14:xfrm>
          </p:contentPart>
        </mc:Choice>
        <mc:Fallback>
          <p:pic>
            <p:nvPicPr>
              <p:cNvPr id="59" name="墨迹 60">
                <a:extLst>
                  <a:ext uri="{FF2B5EF4-FFF2-40B4-BE49-F238E27FC236}">
                    <a16:creationId xmlns:a16="http://schemas.microsoft.com/office/drawing/2014/main" id="{5101541C-05C6-2B44-BB90-67ED87E681B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14740" y="1441729"/>
                <a:ext cx="12168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9" name="墨迹 71">
                <a:extLst>
                  <a:ext uri="{FF2B5EF4-FFF2-40B4-BE49-F238E27FC236}">
                    <a16:creationId xmlns:a16="http://schemas.microsoft.com/office/drawing/2014/main" id="{83885ABE-BC1E-5C4B-9E34-2CD6AB71758D}"/>
                  </a:ext>
                </a:extLst>
              </p14:cNvPr>
              <p14:cNvContentPartPr/>
              <p14:nvPr/>
            </p14:nvContentPartPr>
            <p14:xfrm>
              <a:off x="6930100" y="689689"/>
              <a:ext cx="99720" cy="137160"/>
            </p14:xfrm>
          </p:contentPart>
        </mc:Choice>
        <mc:Fallback>
          <p:pic>
            <p:nvPicPr>
              <p:cNvPr id="69" name="墨迹 71">
                <a:extLst>
                  <a:ext uri="{FF2B5EF4-FFF2-40B4-BE49-F238E27FC236}">
                    <a16:creationId xmlns:a16="http://schemas.microsoft.com/office/drawing/2014/main" id="{83885ABE-BC1E-5C4B-9E34-2CD6AB71758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22567" y="682129"/>
                <a:ext cx="114786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0" name="墨迹 72">
                <a:extLst>
                  <a:ext uri="{FF2B5EF4-FFF2-40B4-BE49-F238E27FC236}">
                    <a16:creationId xmlns:a16="http://schemas.microsoft.com/office/drawing/2014/main" id="{888EB1D4-D033-A445-B777-2BA17673F205}"/>
                  </a:ext>
                </a:extLst>
              </p14:cNvPr>
              <p14:cNvContentPartPr/>
              <p14:nvPr/>
            </p14:nvContentPartPr>
            <p14:xfrm>
              <a:off x="6052420" y="316009"/>
              <a:ext cx="591840" cy="678960"/>
            </p14:xfrm>
          </p:contentPart>
        </mc:Choice>
        <mc:Fallback>
          <p:pic>
            <p:nvPicPr>
              <p:cNvPr id="70" name="墨迹 72">
                <a:extLst>
                  <a:ext uri="{FF2B5EF4-FFF2-40B4-BE49-F238E27FC236}">
                    <a16:creationId xmlns:a16="http://schemas.microsoft.com/office/drawing/2014/main" id="{888EB1D4-D033-A445-B777-2BA17673F20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44860" y="308449"/>
                <a:ext cx="60696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1" name="墨迹 73">
                <a:extLst>
                  <a:ext uri="{FF2B5EF4-FFF2-40B4-BE49-F238E27FC236}">
                    <a16:creationId xmlns:a16="http://schemas.microsoft.com/office/drawing/2014/main" id="{0DFC155B-BF06-614E-87B1-967FD6B7ADF2}"/>
                  </a:ext>
                </a:extLst>
              </p14:cNvPr>
              <p14:cNvContentPartPr/>
              <p14:nvPr/>
            </p14:nvContentPartPr>
            <p14:xfrm>
              <a:off x="5283100" y="235009"/>
              <a:ext cx="544680" cy="598320"/>
            </p14:xfrm>
          </p:contentPart>
        </mc:Choice>
        <mc:Fallback>
          <p:pic>
            <p:nvPicPr>
              <p:cNvPr id="71" name="墨迹 73">
                <a:extLst>
                  <a:ext uri="{FF2B5EF4-FFF2-40B4-BE49-F238E27FC236}">
                    <a16:creationId xmlns:a16="http://schemas.microsoft.com/office/drawing/2014/main" id="{0DFC155B-BF06-614E-87B1-967FD6B7ADF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75540" y="227444"/>
                <a:ext cx="559800" cy="613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23043F61-3357-224F-BFBA-104686B17BF9}"/>
                  </a:ext>
                </a:extLst>
              </p14:cNvPr>
              <p14:cNvContentPartPr/>
              <p14:nvPr/>
            </p14:nvContentPartPr>
            <p14:xfrm>
              <a:off x="9532180" y="1617049"/>
              <a:ext cx="68040" cy="10620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23043F61-3357-224F-BFBA-104686B17BF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24620" y="1609489"/>
                <a:ext cx="831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E05563A8-70B0-3E4B-B3B7-47B18DBBC4CD}"/>
                  </a:ext>
                </a:extLst>
              </p14:cNvPr>
              <p14:cNvContentPartPr/>
              <p14:nvPr/>
            </p14:nvContentPartPr>
            <p14:xfrm>
              <a:off x="3257020" y="2358649"/>
              <a:ext cx="193320" cy="13680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E05563A8-70B0-3E4B-B3B7-47B18DBBC4C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49460" y="2351089"/>
                <a:ext cx="208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6" name="墨迹 113">
                <a:extLst>
                  <a:ext uri="{FF2B5EF4-FFF2-40B4-BE49-F238E27FC236}">
                    <a16:creationId xmlns:a16="http://schemas.microsoft.com/office/drawing/2014/main" id="{1350B8D1-FD16-6043-869B-F610BFFBBEB8}"/>
                  </a:ext>
                </a:extLst>
              </p14:cNvPr>
              <p14:cNvContentPartPr/>
              <p14:nvPr/>
            </p14:nvContentPartPr>
            <p14:xfrm>
              <a:off x="7253740" y="1903609"/>
              <a:ext cx="405000" cy="920880"/>
            </p14:xfrm>
          </p:contentPart>
        </mc:Choice>
        <mc:Fallback>
          <p:pic>
            <p:nvPicPr>
              <p:cNvPr id="106" name="墨迹 113">
                <a:extLst>
                  <a:ext uri="{FF2B5EF4-FFF2-40B4-BE49-F238E27FC236}">
                    <a16:creationId xmlns:a16="http://schemas.microsoft.com/office/drawing/2014/main" id="{1350B8D1-FD16-6043-869B-F610BFFBBEB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246180" y="1896049"/>
                <a:ext cx="420120" cy="9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7" name="墨迹 114">
                <a:extLst>
                  <a:ext uri="{FF2B5EF4-FFF2-40B4-BE49-F238E27FC236}">
                    <a16:creationId xmlns:a16="http://schemas.microsoft.com/office/drawing/2014/main" id="{B44D9E0C-3829-BA4C-874E-8AE7709E168F}"/>
                  </a:ext>
                </a:extLst>
              </p14:cNvPr>
              <p14:cNvContentPartPr/>
              <p14:nvPr/>
            </p14:nvContentPartPr>
            <p14:xfrm>
              <a:off x="6295060" y="1872289"/>
              <a:ext cx="709920" cy="610560"/>
            </p14:xfrm>
          </p:contentPart>
        </mc:Choice>
        <mc:Fallback>
          <p:pic>
            <p:nvPicPr>
              <p:cNvPr id="107" name="墨迹 114">
                <a:extLst>
                  <a:ext uri="{FF2B5EF4-FFF2-40B4-BE49-F238E27FC236}">
                    <a16:creationId xmlns:a16="http://schemas.microsoft.com/office/drawing/2014/main" id="{B44D9E0C-3829-BA4C-874E-8AE7709E168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87500" y="1865089"/>
                <a:ext cx="72504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8" name="墨迹 115">
                <a:extLst>
                  <a:ext uri="{FF2B5EF4-FFF2-40B4-BE49-F238E27FC236}">
                    <a16:creationId xmlns:a16="http://schemas.microsoft.com/office/drawing/2014/main" id="{41836263-F00E-D445-BC7C-50F69CF049F7}"/>
                  </a:ext>
                </a:extLst>
              </p14:cNvPr>
              <p14:cNvContentPartPr/>
              <p14:nvPr/>
            </p14:nvContentPartPr>
            <p14:xfrm>
              <a:off x="4937860" y="1828729"/>
              <a:ext cx="1071360" cy="728280"/>
            </p14:xfrm>
          </p:contentPart>
        </mc:Choice>
        <mc:Fallback>
          <p:pic>
            <p:nvPicPr>
              <p:cNvPr id="108" name="墨迹 115">
                <a:extLst>
                  <a:ext uri="{FF2B5EF4-FFF2-40B4-BE49-F238E27FC236}">
                    <a16:creationId xmlns:a16="http://schemas.microsoft.com/office/drawing/2014/main" id="{41836263-F00E-D445-BC7C-50F69CF049F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30297" y="1821165"/>
                <a:ext cx="1086485" cy="743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9" name="墨迹 116">
                <a:extLst>
                  <a:ext uri="{FF2B5EF4-FFF2-40B4-BE49-F238E27FC236}">
                    <a16:creationId xmlns:a16="http://schemas.microsoft.com/office/drawing/2014/main" id="{04DFB62D-0579-4745-9D4B-8B613F86A788}"/>
                  </a:ext>
                </a:extLst>
              </p14:cNvPr>
              <p14:cNvContentPartPr/>
              <p14:nvPr/>
            </p14:nvContentPartPr>
            <p14:xfrm>
              <a:off x="4365100" y="2171449"/>
              <a:ext cx="330480" cy="280440"/>
            </p14:xfrm>
          </p:contentPart>
        </mc:Choice>
        <mc:Fallback>
          <p:pic>
            <p:nvPicPr>
              <p:cNvPr id="109" name="墨迹 116">
                <a:extLst>
                  <a:ext uri="{FF2B5EF4-FFF2-40B4-BE49-F238E27FC236}">
                    <a16:creationId xmlns:a16="http://schemas.microsoft.com/office/drawing/2014/main" id="{04DFB62D-0579-4745-9D4B-8B613F86A78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357540" y="2163889"/>
                <a:ext cx="3452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0" name="墨迹 117">
                <a:extLst>
                  <a:ext uri="{FF2B5EF4-FFF2-40B4-BE49-F238E27FC236}">
                    <a16:creationId xmlns:a16="http://schemas.microsoft.com/office/drawing/2014/main" id="{E6950145-7E2A-D041-851C-5EC75DFED373}"/>
                  </a:ext>
                </a:extLst>
              </p14:cNvPr>
              <p14:cNvContentPartPr/>
              <p14:nvPr/>
            </p14:nvContentPartPr>
            <p14:xfrm>
              <a:off x="3681100" y="2264689"/>
              <a:ext cx="354240" cy="224640"/>
            </p14:xfrm>
          </p:contentPart>
        </mc:Choice>
        <mc:Fallback>
          <p:pic>
            <p:nvPicPr>
              <p:cNvPr id="110" name="墨迹 117">
                <a:extLst>
                  <a:ext uri="{FF2B5EF4-FFF2-40B4-BE49-F238E27FC236}">
                    <a16:creationId xmlns:a16="http://schemas.microsoft.com/office/drawing/2014/main" id="{E6950145-7E2A-D041-851C-5EC75DFED37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73548" y="2257129"/>
                <a:ext cx="369345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1" name="墨迹 118">
                <a:extLst>
                  <a:ext uri="{FF2B5EF4-FFF2-40B4-BE49-F238E27FC236}">
                    <a16:creationId xmlns:a16="http://schemas.microsoft.com/office/drawing/2014/main" id="{7A4D9EAF-A6FA-744B-B19D-A9C31C69641C}"/>
                  </a:ext>
                </a:extLst>
              </p14:cNvPr>
              <p14:cNvContentPartPr/>
              <p14:nvPr/>
            </p14:nvContentPartPr>
            <p14:xfrm>
              <a:off x="2236060" y="2171449"/>
              <a:ext cx="766080" cy="479520"/>
            </p14:xfrm>
          </p:contentPart>
        </mc:Choice>
        <mc:Fallback>
          <p:pic>
            <p:nvPicPr>
              <p:cNvPr id="111" name="墨迹 118">
                <a:extLst>
                  <a:ext uri="{FF2B5EF4-FFF2-40B4-BE49-F238E27FC236}">
                    <a16:creationId xmlns:a16="http://schemas.microsoft.com/office/drawing/2014/main" id="{7A4D9EAF-A6FA-744B-B19D-A9C31C69641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28500" y="2163895"/>
                <a:ext cx="781200" cy="494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2" name="墨迹 119">
                <a:extLst>
                  <a:ext uri="{FF2B5EF4-FFF2-40B4-BE49-F238E27FC236}">
                    <a16:creationId xmlns:a16="http://schemas.microsoft.com/office/drawing/2014/main" id="{03E1E540-E587-4043-B240-DCD4354B4D25}"/>
                  </a:ext>
                </a:extLst>
              </p14:cNvPr>
              <p14:cNvContentPartPr/>
              <p14:nvPr/>
            </p14:nvContentPartPr>
            <p14:xfrm>
              <a:off x="1631980" y="2208529"/>
              <a:ext cx="355320" cy="367560"/>
            </p14:xfrm>
          </p:contentPart>
        </mc:Choice>
        <mc:Fallback>
          <p:pic>
            <p:nvPicPr>
              <p:cNvPr id="112" name="墨迹 119">
                <a:extLst>
                  <a:ext uri="{FF2B5EF4-FFF2-40B4-BE49-F238E27FC236}">
                    <a16:creationId xmlns:a16="http://schemas.microsoft.com/office/drawing/2014/main" id="{03E1E540-E587-4043-B240-DCD4354B4D2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624780" y="2200969"/>
                <a:ext cx="3704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3" name="墨迹 120">
                <a:extLst>
                  <a:ext uri="{FF2B5EF4-FFF2-40B4-BE49-F238E27FC236}">
                    <a16:creationId xmlns:a16="http://schemas.microsoft.com/office/drawing/2014/main" id="{7DE62A0D-1083-FE41-9C85-BC4FAA1394A8}"/>
                  </a:ext>
                </a:extLst>
              </p14:cNvPr>
              <p14:cNvContentPartPr/>
              <p14:nvPr/>
            </p14:nvContentPartPr>
            <p14:xfrm>
              <a:off x="803980" y="2152729"/>
              <a:ext cx="486000" cy="532800"/>
            </p14:xfrm>
          </p:contentPart>
        </mc:Choice>
        <mc:Fallback>
          <p:pic>
            <p:nvPicPr>
              <p:cNvPr id="113" name="墨迹 120">
                <a:extLst>
                  <a:ext uri="{FF2B5EF4-FFF2-40B4-BE49-F238E27FC236}">
                    <a16:creationId xmlns:a16="http://schemas.microsoft.com/office/drawing/2014/main" id="{7DE62A0D-1083-FE41-9C85-BC4FAA1394A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96780" y="2145174"/>
                <a:ext cx="501120" cy="547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05DB06F7-7A9D-1748-8C7D-0E5B50F48F16}"/>
                  </a:ext>
                </a:extLst>
              </p14:cNvPr>
              <p14:cNvContentPartPr/>
              <p14:nvPr/>
            </p14:nvContentPartPr>
            <p14:xfrm>
              <a:off x="7888780" y="2445049"/>
              <a:ext cx="68760" cy="12492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05DB06F7-7A9D-1748-8C7D-0E5B50F48F1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881220" y="2437489"/>
                <a:ext cx="838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2" name="墨迹 145">
                <a:extLst>
                  <a:ext uri="{FF2B5EF4-FFF2-40B4-BE49-F238E27FC236}">
                    <a16:creationId xmlns:a16="http://schemas.microsoft.com/office/drawing/2014/main" id="{DC8FAD87-8CC8-0B4A-AB62-BA90C343ECAA}"/>
                  </a:ext>
                </a:extLst>
              </p14:cNvPr>
              <p14:cNvContentPartPr/>
              <p14:nvPr/>
            </p14:nvContentPartPr>
            <p14:xfrm>
              <a:off x="10248220" y="1903609"/>
              <a:ext cx="1600200" cy="553680"/>
            </p14:xfrm>
          </p:contentPart>
        </mc:Choice>
        <mc:Fallback>
          <p:pic>
            <p:nvPicPr>
              <p:cNvPr id="142" name="墨迹 145">
                <a:extLst>
                  <a:ext uri="{FF2B5EF4-FFF2-40B4-BE49-F238E27FC236}">
                    <a16:creationId xmlns:a16="http://schemas.microsoft.com/office/drawing/2014/main" id="{DC8FAD87-8CC8-0B4A-AB62-BA90C343ECA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240660" y="1896049"/>
                <a:ext cx="161784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3" name="墨迹 146">
                <a:extLst>
                  <a:ext uri="{FF2B5EF4-FFF2-40B4-BE49-F238E27FC236}">
                    <a16:creationId xmlns:a16="http://schemas.microsoft.com/office/drawing/2014/main" id="{162192CD-0EF7-4C47-94AD-A7714E3644E8}"/>
                  </a:ext>
                </a:extLst>
              </p14:cNvPr>
              <p14:cNvContentPartPr/>
              <p14:nvPr/>
            </p14:nvContentPartPr>
            <p14:xfrm>
              <a:off x="9538660" y="2077849"/>
              <a:ext cx="435960" cy="391320"/>
            </p14:xfrm>
          </p:contentPart>
        </mc:Choice>
        <mc:Fallback>
          <p:pic>
            <p:nvPicPr>
              <p:cNvPr id="143" name="墨迹 146">
                <a:extLst>
                  <a:ext uri="{FF2B5EF4-FFF2-40B4-BE49-F238E27FC236}">
                    <a16:creationId xmlns:a16="http://schemas.microsoft.com/office/drawing/2014/main" id="{162192CD-0EF7-4C47-94AD-A7714E3644E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531106" y="2070289"/>
                <a:ext cx="450708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4" name="墨迹 147">
                <a:extLst>
                  <a:ext uri="{FF2B5EF4-FFF2-40B4-BE49-F238E27FC236}">
                    <a16:creationId xmlns:a16="http://schemas.microsoft.com/office/drawing/2014/main" id="{65EA04D2-D72A-264B-A7C7-BF00BEEDDD0D}"/>
                  </a:ext>
                </a:extLst>
              </p14:cNvPr>
              <p14:cNvContentPartPr/>
              <p14:nvPr/>
            </p14:nvContentPartPr>
            <p14:xfrm>
              <a:off x="8934580" y="2071729"/>
              <a:ext cx="398880" cy="411480"/>
            </p14:xfrm>
          </p:contentPart>
        </mc:Choice>
        <mc:Fallback>
          <p:pic>
            <p:nvPicPr>
              <p:cNvPr id="144" name="墨迹 147">
                <a:extLst>
                  <a:ext uri="{FF2B5EF4-FFF2-40B4-BE49-F238E27FC236}">
                    <a16:creationId xmlns:a16="http://schemas.microsoft.com/office/drawing/2014/main" id="{65EA04D2-D72A-264B-A7C7-BF00BEEDDD0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927020" y="2064162"/>
                <a:ext cx="414000" cy="426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5" name="墨迹 148">
                <a:extLst>
                  <a:ext uri="{FF2B5EF4-FFF2-40B4-BE49-F238E27FC236}">
                    <a16:creationId xmlns:a16="http://schemas.microsoft.com/office/drawing/2014/main" id="{71770F34-00BD-FB4D-B3E6-EF5BA6060723}"/>
                  </a:ext>
                </a:extLst>
              </p14:cNvPr>
              <p14:cNvContentPartPr/>
              <p14:nvPr/>
            </p14:nvContentPartPr>
            <p14:xfrm>
              <a:off x="8287300" y="1903609"/>
              <a:ext cx="436320" cy="753480"/>
            </p14:xfrm>
          </p:contentPart>
        </mc:Choice>
        <mc:Fallback>
          <p:pic>
            <p:nvPicPr>
              <p:cNvPr id="145" name="墨迹 148">
                <a:extLst>
                  <a:ext uri="{FF2B5EF4-FFF2-40B4-BE49-F238E27FC236}">
                    <a16:creationId xmlns:a16="http://schemas.microsoft.com/office/drawing/2014/main" id="{71770F34-00BD-FB4D-B3E6-EF5BA606072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79740" y="1896049"/>
                <a:ext cx="451080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8" name="墨迹 158">
                <a:extLst>
                  <a:ext uri="{FF2B5EF4-FFF2-40B4-BE49-F238E27FC236}">
                    <a16:creationId xmlns:a16="http://schemas.microsoft.com/office/drawing/2014/main" id="{EC116878-14C2-5342-9CE8-24FFD812A00B}"/>
                  </a:ext>
                </a:extLst>
              </p14:cNvPr>
              <p14:cNvContentPartPr/>
              <p14:nvPr/>
            </p14:nvContentPartPr>
            <p14:xfrm>
              <a:off x="810460" y="2800009"/>
              <a:ext cx="1002600" cy="703800"/>
            </p14:xfrm>
          </p:contentPart>
        </mc:Choice>
        <mc:Fallback>
          <p:pic>
            <p:nvPicPr>
              <p:cNvPr id="158" name="墨迹 158">
                <a:extLst>
                  <a:ext uri="{FF2B5EF4-FFF2-40B4-BE49-F238E27FC236}">
                    <a16:creationId xmlns:a16="http://schemas.microsoft.com/office/drawing/2014/main" id="{EC116878-14C2-5342-9CE8-24FFD812A00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02900" y="2792449"/>
                <a:ext cx="101772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07D2597F-2007-FA4C-B7A5-A233DF5BDBEF}"/>
                  </a:ext>
                </a:extLst>
              </p14:cNvPr>
              <p14:cNvContentPartPr/>
              <p14:nvPr/>
            </p14:nvContentPartPr>
            <p14:xfrm>
              <a:off x="3020500" y="3055249"/>
              <a:ext cx="168480" cy="27972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07D2597F-2007-FA4C-B7A5-A233DF5BDBE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012940" y="3047689"/>
                <a:ext cx="183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74" name="墨迹 177">
                <a:extLst>
                  <a:ext uri="{FF2B5EF4-FFF2-40B4-BE49-F238E27FC236}">
                    <a16:creationId xmlns:a16="http://schemas.microsoft.com/office/drawing/2014/main" id="{609B1F38-643E-1440-B2E6-A08D9112B6BB}"/>
                  </a:ext>
                </a:extLst>
              </p14:cNvPr>
              <p14:cNvContentPartPr/>
              <p14:nvPr/>
            </p14:nvContentPartPr>
            <p14:xfrm>
              <a:off x="5112820" y="3210769"/>
              <a:ext cx="92880" cy="165960"/>
            </p14:xfrm>
          </p:contentPart>
        </mc:Choice>
        <mc:Fallback>
          <p:pic>
            <p:nvPicPr>
              <p:cNvPr id="174" name="墨迹 177">
                <a:extLst>
                  <a:ext uri="{FF2B5EF4-FFF2-40B4-BE49-F238E27FC236}">
                    <a16:creationId xmlns:a16="http://schemas.microsoft.com/office/drawing/2014/main" id="{609B1F38-643E-1440-B2E6-A08D9112B6B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105260" y="3203553"/>
                <a:ext cx="108000" cy="181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75" name="墨迹 178">
                <a:extLst>
                  <a:ext uri="{FF2B5EF4-FFF2-40B4-BE49-F238E27FC236}">
                    <a16:creationId xmlns:a16="http://schemas.microsoft.com/office/drawing/2014/main" id="{6F27CC77-2BE2-6C40-A836-5A3D5AA0B891}"/>
                  </a:ext>
                </a:extLst>
              </p14:cNvPr>
              <p14:cNvContentPartPr/>
              <p14:nvPr/>
            </p14:nvContentPartPr>
            <p14:xfrm>
              <a:off x="4221820" y="2712889"/>
              <a:ext cx="461160" cy="1126440"/>
            </p14:xfrm>
          </p:contentPart>
        </mc:Choice>
        <mc:Fallback>
          <p:pic>
            <p:nvPicPr>
              <p:cNvPr id="175" name="墨迹 178">
                <a:extLst>
                  <a:ext uri="{FF2B5EF4-FFF2-40B4-BE49-F238E27FC236}">
                    <a16:creationId xmlns:a16="http://schemas.microsoft.com/office/drawing/2014/main" id="{6F27CC77-2BE2-6C40-A836-5A3D5AA0B89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214260" y="2705329"/>
                <a:ext cx="476280" cy="11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6" name="墨迹 179">
                <a:extLst>
                  <a:ext uri="{FF2B5EF4-FFF2-40B4-BE49-F238E27FC236}">
                    <a16:creationId xmlns:a16="http://schemas.microsoft.com/office/drawing/2014/main" id="{C5785B18-68FE-3C45-BA34-67A32139C291}"/>
                  </a:ext>
                </a:extLst>
              </p14:cNvPr>
              <p14:cNvContentPartPr/>
              <p14:nvPr/>
            </p14:nvContentPartPr>
            <p14:xfrm>
              <a:off x="3449980" y="2793889"/>
              <a:ext cx="492120" cy="622800"/>
            </p14:xfrm>
          </p:contentPart>
        </mc:Choice>
        <mc:Fallback>
          <p:pic>
            <p:nvPicPr>
              <p:cNvPr id="176" name="墨迹 179">
                <a:extLst>
                  <a:ext uri="{FF2B5EF4-FFF2-40B4-BE49-F238E27FC236}">
                    <a16:creationId xmlns:a16="http://schemas.microsoft.com/office/drawing/2014/main" id="{C5785B18-68FE-3C45-BA34-67A32139C29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442420" y="2786329"/>
                <a:ext cx="50724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77" name="墨迹 180">
                <a:extLst>
                  <a:ext uri="{FF2B5EF4-FFF2-40B4-BE49-F238E27FC236}">
                    <a16:creationId xmlns:a16="http://schemas.microsoft.com/office/drawing/2014/main" id="{AE9BBAF0-E5CD-2448-9950-FB9C011FA9D8}"/>
                  </a:ext>
                </a:extLst>
              </p14:cNvPr>
              <p14:cNvContentPartPr/>
              <p14:nvPr/>
            </p14:nvContentPartPr>
            <p14:xfrm>
              <a:off x="2092780" y="2756449"/>
              <a:ext cx="510840" cy="1018440"/>
            </p14:xfrm>
          </p:contentPart>
        </mc:Choice>
        <mc:Fallback>
          <p:pic>
            <p:nvPicPr>
              <p:cNvPr id="177" name="墨迹 180">
                <a:extLst>
                  <a:ext uri="{FF2B5EF4-FFF2-40B4-BE49-F238E27FC236}">
                    <a16:creationId xmlns:a16="http://schemas.microsoft.com/office/drawing/2014/main" id="{AE9BBAF0-E5CD-2448-9950-FB9C011FA9D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085220" y="2748889"/>
                <a:ext cx="525960" cy="10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C9B4ACE1-BFE6-8A49-87DA-11C7852F42EA}"/>
                  </a:ext>
                </a:extLst>
              </p14:cNvPr>
              <p14:cNvContentPartPr/>
              <p14:nvPr/>
            </p14:nvContentPartPr>
            <p14:xfrm>
              <a:off x="1601020" y="4132369"/>
              <a:ext cx="19080" cy="6264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C9B4ACE1-BFE6-8A49-87DA-11C7852F42E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593460" y="4124809"/>
                <a:ext cx="342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5395E638-DA68-B644-B465-EAA7E667087F}"/>
                  </a:ext>
                </a:extLst>
              </p14:cNvPr>
              <p14:cNvContentPartPr/>
              <p14:nvPr/>
            </p14:nvContentPartPr>
            <p14:xfrm>
              <a:off x="1638460" y="4356289"/>
              <a:ext cx="12960" cy="3132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5395E638-DA68-B644-B465-EAA7E667087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630900" y="4348729"/>
                <a:ext cx="27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88" name="墨迹 188">
                <a:extLst>
                  <a:ext uri="{FF2B5EF4-FFF2-40B4-BE49-F238E27FC236}">
                    <a16:creationId xmlns:a16="http://schemas.microsoft.com/office/drawing/2014/main" id="{F3F15A89-7FE1-1E45-8766-3D6A6928A9DA}"/>
                  </a:ext>
                </a:extLst>
              </p14:cNvPr>
              <p14:cNvContentPartPr/>
              <p14:nvPr/>
            </p14:nvContentPartPr>
            <p14:xfrm>
              <a:off x="707860" y="3790009"/>
              <a:ext cx="706680" cy="859320"/>
            </p14:xfrm>
          </p:contentPart>
        </mc:Choice>
        <mc:Fallback>
          <p:pic>
            <p:nvPicPr>
              <p:cNvPr id="188" name="墨迹 188">
                <a:extLst>
                  <a:ext uri="{FF2B5EF4-FFF2-40B4-BE49-F238E27FC236}">
                    <a16:creationId xmlns:a16="http://schemas.microsoft.com/office/drawing/2014/main" id="{F3F15A89-7FE1-1E45-8766-3D6A6928A9D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0300" y="3782449"/>
                <a:ext cx="72180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ED8963FD-394F-3D4E-9B67-877649AA5FC2}"/>
                  </a:ext>
                </a:extLst>
              </p14:cNvPr>
              <p14:cNvContentPartPr/>
              <p14:nvPr/>
            </p14:nvContentPartPr>
            <p14:xfrm>
              <a:off x="3586780" y="4512889"/>
              <a:ext cx="100080" cy="9936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ED8963FD-394F-3D4E-9B67-877649AA5FC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579580" y="4505329"/>
                <a:ext cx="1152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F805431F-A236-6B4A-881C-6F3F737A0853}"/>
                  </a:ext>
                </a:extLst>
              </p14:cNvPr>
              <p14:cNvContentPartPr/>
              <p14:nvPr/>
            </p14:nvContentPartPr>
            <p14:xfrm>
              <a:off x="4322260" y="4157209"/>
              <a:ext cx="180360" cy="40500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F805431F-A236-6B4A-881C-6F3F737A085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314700" y="4149649"/>
                <a:ext cx="1951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C5CC395A-6C64-E241-9467-FD740C4FBBD0}"/>
                  </a:ext>
                </a:extLst>
              </p14:cNvPr>
              <p14:cNvContentPartPr/>
              <p14:nvPr/>
            </p14:nvContentPartPr>
            <p14:xfrm>
              <a:off x="4744900" y="4561849"/>
              <a:ext cx="49320" cy="8748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C5CC395A-6C64-E241-9467-FD740C4FBBD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737340" y="4554289"/>
                <a:ext cx="644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311C1785-EBFB-224C-93A6-1E4C44528FF9}"/>
                  </a:ext>
                </a:extLst>
              </p14:cNvPr>
              <p14:cNvContentPartPr/>
              <p14:nvPr/>
            </p14:nvContentPartPr>
            <p14:xfrm>
              <a:off x="6332500" y="4648969"/>
              <a:ext cx="19080" cy="7524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311C1785-EBFB-224C-93A6-1E4C44528FF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324940" y="4641409"/>
                <a:ext cx="342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8BEDA0E8-FD2B-B647-9E35-5CBC86B31B51}"/>
                  </a:ext>
                </a:extLst>
              </p14:cNvPr>
              <p14:cNvContentPartPr/>
              <p14:nvPr/>
            </p14:nvContentPartPr>
            <p14:xfrm>
              <a:off x="6656140" y="4244329"/>
              <a:ext cx="143640" cy="38628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8BEDA0E8-FD2B-B647-9E35-5CBC86B31B5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648580" y="4236769"/>
                <a:ext cx="15876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1A88E795-F9D8-834F-B693-3B4B19AC5370}"/>
                  </a:ext>
                </a:extLst>
              </p14:cNvPr>
              <p14:cNvContentPartPr/>
              <p14:nvPr/>
            </p14:nvContentPartPr>
            <p14:xfrm>
              <a:off x="7235020" y="4527289"/>
              <a:ext cx="62640" cy="7848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1A88E795-F9D8-834F-B693-3B4B19AC537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227460" y="4519729"/>
                <a:ext cx="777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FEC14D0F-09CA-CC42-BD4C-18BDEEC582C7}"/>
                  </a:ext>
                </a:extLst>
              </p14:cNvPr>
              <p14:cNvContentPartPr/>
              <p14:nvPr/>
            </p14:nvContentPartPr>
            <p14:xfrm>
              <a:off x="7701940" y="4133089"/>
              <a:ext cx="81360" cy="30456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FEC14D0F-09CA-CC42-BD4C-18BDEEC582C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694380" y="4125529"/>
                <a:ext cx="9648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568CC4EA-BEB4-A640-8C7C-5024FFD4A73C}"/>
                  </a:ext>
                </a:extLst>
              </p14:cNvPr>
              <p14:cNvContentPartPr/>
              <p14:nvPr/>
            </p14:nvContentPartPr>
            <p14:xfrm>
              <a:off x="8125300" y="4063969"/>
              <a:ext cx="236880" cy="30528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568CC4EA-BEB4-A640-8C7C-5024FFD4A73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117740" y="4056409"/>
                <a:ext cx="2520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4C50B614-8D42-7642-9AAD-357B42B9736A}"/>
                  </a:ext>
                </a:extLst>
              </p14:cNvPr>
              <p14:cNvContentPartPr/>
              <p14:nvPr/>
            </p14:nvContentPartPr>
            <p14:xfrm>
              <a:off x="8542540" y="4404169"/>
              <a:ext cx="75240" cy="11448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4C50B614-8D42-7642-9AAD-357B42B9736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534980" y="4396609"/>
                <a:ext cx="900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E167052F-36EE-B243-A5B4-2EEE154C1F2C}"/>
                  </a:ext>
                </a:extLst>
              </p14:cNvPr>
              <p14:cNvContentPartPr/>
              <p14:nvPr/>
            </p14:nvContentPartPr>
            <p14:xfrm>
              <a:off x="9021700" y="4022929"/>
              <a:ext cx="118800" cy="29988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E167052F-36EE-B243-A5B4-2EEE154C1F2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014140" y="4015369"/>
                <a:ext cx="13356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06" name="墨迹 208">
                <a:extLst>
                  <a:ext uri="{FF2B5EF4-FFF2-40B4-BE49-F238E27FC236}">
                    <a16:creationId xmlns:a16="http://schemas.microsoft.com/office/drawing/2014/main" id="{A9364068-DD86-5942-A0D4-7696CA449920}"/>
                  </a:ext>
                </a:extLst>
              </p14:cNvPr>
              <p14:cNvContentPartPr/>
              <p14:nvPr/>
            </p14:nvContentPartPr>
            <p14:xfrm>
              <a:off x="9308260" y="3814849"/>
              <a:ext cx="392400" cy="959040"/>
            </p14:xfrm>
          </p:contentPart>
        </mc:Choice>
        <mc:Fallback>
          <p:pic>
            <p:nvPicPr>
              <p:cNvPr id="206" name="墨迹 208">
                <a:extLst>
                  <a:ext uri="{FF2B5EF4-FFF2-40B4-BE49-F238E27FC236}">
                    <a16:creationId xmlns:a16="http://schemas.microsoft.com/office/drawing/2014/main" id="{A9364068-DD86-5942-A0D4-7696CA44992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300700" y="3807289"/>
                <a:ext cx="407520" cy="9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07" name="墨迹 209">
                <a:extLst>
                  <a:ext uri="{FF2B5EF4-FFF2-40B4-BE49-F238E27FC236}">
                    <a16:creationId xmlns:a16="http://schemas.microsoft.com/office/drawing/2014/main" id="{3993E78A-88D2-E54F-BAD4-15DD17B708E4}"/>
                  </a:ext>
                </a:extLst>
              </p14:cNvPr>
              <p14:cNvContentPartPr/>
              <p14:nvPr/>
            </p14:nvContentPartPr>
            <p14:xfrm>
              <a:off x="5491900" y="4170169"/>
              <a:ext cx="336600" cy="392040"/>
            </p14:xfrm>
          </p:contentPart>
        </mc:Choice>
        <mc:Fallback>
          <p:pic>
            <p:nvPicPr>
              <p:cNvPr id="207" name="墨迹 209">
                <a:extLst>
                  <a:ext uri="{FF2B5EF4-FFF2-40B4-BE49-F238E27FC236}">
                    <a16:creationId xmlns:a16="http://schemas.microsoft.com/office/drawing/2014/main" id="{3993E78A-88D2-E54F-BAD4-15DD17B708E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484340" y="4162969"/>
                <a:ext cx="3517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08" name="墨迹 210">
                <a:extLst>
                  <a:ext uri="{FF2B5EF4-FFF2-40B4-BE49-F238E27FC236}">
                    <a16:creationId xmlns:a16="http://schemas.microsoft.com/office/drawing/2014/main" id="{60F3E7E9-D6E0-9446-9F3B-243FD86B2DD4}"/>
                  </a:ext>
                </a:extLst>
              </p14:cNvPr>
              <p14:cNvContentPartPr/>
              <p14:nvPr/>
            </p14:nvContentPartPr>
            <p14:xfrm>
              <a:off x="2721700" y="4269169"/>
              <a:ext cx="392400" cy="336600"/>
            </p14:xfrm>
          </p:contentPart>
        </mc:Choice>
        <mc:Fallback>
          <p:pic>
            <p:nvPicPr>
              <p:cNvPr id="208" name="墨迹 210">
                <a:extLst>
                  <a:ext uri="{FF2B5EF4-FFF2-40B4-BE49-F238E27FC236}">
                    <a16:creationId xmlns:a16="http://schemas.microsoft.com/office/drawing/2014/main" id="{60F3E7E9-D6E0-9446-9F3B-243FD86B2DD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714140" y="4261609"/>
                <a:ext cx="4075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19FCA7EB-4EA0-2447-A632-0D1A71ED4BB4}"/>
                  </a:ext>
                </a:extLst>
              </p14:cNvPr>
              <p14:cNvContentPartPr/>
              <p14:nvPr/>
            </p14:nvContentPartPr>
            <p14:xfrm>
              <a:off x="10061380" y="4138489"/>
              <a:ext cx="106200" cy="35460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19FCA7EB-4EA0-2447-A632-0D1A71ED4BB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051300" y="4128409"/>
                <a:ext cx="12636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15" name="墨迹 215">
                <a:extLst>
                  <a:ext uri="{FF2B5EF4-FFF2-40B4-BE49-F238E27FC236}">
                    <a16:creationId xmlns:a16="http://schemas.microsoft.com/office/drawing/2014/main" id="{FAFA0336-9B54-0C40-8091-FEB9204A186F}"/>
                  </a:ext>
                </a:extLst>
              </p14:cNvPr>
              <p14:cNvContentPartPr/>
              <p14:nvPr/>
            </p14:nvContentPartPr>
            <p14:xfrm>
              <a:off x="10391500" y="4070089"/>
              <a:ext cx="286560" cy="479520"/>
            </p14:xfrm>
          </p:contentPart>
        </mc:Choice>
        <mc:Fallback>
          <p:pic>
            <p:nvPicPr>
              <p:cNvPr id="215" name="墨迹 215">
                <a:extLst>
                  <a:ext uri="{FF2B5EF4-FFF2-40B4-BE49-F238E27FC236}">
                    <a16:creationId xmlns:a16="http://schemas.microsoft.com/office/drawing/2014/main" id="{FAFA0336-9B54-0C40-8091-FEB9204A186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383940" y="4062535"/>
                <a:ext cx="301680" cy="494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AE9E1BFB-58A8-0F4B-B301-CAAF24397D2D}"/>
                  </a:ext>
                </a:extLst>
              </p14:cNvPr>
              <p14:cNvContentPartPr/>
              <p14:nvPr/>
            </p14:nvContentPartPr>
            <p14:xfrm>
              <a:off x="11157220" y="4406329"/>
              <a:ext cx="56520" cy="5004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AE9E1BFB-58A8-0F4B-B301-CAAF24397D2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149660" y="4398769"/>
                <a:ext cx="712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24" name="墨迹 225">
                <a:extLst>
                  <a:ext uri="{FF2B5EF4-FFF2-40B4-BE49-F238E27FC236}">
                    <a16:creationId xmlns:a16="http://schemas.microsoft.com/office/drawing/2014/main" id="{E417F1AB-90F8-DB4C-A751-29766E39D9D1}"/>
                  </a:ext>
                </a:extLst>
              </p14:cNvPr>
              <p14:cNvContentPartPr/>
              <p14:nvPr/>
            </p14:nvContentPartPr>
            <p14:xfrm>
              <a:off x="11424700" y="4083049"/>
              <a:ext cx="380160" cy="441720"/>
            </p14:xfrm>
          </p:contentPart>
        </mc:Choice>
        <mc:Fallback>
          <p:pic>
            <p:nvPicPr>
              <p:cNvPr id="224" name="墨迹 225">
                <a:extLst>
                  <a:ext uri="{FF2B5EF4-FFF2-40B4-BE49-F238E27FC236}">
                    <a16:creationId xmlns:a16="http://schemas.microsoft.com/office/drawing/2014/main" id="{E417F1AB-90F8-DB4C-A751-29766E39D9D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417140" y="4075489"/>
                <a:ext cx="39528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25" name="墨迹 226">
                <a:extLst>
                  <a:ext uri="{FF2B5EF4-FFF2-40B4-BE49-F238E27FC236}">
                    <a16:creationId xmlns:a16="http://schemas.microsoft.com/office/drawing/2014/main" id="{8CCBF89E-A264-FE46-A9A0-D50FFB3B8F5F}"/>
                  </a:ext>
                </a:extLst>
              </p14:cNvPr>
              <p14:cNvContentPartPr/>
              <p14:nvPr/>
            </p14:nvContentPartPr>
            <p14:xfrm>
              <a:off x="10895500" y="4225609"/>
              <a:ext cx="93960" cy="272160"/>
            </p14:xfrm>
          </p:contentPart>
        </mc:Choice>
        <mc:Fallback>
          <p:pic>
            <p:nvPicPr>
              <p:cNvPr id="225" name="墨迹 226">
                <a:extLst>
                  <a:ext uri="{FF2B5EF4-FFF2-40B4-BE49-F238E27FC236}">
                    <a16:creationId xmlns:a16="http://schemas.microsoft.com/office/drawing/2014/main" id="{8CCBF89E-A264-FE46-A9A0-D50FFB3B8F5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888272" y="4218049"/>
                <a:ext cx="109138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33778121-AB00-0A46-BCC7-A472F130EA02}"/>
                  </a:ext>
                </a:extLst>
              </p14:cNvPr>
              <p14:cNvContentPartPr/>
              <p14:nvPr/>
            </p14:nvContentPartPr>
            <p14:xfrm>
              <a:off x="11125900" y="4462129"/>
              <a:ext cx="100080" cy="11232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33778121-AB00-0A46-BCC7-A472F130EA0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118340" y="4454569"/>
                <a:ext cx="1152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7F1CA823-F1D9-EA4C-8834-0FA08E195891}"/>
                  </a:ext>
                </a:extLst>
              </p14:cNvPr>
              <p14:cNvContentPartPr/>
              <p14:nvPr/>
            </p14:nvContentPartPr>
            <p14:xfrm>
              <a:off x="1233820" y="5097169"/>
              <a:ext cx="193320" cy="35532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7F1CA823-F1D9-EA4C-8834-0FA08E19589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226260" y="5089609"/>
                <a:ext cx="2084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36" name="墨迹 237">
                <a:extLst>
                  <a:ext uri="{FF2B5EF4-FFF2-40B4-BE49-F238E27FC236}">
                    <a16:creationId xmlns:a16="http://schemas.microsoft.com/office/drawing/2014/main" id="{8FBC81E4-6F25-1347-8EE6-A94D6BC5AC21}"/>
                  </a:ext>
                </a:extLst>
              </p14:cNvPr>
              <p14:cNvContentPartPr/>
              <p14:nvPr/>
            </p14:nvContentPartPr>
            <p14:xfrm>
              <a:off x="2397700" y="4972609"/>
              <a:ext cx="722520" cy="766080"/>
            </p14:xfrm>
          </p:contentPart>
        </mc:Choice>
        <mc:Fallback>
          <p:pic>
            <p:nvPicPr>
              <p:cNvPr id="236" name="墨迹 237">
                <a:extLst>
                  <a:ext uri="{FF2B5EF4-FFF2-40B4-BE49-F238E27FC236}">
                    <a16:creationId xmlns:a16="http://schemas.microsoft.com/office/drawing/2014/main" id="{8FBC81E4-6F25-1347-8EE6-A94D6BC5AC2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390500" y="4965049"/>
                <a:ext cx="737640" cy="78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37" name="墨迹 238">
                <a:extLst>
                  <a:ext uri="{FF2B5EF4-FFF2-40B4-BE49-F238E27FC236}">
                    <a16:creationId xmlns:a16="http://schemas.microsoft.com/office/drawing/2014/main" id="{1932BD92-447E-4447-8D6E-EB9CA38AD48E}"/>
                  </a:ext>
                </a:extLst>
              </p14:cNvPr>
              <p14:cNvContentPartPr/>
              <p14:nvPr/>
            </p14:nvContentPartPr>
            <p14:xfrm>
              <a:off x="1737820" y="4829689"/>
              <a:ext cx="423720" cy="634320"/>
            </p14:xfrm>
          </p:contentPart>
        </mc:Choice>
        <mc:Fallback>
          <p:pic>
            <p:nvPicPr>
              <p:cNvPr id="237" name="墨迹 238">
                <a:extLst>
                  <a:ext uri="{FF2B5EF4-FFF2-40B4-BE49-F238E27FC236}">
                    <a16:creationId xmlns:a16="http://schemas.microsoft.com/office/drawing/2014/main" id="{1932BD92-447E-4447-8D6E-EB9CA38AD48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730620" y="4822133"/>
                <a:ext cx="438840" cy="649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46" name="墨迹 245">
                <a:extLst>
                  <a:ext uri="{FF2B5EF4-FFF2-40B4-BE49-F238E27FC236}">
                    <a16:creationId xmlns:a16="http://schemas.microsoft.com/office/drawing/2014/main" id="{B61D8C9C-1E17-3741-837D-B6F8CE9C4B58}"/>
                  </a:ext>
                </a:extLst>
              </p14:cNvPr>
              <p14:cNvContentPartPr/>
              <p14:nvPr/>
            </p14:nvContentPartPr>
            <p14:xfrm>
              <a:off x="6811660" y="5115889"/>
              <a:ext cx="68760" cy="205920"/>
            </p14:xfrm>
          </p:contentPart>
        </mc:Choice>
        <mc:Fallback>
          <p:pic>
            <p:nvPicPr>
              <p:cNvPr id="246" name="墨迹 245">
                <a:extLst>
                  <a:ext uri="{FF2B5EF4-FFF2-40B4-BE49-F238E27FC236}">
                    <a16:creationId xmlns:a16="http://schemas.microsoft.com/office/drawing/2014/main" id="{B61D8C9C-1E17-3741-837D-B6F8CE9C4B5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04100" y="5108329"/>
                <a:ext cx="838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49" name="墨迹 250">
                <a:extLst>
                  <a:ext uri="{FF2B5EF4-FFF2-40B4-BE49-F238E27FC236}">
                    <a16:creationId xmlns:a16="http://schemas.microsoft.com/office/drawing/2014/main" id="{5EB09BA7-18F0-7348-BE9F-4A72765E8DDD}"/>
                  </a:ext>
                </a:extLst>
              </p14:cNvPr>
              <p14:cNvContentPartPr/>
              <p14:nvPr/>
            </p14:nvContentPartPr>
            <p14:xfrm>
              <a:off x="7116940" y="5072329"/>
              <a:ext cx="404280" cy="380160"/>
            </p14:xfrm>
          </p:contentPart>
        </mc:Choice>
        <mc:Fallback>
          <p:pic>
            <p:nvPicPr>
              <p:cNvPr id="249" name="墨迹 250">
                <a:extLst>
                  <a:ext uri="{FF2B5EF4-FFF2-40B4-BE49-F238E27FC236}">
                    <a16:creationId xmlns:a16="http://schemas.microsoft.com/office/drawing/2014/main" id="{5EB09BA7-18F0-7348-BE9F-4A72765E8DD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109380" y="5064769"/>
                <a:ext cx="4194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50" name="墨迹 251">
                <a:extLst>
                  <a:ext uri="{FF2B5EF4-FFF2-40B4-BE49-F238E27FC236}">
                    <a16:creationId xmlns:a16="http://schemas.microsoft.com/office/drawing/2014/main" id="{EF4B7BB5-E051-2B4D-A88F-E42DD443178A}"/>
                  </a:ext>
                </a:extLst>
              </p14:cNvPr>
              <p14:cNvContentPartPr/>
              <p14:nvPr/>
            </p14:nvContentPartPr>
            <p14:xfrm>
              <a:off x="5193100" y="5028769"/>
              <a:ext cx="398880" cy="299160"/>
            </p14:xfrm>
          </p:contentPart>
        </mc:Choice>
        <mc:Fallback>
          <p:pic>
            <p:nvPicPr>
              <p:cNvPr id="250" name="墨迹 251">
                <a:extLst>
                  <a:ext uri="{FF2B5EF4-FFF2-40B4-BE49-F238E27FC236}">
                    <a16:creationId xmlns:a16="http://schemas.microsoft.com/office/drawing/2014/main" id="{EF4B7BB5-E051-2B4D-A88F-E42DD443178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185540" y="5021209"/>
                <a:ext cx="4140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53" name="墨迹 252">
                <a:extLst>
                  <a:ext uri="{FF2B5EF4-FFF2-40B4-BE49-F238E27FC236}">
                    <a16:creationId xmlns:a16="http://schemas.microsoft.com/office/drawing/2014/main" id="{04FAC2A8-F838-F542-8AD5-26A315520E43}"/>
                  </a:ext>
                </a:extLst>
              </p14:cNvPr>
              <p14:cNvContentPartPr/>
              <p14:nvPr/>
            </p14:nvContentPartPr>
            <p14:xfrm>
              <a:off x="8287300" y="5097169"/>
              <a:ext cx="37800" cy="162360"/>
            </p14:xfrm>
          </p:contentPart>
        </mc:Choice>
        <mc:Fallback>
          <p:pic>
            <p:nvPicPr>
              <p:cNvPr id="253" name="墨迹 252">
                <a:extLst>
                  <a:ext uri="{FF2B5EF4-FFF2-40B4-BE49-F238E27FC236}">
                    <a16:creationId xmlns:a16="http://schemas.microsoft.com/office/drawing/2014/main" id="{04FAC2A8-F838-F542-8AD5-26A315520E4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279740" y="5089609"/>
                <a:ext cx="529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54" name="墨迹 253">
                <a:extLst>
                  <a:ext uri="{FF2B5EF4-FFF2-40B4-BE49-F238E27FC236}">
                    <a16:creationId xmlns:a16="http://schemas.microsoft.com/office/drawing/2014/main" id="{8EF7F016-2B7B-8945-998E-2A7F021C87B9}"/>
                  </a:ext>
                </a:extLst>
              </p14:cNvPr>
              <p14:cNvContentPartPr/>
              <p14:nvPr/>
            </p14:nvContentPartPr>
            <p14:xfrm>
              <a:off x="8491780" y="4979089"/>
              <a:ext cx="169200" cy="593280"/>
            </p14:xfrm>
          </p:contentPart>
        </mc:Choice>
        <mc:Fallback>
          <p:pic>
            <p:nvPicPr>
              <p:cNvPr id="254" name="墨迹 253">
                <a:extLst>
                  <a:ext uri="{FF2B5EF4-FFF2-40B4-BE49-F238E27FC236}">
                    <a16:creationId xmlns:a16="http://schemas.microsoft.com/office/drawing/2014/main" id="{8EF7F016-2B7B-8945-998E-2A7F021C87B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484580" y="4971529"/>
                <a:ext cx="18432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55" name="墨迹 254">
                <a:extLst>
                  <a:ext uri="{FF2B5EF4-FFF2-40B4-BE49-F238E27FC236}">
                    <a16:creationId xmlns:a16="http://schemas.microsoft.com/office/drawing/2014/main" id="{EF58F93E-A6DE-B943-829B-1FAF82215609}"/>
                  </a:ext>
                </a:extLst>
              </p14:cNvPr>
              <p14:cNvContentPartPr/>
              <p14:nvPr/>
            </p14:nvContentPartPr>
            <p14:xfrm>
              <a:off x="8847460" y="5334409"/>
              <a:ext cx="87480" cy="74520"/>
            </p14:xfrm>
          </p:contentPart>
        </mc:Choice>
        <mc:Fallback>
          <p:pic>
            <p:nvPicPr>
              <p:cNvPr id="255" name="墨迹 254">
                <a:extLst>
                  <a:ext uri="{FF2B5EF4-FFF2-40B4-BE49-F238E27FC236}">
                    <a16:creationId xmlns:a16="http://schemas.microsoft.com/office/drawing/2014/main" id="{EF58F93E-A6DE-B943-829B-1FAF8221560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839900" y="5326849"/>
                <a:ext cx="1026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56" name="墨迹 255">
                <a:extLst>
                  <a:ext uri="{FF2B5EF4-FFF2-40B4-BE49-F238E27FC236}">
                    <a16:creationId xmlns:a16="http://schemas.microsoft.com/office/drawing/2014/main" id="{D0B13128-D54A-B645-8114-BB4E82ECDB5E}"/>
                  </a:ext>
                </a:extLst>
              </p14:cNvPr>
              <p14:cNvContentPartPr/>
              <p14:nvPr/>
            </p14:nvContentPartPr>
            <p14:xfrm>
              <a:off x="9426340" y="5066209"/>
              <a:ext cx="68760" cy="274320"/>
            </p14:xfrm>
          </p:contentPart>
        </mc:Choice>
        <mc:Fallback>
          <p:pic>
            <p:nvPicPr>
              <p:cNvPr id="256" name="墨迹 255">
                <a:extLst>
                  <a:ext uri="{FF2B5EF4-FFF2-40B4-BE49-F238E27FC236}">
                    <a16:creationId xmlns:a16="http://schemas.microsoft.com/office/drawing/2014/main" id="{D0B13128-D54A-B645-8114-BB4E82ECDB5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418780" y="5058649"/>
                <a:ext cx="8388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69" name="墨迹 270">
                <a:extLst>
                  <a:ext uri="{FF2B5EF4-FFF2-40B4-BE49-F238E27FC236}">
                    <a16:creationId xmlns:a16="http://schemas.microsoft.com/office/drawing/2014/main" id="{8F32F843-08E4-1945-8117-5210217EA5E1}"/>
                  </a:ext>
                </a:extLst>
              </p14:cNvPr>
              <p14:cNvContentPartPr/>
              <p14:nvPr/>
            </p14:nvContentPartPr>
            <p14:xfrm>
              <a:off x="2485708" y="5959479"/>
              <a:ext cx="17280" cy="129600"/>
            </p14:xfrm>
          </p:contentPart>
        </mc:Choice>
        <mc:Fallback>
          <p:pic>
            <p:nvPicPr>
              <p:cNvPr id="269" name="墨迹 270">
                <a:extLst>
                  <a:ext uri="{FF2B5EF4-FFF2-40B4-BE49-F238E27FC236}">
                    <a16:creationId xmlns:a16="http://schemas.microsoft.com/office/drawing/2014/main" id="{8F32F843-08E4-1945-8117-5210217EA5E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478148" y="5951919"/>
                <a:ext cx="3240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70" name="墨迹 271">
                <a:extLst>
                  <a:ext uri="{FF2B5EF4-FFF2-40B4-BE49-F238E27FC236}">
                    <a16:creationId xmlns:a16="http://schemas.microsoft.com/office/drawing/2014/main" id="{3CE70885-20A3-2246-9C16-D19AB807EFD6}"/>
                  </a:ext>
                </a:extLst>
              </p14:cNvPr>
              <p14:cNvContentPartPr/>
              <p14:nvPr/>
            </p14:nvContentPartPr>
            <p14:xfrm>
              <a:off x="1251268" y="5600559"/>
              <a:ext cx="1038600" cy="533160"/>
            </p14:xfrm>
          </p:contentPart>
        </mc:Choice>
        <mc:Fallback>
          <p:pic>
            <p:nvPicPr>
              <p:cNvPr id="270" name="墨迹 271">
                <a:extLst>
                  <a:ext uri="{FF2B5EF4-FFF2-40B4-BE49-F238E27FC236}">
                    <a16:creationId xmlns:a16="http://schemas.microsoft.com/office/drawing/2014/main" id="{3CE70885-20A3-2246-9C16-D19AB807EFD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243708" y="5593004"/>
                <a:ext cx="1053720" cy="548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76" name="墨迹 276">
                <a:extLst>
                  <a:ext uri="{FF2B5EF4-FFF2-40B4-BE49-F238E27FC236}">
                    <a16:creationId xmlns:a16="http://schemas.microsoft.com/office/drawing/2014/main" id="{95419DA0-17BA-9343-8C3C-4E126DDB5C1B}"/>
                  </a:ext>
                </a:extLst>
              </p14:cNvPr>
              <p14:cNvContentPartPr/>
              <p14:nvPr/>
            </p14:nvContentPartPr>
            <p14:xfrm>
              <a:off x="3989428" y="5824839"/>
              <a:ext cx="241200" cy="219240"/>
            </p14:xfrm>
          </p:contentPart>
        </mc:Choice>
        <mc:Fallback>
          <p:pic>
            <p:nvPicPr>
              <p:cNvPr id="276" name="墨迹 276">
                <a:extLst>
                  <a:ext uri="{FF2B5EF4-FFF2-40B4-BE49-F238E27FC236}">
                    <a16:creationId xmlns:a16="http://schemas.microsoft.com/office/drawing/2014/main" id="{95419DA0-17BA-9343-8C3C-4E126DDB5C1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981868" y="5817279"/>
                <a:ext cx="2559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81" name="墨迹 281">
                <a:extLst>
                  <a:ext uri="{FF2B5EF4-FFF2-40B4-BE49-F238E27FC236}">
                    <a16:creationId xmlns:a16="http://schemas.microsoft.com/office/drawing/2014/main" id="{4440D94C-3267-3B47-AF59-F01466CC8511}"/>
                  </a:ext>
                </a:extLst>
              </p14:cNvPr>
              <p14:cNvContentPartPr/>
              <p14:nvPr/>
            </p14:nvContentPartPr>
            <p14:xfrm>
              <a:off x="4870708" y="5769399"/>
              <a:ext cx="294480" cy="252360"/>
            </p14:xfrm>
          </p:contentPart>
        </mc:Choice>
        <mc:Fallback>
          <p:pic>
            <p:nvPicPr>
              <p:cNvPr id="281" name="墨迹 281">
                <a:extLst>
                  <a:ext uri="{FF2B5EF4-FFF2-40B4-BE49-F238E27FC236}">
                    <a16:creationId xmlns:a16="http://schemas.microsoft.com/office/drawing/2014/main" id="{4440D94C-3267-3B47-AF59-F01466CC851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863148" y="5761839"/>
                <a:ext cx="30960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87" name="墨迹 288">
                <a:extLst>
                  <a:ext uri="{FF2B5EF4-FFF2-40B4-BE49-F238E27FC236}">
                    <a16:creationId xmlns:a16="http://schemas.microsoft.com/office/drawing/2014/main" id="{CAEFB74D-F59A-CD4A-9FBA-5E5F072FDBAD}"/>
                  </a:ext>
                </a:extLst>
              </p14:cNvPr>
              <p14:cNvContentPartPr/>
              <p14:nvPr/>
            </p14:nvContentPartPr>
            <p14:xfrm>
              <a:off x="6346348" y="5544399"/>
              <a:ext cx="39600" cy="690120"/>
            </p14:xfrm>
          </p:contentPart>
        </mc:Choice>
        <mc:Fallback>
          <p:pic>
            <p:nvPicPr>
              <p:cNvPr id="287" name="墨迹 288">
                <a:extLst>
                  <a:ext uri="{FF2B5EF4-FFF2-40B4-BE49-F238E27FC236}">
                    <a16:creationId xmlns:a16="http://schemas.microsoft.com/office/drawing/2014/main" id="{CAEFB74D-F59A-CD4A-9FBA-5E5F072FDBA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338788" y="5536839"/>
                <a:ext cx="5472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88" name="墨迹 289">
                <a:extLst>
                  <a:ext uri="{FF2B5EF4-FFF2-40B4-BE49-F238E27FC236}">
                    <a16:creationId xmlns:a16="http://schemas.microsoft.com/office/drawing/2014/main" id="{F08F5A0A-3DC0-1C44-AF74-0EE94979EC2E}"/>
                  </a:ext>
                </a:extLst>
              </p14:cNvPr>
              <p14:cNvContentPartPr/>
              <p14:nvPr/>
            </p14:nvContentPartPr>
            <p14:xfrm>
              <a:off x="5510788" y="5650959"/>
              <a:ext cx="347760" cy="460440"/>
            </p14:xfrm>
          </p:contentPart>
        </mc:Choice>
        <mc:Fallback>
          <p:pic>
            <p:nvPicPr>
              <p:cNvPr id="288" name="墨迹 289">
                <a:extLst>
                  <a:ext uri="{FF2B5EF4-FFF2-40B4-BE49-F238E27FC236}">
                    <a16:creationId xmlns:a16="http://schemas.microsoft.com/office/drawing/2014/main" id="{F08F5A0A-3DC0-1C44-AF74-0EE94979EC2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503228" y="5643399"/>
                <a:ext cx="36288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91" name="墨迹 290">
                <a:extLst>
                  <a:ext uri="{FF2B5EF4-FFF2-40B4-BE49-F238E27FC236}">
                    <a16:creationId xmlns:a16="http://schemas.microsoft.com/office/drawing/2014/main" id="{5B5011EC-71C3-6747-B6FB-1DE53C256742}"/>
                  </a:ext>
                </a:extLst>
              </p14:cNvPr>
              <p14:cNvContentPartPr/>
              <p14:nvPr/>
            </p14:nvContentPartPr>
            <p14:xfrm>
              <a:off x="6677548" y="5987559"/>
              <a:ext cx="39600" cy="45360"/>
            </p14:xfrm>
          </p:contentPart>
        </mc:Choice>
        <mc:Fallback>
          <p:pic>
            <p:nvPicPr>
              <p:cNvPr id="291" name="墨迹 290">
                <a:extLst>
                  <a:ext uri="{FF2B5EF4-FFF2-40B4-BE49-F238E27FC236}">
                    <a16:creationId xmlns:a16="http://schemas.microsoft.com/office/drawing/2014/main" id="{5B5011EC-71C3-6747-B6FB-1DE53C25674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669988" y="5979999"/>
                <a:ext cx="547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95" name="墨迹 295">
                <a:extLst>
                  <a:ext uri="{FF2B5EF4-FFF2-40B4-BE49-F238E27FC236}">
                    <a16:creationId xmlns:a16="http://schemas.microsoft.com/office/drawing/2014/main" id="{23F8358D-2609-4340-AECE-C231FE8DEA4C}"/>
                  </a:ext>
                </a:extLst>
              </p14:cNvPr>
              <p14:cNvContentPartPr/>
              <p14:nvPr/>
            </p14:nvContentPartPr>
            <p14:xfrm>
              <a:off x="6941068" y="5707119"/>
              <a:ext cx="432360" cy="348120"/>
            </p14:xfrm>
          </p:contentPart>
        </mc:Choice>
        <mc:Fallback>
          <p:pic>
            <p:nvPicPr>
              <p:cNvPr id="295" name="墨迹 295">
                <a:extLst>
                  <a:ext uri="{FF2B5EF4-FFF2-40B4-BE49-F238E27FC236}">
                    <a16:creationId xmlns:a16="http://schemas.microsoft.com/office/drawing/2014/main" id="{23F8358D-2609-4340-AECE-C231FE8DEA4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933508" y="5699559"/>
                <a:ext cx="44748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97" name="墨迹 296">
                <a:extLst>
                  <a:ext uri="{FF2B5EF4-FFF2-40B4-BE49-F238E27FC236}">
                    <a16:creationId xmlns:a16="http://schemas.microsoft.com/office/drawing/2014/main" id="{B2062BA6-973B-E540-A921-24A33FC98AB6}"/>
                  </a:ext>
                </a:extLst>
              </p14:cNvPr>
              <p14:cNvContentPartPr/>
              <p14:nvPr/>
            </p14:nvContentPartPr>
            <p14:xfrm>
              <a:off x="7625788" y="5813679"/>
              <a:ext cx="34200" cy="123840"/>
            </p14:xfrm>
          </p:contentPart>
        </mc:Choice>
        <mc:Fallback>
          <p:pic>
            <p:nvPicPr>
              <p:cNvPr id="297" name="墨迹 296">
                <a:extLst>
                  <a:ext uri="{FF2B5EF4-FFF2-40B4-BE49-F238E27FC236}">
                    <a16:creationId xmlns:a16="http://schemas.microsoft.com/office/drawing/2014/main" id="{B2062BA6-973B-E540-A921-24A33FC98AB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618228" y="5806119"/>
                <a:ext cx="4896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98" name="墨迹 297">
                <a:extLst>
                  <a:ext uri="{FF2B5EF4-FFF2-40B4-BE49-F238E27FC236}">
                    <a16:creationId xmlns:a16="http://schemas.microsoft.com/office/drawing/2014/main" id="{C9DE416A-441E-D248-8283-C141DEE905B1}"/>
                  </a:ext>
                </a:extLst>
              </p14:cNvPr>
              <p14:cNvContentPartPr/>
              <p14:nvPr/>
            </p14:nvContentPartPr>
            <p14:xfrm>
              <a:off x="7822348" y="5768679"/>
              <a:ext cx="208080" cy="111960"/>
            </p14:xfrm>
          </p:contentPart>
        </mc:Choice>
        <mc:Fallback>
          <p:pic>
            <p:nvPicPr>
              <p:cNvPr id="298" name="墨迹 297">
                <a:extLst>
                  <a:ext uri="{FF2B5EF4-FFF2-40B4-BE49-F238E27FC236}">
                    <a16:creationId xmlns:a16="http://schemas.microsoft.com/office/drawing/2014/main" id="{C9DE416A-441E-D248-8283-C141DEE905B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814788" y="5761119"/>
                <a:ext cx="2232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99" name="墨迹 298">
                <a:extLst>
                  <a:ext uri="{FF2B5EF4-FFF2-40B4-BE49-F238E27FC236}">
                    <a16:creationId xmlns:a16="http://schemas.microsoft.com/office/drawing/2014/main" id="{2B51EBDE-74F0-C646-97E5-D559F1AA39B6}"/>
                  </a:ext>
                </a:extLst>
              </p14:cNvPr>
              <p14:cNvContentPartPr/>
              <p14:nvPr/>
            </p14:nvContentPartPr>
            <p14:xfrm>
              <a:off x="8327068" y="5864079"/>
              <a:ext cx="6120" cy="95760"/>
            </p14:xfrm>
          </p:contentPart>
        </mc:Choice>
        <mc:Fallback>
          <p:pic>
            <p:nvPicPr>
              <p:cNvPr id="299" name="墨迹 298">
                <a:extLst>
                  <a:ext uri="{FF2B5EF4-FFF2-40B4-BE49-F238E27FC236}">
                    <a16:creationId xmlns:a16="http://schemas.microsoft.com/office/drawing/2014/main" id="{2B51EBDE-74F0-C646-97E5-D559F1AA39B6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319508" y="5856519"/>
                <a:ext cx="2088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00" name="墨迹 299">
                <a:extLst>
                  <a:ext uri="{FF2B5EF4-FFF2-40B4-BE49-F238E27FC236}">
                    <a16:creationId xmlns:a16="http://schemas.microsoft.com/office/drawing/2014/main" id="{FA45441A-1058-D548-A3F0-440C7B07835A}"/>
                  </a:ext>
                </a:extLst>
              </p14:cNvPr>
              <p14:cNvContentPartPr/>
              <p14:nvPr/>
            </p14:nvContentPartPr>
            <p14:xfrm>
              <a:off x="8635948" y="5735199"/>
              <a:ext cx="34200" cy="156960"/>
            </p14:xfrm>
          </p:contentPart>
        </mc:Choice>
        <mc:Fallback>
          <p:pic>
            <p:nvPicPr>
              <p:cNvPr id="300" name="墨迹 299">
                <a:extLst>
                  <a:ext uri="{FF2B5EF4-FFF2-40B4-BE49-F238E27FC236}">
                    <a16:creationId xmlns:a16="http://schemas.microsoft.com/office/drawing/2014/main" id="{FA45441A-1058-D548-A3F0-440C7B07835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628388" y="5727639"/>
                <a:ext cx="489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01" name="墨迹 300">
                <a:extLst>
                  <a:ext uri="{FF2B5EF4-FFF2-40B4-BE49-F238E27FC236}">
                    <a16:creationId xmlns:a16="http://schemas.microsoft.com/office/drawing/2014/main" id="{5BCF5CE3-1808-3C4A-8352-B7B87A36475B}"/>
                  </a:ext>
                </a:extLst>
              </p14:cNvPr>
              <p14:cNvContentPartPr/>
              <p14:nvPr/>
            </p14:nvContentPartPr>
            <p14:xfrm>
              <a:off x="8798668" y="5662119"/>
              <a:ext cx="143280" cy="280800"/>
            </p14:xfrm>
          </p:contentPart>
        </mc:Choice>
        <mc:Fallback>
          <p:pic>
            <p:nvPicPr>
              <p:cNvPr id="301" name="墨迹 300">
                <a:extLst>
                  <a:ext uri="{FF2B5EF4-FFF2-40B4-BE49-F238E27FC236}">
                    <a16:creationId xmlns:a16="http://schemas.microsoft.com/office/drawing/2014/main" id="{5BCF5CE3-1808-3C4A-8352-B7B87A36475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791108" y="5654559"/>
                <a:ext cx="1580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03" name="墨迹 302">
                <a:extLst>
                  <a:ext uri="{FF2B5EF4-FFF2-40B4-BE49-F238E27FC236}">
                    <a16:creationId xmlns:a16="http://schemas.microsoft.com/office/drawing/2014/main" id="{292EE62D-F278-0844-B8D3-A4D62CF0D24C}"/>
                  </a:ext>
                </a:extLst>
              </p14:cNvPr>
              <p14:cNvContentPartPr/>
              <p14:nvPr/>
            </p14:nvContentPartPr>
            <p14:xfrm>
              <a:off x="9505708" y="5639799"/>
              <a:ext cx="118080" cy="275400"/>
            </p14:xfrm>
          </p:contentPart>
        </mc:Choice>
        <mc:Fallback>
          <p:pic>
            <p:nvPicPr>
              <p:cNvPr id="303" name="墨迹 302">
                <a:extLst>
                  <a:ext uri="{FF2B5EF4-FFF2-40B4-BE49-F238E27FC236}">
                    <a16:creationId xmlns:a16="http://schemas.microsoft.com/office/drawing/2014/main" id="{292EE62D-F278-0844-B8D3-A4D62CF0D24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498148" y="5632239"/>
                <a:ext cx="1332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05" name="墨迹 305">
                <a:extLst>
                  <a:ext uri="{FF2B5EF4-FFF2-40B4-BE49-F238E27FC236}">
                    <a16:creationId xmlns:a16="http://schemas.microsoft.com/office/drawing/2014/main" id="{A8C11EE7-1F28-E344-BC03-2C9D593D2023}"/>
                  </a:ext>
                </a:extLst>
              </p14:cNvPr>
              <p14:cNvContentPartPr/>
              <p14:nvPr/>
            </p14:nvContentPartPr>
            <p14:xfrm>
              <a:off x="9252988" y="5482479"/>
              <a:ext cx="68040" cy="640080"/>
            </p14:xfrm>
          </p:contentPart>
        </mc:Choice>
        <mc:Fallback>
          <p:pic>
            <p:nvPicPr>
              <p:cNvPr id="305" name="墨迹 305">
                <a:extLst>
                  <a:ext uri="{FF2B5EF4-FFF2-40B4-BE49-F238E27FC236}">
                    <a16:creationId xmlns:a16="http://schemas.microsoft.com/office/drawing/2014/main" id="{A8C11EE7-1F28-E344-BC03-2C9D593D202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245388" y="5474919"/>
                <a:ext cx="83240" cy="65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07" name="墨迹 306">
                <a:extLst>
                  <a:ext uri="{FF2B5EF4-FFF2-40B4-BE49-F238E27FC236}">
                    <a16:creationId xmlns:a16="http://schemas.microsoft.com/office/drawing/2014/main" id="{07C41B99-C013-FB47-8968-180163F60BCE}"/>
                  </a:ext>
                </a:extLst>
              </p14:cNvPr>
              <p14:cNvContentPartPr/>
              <p14:nvPr/>
            </p14:nvContentPartPr>
            <p14:xfrm>
              <a:off x="9848068" y="5852919"/>
              <a:ext cx="28440" cy="39600"/>
            </p14:xfrm>
          </p:contentPart>
        </mc:Choice>
        <mc:Fallback>
          <p:pic>
            <p:nvPicPr>
              <p:cNvPr id="307" name="墨迹 306">
                <a:extLst>
                  <a:ext uri="{FF2B5EF4-FFF2-40B4-BE49-F238E27FC236}">
                    <a16:creationId xmlns:a16="http://schemas.microsoft.com/office/drawing/2014/main" id="{07C41B99-C013-FB47-8968-180163F60BC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840508" y="5845359"/>
                <a:ext cx="435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10" name="墨迹 310">
                <a:extLst>
                  <a:ext uri="{FF2B5EF4-FFF2-40B4-BE49-F238E27FC236}">
                    <a16:creationId xmlns:a16="http://schemas.microsoft.com/office/drawing/2014/main" id="{79BD5CF2-3973-094B-A4E9-AEF768FC9556}"/>
                  </a:ext>
                </a:extLst>
              </p14:cNvPr>
              <p14:cNvContentPartPr/>
              <p14:nvPr/>
            </p14:nvContentPartPr>
            <p14:xfrm>
              <a:off x="10111588" y="5566719"/>
              <a:ext cx="281160" cy="314640"/>
            </p14:xfrm>
          </p:contentPart>
        </mc:Choice>
        <mc:Fallback>
          <p:pic>
            <p:nvPicPr>
              <p:cNvPr id="310" name="墨迹 310">
                <a:extLst>
                  <a:ext uri="{FF2B5EF4-FFF2-40B4-BE49-F238E27FC236}">
                    <a16:creationId xmlns:a16="http://schemas.microsoft.com/office/drawing/2014/main" id="{79BD5CF2-3973-094B-A4E9-AEF768FC955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104018" y="5559159"/>
                <a:ext cx="296299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16" name="墨迹 316">
                <a:extLst>
                  <a:ext uri="{FF2B5EF4-FFF2-40B4-BE49-F238E27FC236}">
                    <a16:creationId xmlns:a16="http://schemas.microsoft.com/office/drawing/2014/main" id="{40CBC9C3-3463-8848-8163-76D0D46D2716}"/>
                  </a:ext>
                </a:extLst>
              </p14:cNvPr>
              <p14:cNvContentPartPr/>
              <p14:nvPr/>
            </p14:nvContentPartPr>
            <p14:xfrm>
              <a:off x="1262428" y="6184119"/>
              <a:ext cx="483120" cy="544680"/>
            </p14:xfrm>
          </p:contentPart>
        </mc:Choice>
        <mc:Fallback>
          <p:pic>
            <p:nvPicPr>
              <p:cNvPr id="316" name="墨迹 316">
                <a:extLst>
                  <a:ext uri="{FF2B5EF4-FFF2-40B4-BE49-F238E27FC236}">
                    <a16:creationId xmlns:a16="http://schemas.microsoft.com/office/drawing/2014/main" id="{40CBC9C3-3463-8848-8163-76D0D46D271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254868" y="6176559"/>
                <a:ext cx="49788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18" name="墨迹 317">
                <a:extLst>
                  <a:ext uri="{FF2B5EF4-FFF2-40B4-BE49-F238E27FC236}">
                    <a16:creationId xmlns:a16="http://schemas.microsoft.com/office/drawing/2014/main" id="{444898C3-63FF-074B-BCEC-FA71A4FF9365}"/>
                  </a:ext>
                </a:extLst>
              </p14:cNvPr>
              <p14:cNvContentPartPr/>
              <p14:nvPr/>
            </p14:nvContentPartPr>
            <p14:xfrm>
              <a:off x="2121028" y="6312999"/>
              <a:ext cx="67680" cy="415440"/>
            </p14:xfrm>
          </p:contentPart>
        </mc:Choice>
        <mc:Fallback>
          <p:pic>
            <p:nvPicPr>
              <p:cNvPr id="318" name="墨迹 317">
                <a:extLst>
                  <a:ext uri="{FF2B5EF4-FFF2-40B4-BE49-F238E27FC236}">
                    <a16:creationId xmlns:a16="http://schemas.microsoft.com/office/drawing/2014/main" id="{444898C3-63FF-074B-BCEC-FA71A4FF9365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113468" y="6305439"/>
                <a:ext cx="8280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19" name="墨迹 318">
                <a:extLst>
                  <a:ext uri="{FF2B5EF4-FFF2-40B4-BE49-F238E27FC236}">
                    <a16:creationId xmlns:a16="http://schemas.microsoft.com/office/drawing/2014/main" id="{7EA183EE-2C64-E340-88E1-11AAA6A73A0D}"/>
                  </a:ext>
                </a:extLst>
              </p14:cNvPr>
              <p14:cNvContentPartPr/>
              <p14:nvPr/>
            </p14:nvContentPartPr>
            <p14:xfrm>
              <a:off x="2351788" y="6172959"/>
              <a:ext cx="117720" cy="752400"/>
            </p14:xfrm>
          </p:contentPart>
        </mc:Choice>
        <mc:Fallback>
          <p:pic>
            <p:nvPicPr>
              <p:cNvPr id="319" name="墨迹 318">
                <a:extLst>
                  <a:ext uri="{FF2B5EF4-FFF2-40B4-BE49-F238E27FC236}">
                    <a16:creationId xmlns:a16="http://schemas.microsoft.com/office/drawing/2014/main" id="{7EA183EE-2C64-E340-88E1-11AAA6A73A0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344228" y="6165399"/>
                <a:ext cx="132480" cy="76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22" name="墨迹 322">
                <a:extLst>
                  <a:ext uri="{FF2B5EF4-FFF2-40B4-BE49-F238E27FC236}">
                    <a16:creationId xmlns:a16="http://schemas.microsoft.com/office/drawing/2014/main" id="{A1E98DE1-F186-CF4F-9CD6-B8A097088096}"/>
                  </a:ext>
                </a:extLst>
              </p14:cNvPr>
              <p14:cNvContentPartPr/>
              <p14:nvPr/>
            </p14:nvContentPartPr>
            <p14:xfrm>
              <a:off x="2740588" y="6562119"/>
              <a:ext cx="70920" cy="168480"/>
            </p14:xfrm>
          </p:contentPart>
        </mc:Choice>
        <mc:Fallback>
          <p:pic>
            <p:nvPicPr>
              <p:cNvPr id="322" name="墨迹 322">
                <a:extLst>
                  <a:ext uri="{FF2B5EF4-FFF2-40B4-BE49-F238E27FC236}">
                    <a16:creationId xmlns:a16="http://schemas.microsoft.com/office/drawing/2014/main" id="{A1E98DE1-F186-CF4F-9CD6-B8A09708809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733028" y="6554575"/>
                <a:ext cx="86040" cy="183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24" name="墨迹 323">
                <a:extLst>
                  <a:ext uri="{FF2B5EF4-FFF2-40B4-BE49-F238E27FC236}">
                    <a16:creationId xmlns:a16="http://schemas.microsoft.com/office/drawing/2014/main" id="{418DEFDC-E4E3-464E-A4B9-251541326295}"/>
                  </a:ext>
                </a:extLst>
              </p14:cNvPr>
              <p14:cNvContentPartPr/>
              <p14:nvPr/>
            </p14:nvContentPartPr>
            <p14:xfrm>
              <a:off x="3698548" y="6388239"/>
              <a:ext cx="89640" cy="241560"/>
            </p14:xfrm>
          </p:contentPart>
        </mc:Choice>
        <mc:Fallback>
          <p:pic>
            <p:nvPicPr>
              <p:cNvPr id="324" name="墨迹 323">
                <a:extLst>
                  <a:ext uri="{FF2B5EF4-FFF2-40B4-BE49-F238E27FC236}">
                    <a16:creationId xmlns:a16="http://schemas.microsoft.com/office/drawing/2014/main" id="{418DEFDC-E4E3-464E-A4B9-25154132629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690988" y="6380679"/>
                <a:ext cx="10476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25" name="墨迹 324">
                <a:extLst>
                  <a:ext uri="{FF2B5EF4-FFF2-40B4-BE49-F238E27FC236}">
                    <a16:creationId xmlns:a16="http://schemas.microsoft.com/office/drawing/2014/main" id="{45DD0C29-7B60-CE48-BADC-11928E57078D}"/>
                  </a:ext>
                </a:extLst>
              </p14:cNvPr>
              <p14:cNvContentPartPr/>
              <p14:nvPr/>
            </p14:nvContentPartPr>
            <p14:xfrm>
              <a:off x="3995188" y="6399399"/>
              <a:ext cx="66960" cy="123840"/>
            </p14:xfrm>
          </p:contentPart>
        </mc:Choice>
        <mc:Fallback>
          <p:pic>
            <p:nvPicPr>
              <p:cNvPr id="325" name="墨迹 324">
                <a:extLst>
                  <a:ext uri="{FF2B5EF4-FFF2-40B4-BE49-F238E27FC236}">
                    <a16:creationId xmlns:a16="http://schemas.microsoft.com/office/drawing/2014/main" id="{45DD0C29-7B60-CE48-BADC-11928E57078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987628" y="6391839"/>
                <a:ext cx="820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326" name="墨迹 325">
                <a:extLst>
                  <a:ext uri="{FF2B5EF4-FFF2-40B4-BE49-F238E27FC236}">
                    <a16:creationId xmlns:a16="http://schemas.microsoft.com/office/drawing/2014/main" id="{877765BF-42D2-384A-97F3-0E8F0D6FB1E2}"/>
                  </a:ext>
                </a:extLst>
              </p14:cNvPr>
              <p14:cNvContentPartPr/>
              <p14:nvPr/>
            </p14:nvContentPartPr>
            <p14:xfrm>
              <a:off x="4270228" y="6539799"/>
              <a:ext cx="28440" cy="39600"/>
            </p14:xfrm>
          </p:contentPart>
        </mc:Choice>
        <mc:Fallback>
          <p:pic>
            <p:nvPicPr>
              <p:cNvPr id="326" name="墨迹 325">
                <a:extLst>
                  <a:ext uri="{FF2B5EF4-FFF2-40B4-BE49-F238E27FC236}">
                    <a16:creationId xmlns:a16="http://schemas.microsoft.com/office/drawing/2014/main" id="{877765BF-42D2-384A-97F3-0E8F0D6FB1E2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262668" y="6532239"/>
                <a:ext cx="435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32" name="墨迹 331">
                <a:extLst>
                  <a:ext uri="{FF2B5EF4-FFF2-40B4-BE49-F238E27FC236}">
                    <a16:creationId xmlns:a16="http://schemas.microsoft.com/office/drawing/2014/main" id="{3515DB83-E4DE-B345-B2FC-114D2DA2F886}"/>
                  </a:ext>
                </a:extLst>
              </p14:cNvPr>
              <p14:cNvContentPartPr/>
              <p14:nvPr/>
            </p14:nvContentPartPr>
            <p14:xfrm>
              <a:off x="5639308" y="6371319"/>
              <a:ext cx="135000" cy="336960"/>
            </p14:xfrm>
          </p:contentPart>
        </mc:Choice>
        <mc:Fallback>
          <p:pic>
            <p:nvPicPr>
              <p:cNvPr id="332" name="墨迹 331">
                <a:extLst>
                  <a:ext uri="{FF2B5EF4-FFF2-40B4-BE49-F238E27FC236}">
                    <a16:creationId xmlns:a16="http://schemas.microsoft.com/office/drawing/2014/main" id="{3515DB83-E4DE-B345-B2FC-114D2DA2F88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631748" y="6363759"/>
                <a:ext cx="15012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333" name="墨迹 334">
                <a:extLst>
                  <a:ext uri="{FF2B5EF4-FFF2-40B4-BE49-F238E27FC236}">
                    <a16:creationId xmlns:a16="http://schemas.microsoft.com/office/drawing/2014/main" id="{38F1956F-6049-414B-8ECC-ACF989F2E148}"/>
                  </a:ext>
                </a:extLst>
              </p14:cNvPr>
              <p14:cNvContentPartPr/>
              <p14:nvPr/>
            </p14:nvContentPartPr>
            <p14:xfrm>
              <a:off x="5094988" y="6360159"/>
              <a:ext cx="398880" cy="314640"/>
            </p14:xfrm>
          </p:contentPart>
        </mc:Choice>
        <mc:Fallback>
          <p:pic>
            <p:nvPicPr>
              <p:cNvPr id="333" name="墨迹 334">
                <a:extLst>
                  <a:ext uri="{FF2B5EF4-FFF2-40B4-BE49-F238E27FC236}">
                    <a16:creationId xmlns:a16="http://schemas.microsoft.com/office/drawing/2014/main" id="{38F1956F-6049-414B-8ECC-ACF989F2E148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087428" y="6352599"/>
                <a:ext cx="41400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334" name="墨迹 335">
                <a:extLst>
                  <a:ext uri="{FF2B5EF4-FFF2-40B4-BE49-F238E27FC236}">
                    <a16:creationId xmlns:a16="http://schemas.microsoft.com/office/drawing/2014/main" id="{9BC4DA69-821A-6C49-97DC-F0301744F654}"/>
                  </a:ext>
                </a:extLst>
              </p14:cNvPr>
              <p14:cNvContentPartPr/>
              <p14:nvPr/>
            </p14:nvContentPartPr>
            <p14:xfrm>
              <a:off x="4522588" y="6298239"/>
              <a:ext cx="222480" cy="336960"/>
            </p14:xfrm>
          </p:contentPart>
        </mc:Choice>
        <mc:Fallback>
          <p:pic>
            <p:nvPicPr>
              <p:cNvPr id="334" name="墨迹 335">
                <a:extLst>
                  <a:ext uri="{FF2B5EF4-FFF2-40B4-BE49-F238E27FC236}">
                    <a16:creationId xmlns:a16="http://schemas.microsoft.com/office/drawing/2014/main" id="{9BC4DA69-821A-6C49-97DC-F0301744F65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515028" y="6290679"/>
                <a:ext cx="23724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337" name="墨迹 336">
                <a:extLst>
                  <a:ext uri="{FF2B5EF4-FFF2-40B4-BE49-F238E27FC236}">
                    <a16:creationId xmlns:a16="http://schemas.microsoft.com/office/drawing/2014/main" id="{C7932438-29FE-234C-98CC-FAC0D9843730}"/>
                  </a:ext>
                </a:extLst>
              </p14:cNvPr>
              <p14:cNvContentPartPr/>
              <p14:nvPr/>
            </p14:nvContentPartPr>
            <p14:xfrm>
              <a:off x="6189388" y="6230919"/>
              <a:ext cx="39600" cy="780480"/>
            </p14:xfrm>
          </p:contentPart>
        </mc:Choice>
        <mc:Fallback>
          <p:pic>
            <p:nvPicPr>
              <p:cNvPr id="337" name="墨迹 336">
                <a:extLst>
                  <a:ext uri="{FF2B5EF4-FFF2-40B4-BE49-F238E27FC236}">
                    <a16:creationId xmlns:a16="http://schemas.microsoft.com/office/drawing/2014/main" id="{C7932438-29FE-234C-98CC-FAC0D984373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181828" y="6223359"/>
                <a:ext cx="54720" cy="79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342" name="墨迹 341">
                <a:extLst>
                  <a:ext uri="{FF2B5EF4-FFF2-40B4-BE49-F238E27FC236}">
                    <a16:creationId xmlns:a16="http://schemas.microsoft.com/office/drawing/2014/main" id="{4CF3B908-1819-5F4C-94F6-24BC275A0417}"/>
                  </a:ext>
                </a:extLst>
              </p14:cNvPr>
              <p14:cNvContentPartPr/>
              <p14:nvPr/>
            </p14:nvContentPartPr>
            <p14:xfrm>
              <a:off x="7614628" y="6420279"/>
              <a:ext cx="50760" cy="179280"/>
            </p14:xfrm>
          </p:contentPart>
        </mc:Choice>
        <mc:Fallback>
          <p:pic>
            <p:nvPicPr>
              <p:cNvPr id="342" name="墨迹 341">
                <a:extLst>
                  <a:ext uri="{FF2B5EF4-FFF2-40B4-BE49-F238E27FC236}">
                    <a16:creationId xmlns:a16="http://schemas.microsoft.com/office/drawing/2014/main" id="{4CF3B908-1819-5F4C-94F6-24BC275A0417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607068" y="6412719"/>
                <a:ext cx="658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343" name="墨迹 342">
                <a:extLst>
                  <a:ext uri="{FF2B5EF4-FFF2-40B4-BE49-F238E27FC236}">
                    <a16:creationId xmlns:a16="http://schemas.microsoft.com/office/drawing/2014/main" id="{6A721B85-53AA-5B4C-A86C-E60E980E8A18}"/>
                  </a:ext>
                </a:extLst>
              </p14:cNvPr>
              <p14:cNvContentPartPr/>
              <p14:nvPr/>
            </p14:nvContentPartPr>
            <p14:xfrm>
              <a:off x="7850068" y="6346479"/>
              <a:ext cx="146160" cy="353880"/>
            </p14:xfrm>
          </p:contentPart>
        </mc:Choice>
        <mc:Fallback>
          <p:pic>
            <p:nvPicPr>
              <p:cNvPr id="343" name="墨迹 342">
                <a:extLst>
                  <a:ext uri="{FF2B5EF4-FFF2-40B4-BE49-F238E27FC236}">
                    <a16:creationId xmlns:a16="http://schemas.microsoft.com/office/drawing/2014/main" id="{6A721B85-53AA-5B4C-A86C-E60E980E8A18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842868" y="6338919"/>
                <a:ext cx="16128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344" name="墨迹 343">
                <a:extLst>
                  <a:ext uri="{FF2B5EF4-FFF2-40B4-BE49-F238E27FC236}">
                    <a16:creationId xmlns:a16="http://schemas.microsoft.com/office/drawing/2014/main" id="{EEBFD876-B6E5-DF4D-8719-7F9E904B7425}"/>
                  </a:ext>
                </a:extLst>
              </p14:cNvPr>
              <p14:cNvContentPartPr/>
              <p14:nvPr/>
            </p14:nvContentPartPr>
            <p14:xfrm>
              <a:off x="8147788" y="6671919"/>
              <a:ext cx="45360" cy="61920"/>
            </p14:xfrm>
          </p:contentPart>
        </mc:Choice>
        <mc:Fallback>
          <p:pic>
            <p:nvPicPr>
              <p:cNvPr id="344" name="墨迹 343">
                <a:extLst>
                  <a:ext uri="{FF2B5EF4-FFF2-40B4-BE49-F238E27FC236}">
                    <a16:creationId xmlns:a16="http://schemas.microsoft.com/office/drawing/2014/main" id="{EEBFD876-B6E5-DF4D-8719-7F9E904B742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140228" y="6664359"/>
                <a:ext cx="604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345" name="墨迹 344">
                <a:extLst>
                  <a:ext uri="{FF2B5EF4-FFF2-40B4-BE49-F238E27FC236}">
                    <a16:creationId xmlns:a16="http://schemas.microsoft.com/office/drawing/2014/main" id="{055CAE15-B8EA-994A-A815-BC8AE59D7C95}"/>
                  </a:ext>
                </a:extLst>
              </p14:cNvPr>
              <p14:cNvContentPartPr/>
              <p14:nvPr/>
            </p14:nvContentPartPr>
            <p14:xfrm>
              <a:off x="8439388" y="6430719"/>
              <a:ext cx="39600" cy="180000"/>
            </p14:xfrm>
          </p:contentPart>
        </mc:Choice>
        <mc:Fallback>
          <p:pic>
            <p:nvPicPr>
              <p:cNvPr id="345" name="墨迹 344">
                <a:extLst>
                  <a:ext uri="{FF2B5EF4-FFF2-40B4-BE49-F238E27FC236}">
                    <a16:creationId xmlns:a16="http://schemas.microsoft.com/office/drawing/2014/main" id="{055CAE15-B8EA-994A-A815-BC8AE59D7C95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431828" y="6423159"/>
                <a:ext cx="547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346" name="墨迹 345">
                <a:extLst>
                  <a:ext uri="{FF2B5EF4-FFF2-40B4-BE49-F238E27FC236}">
                    <a16:creationId xmlns:a16="http://schemas.microsoft.com/office/drawing/2014/main" id="{9F2237B5-7948-9D44-9D8D-1457CCC5D4D1}"/>
                  </a:ext>
                </a:extLst>
              </p14:cNvPr>
              <p14:cNvContentPartPr/>
              <p14:nvPr/>
            </p14:nvContentPartPr>
            <p14:xfrm>
              <a:off x="8731348" y="6189519"/>
              <a:ext cx="56520" cy="634320"/>
            </p14:xfrm>
          </p:contentPart>
        </mc:Choice>
        <mc:Fallback>
          <p:pic>
            <p:nvPicPr>
              <p:cNvPr id="346" name="墨迹 345">
                <a:extLst>
                  <a:ext uri="{FF2B5EF4-FFF2-40B4-BE49-F238E27FC236}">
                    <a16:creationId xmlns:a16="http://schemas.microsoft.com/office/drawing/2014/main" id="{9F2237B5-7948-9D44-9D8D-1457CCC5D4D1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723788" y="6181959"/>
                <a:ext cx="71640" cy="64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347" name="墨迹 348">
                <a:extLst>
                  <a:ext uri="{FF2B5EF4-FFF2-40B4-BE49-F238E27FC236}">
                    <a16:creationId xmlns:a16="http://schemas.microsoft.com/office/drawing/2014/main" id="{B6D7855B-37B0-3E4C-BEF4-7078C5DE5F58}"/>
                  </a:ext>
                </a:extLst>
              </p14:cNvPr>
              <p14:cNvContentPartPr/>
              <p14:nvPr/>
            </p14:nvContentPartPr>
            <p14:xfrm>
              <a:off x="6935668" y="6329559"/>
              <a:ext cx="241560" cy="438840"/>
            </p14:xfrm>
          </p:contentPart>
        </mc:Choice>
        <mc:Fallback>
          <p:pic>
            <p:nvPicPr>
              <p:cNvPr id="347" name="墨迹 348">
                <a:extLst>
                  <a:ext uri="{FF2B5EF4-FFF2-40B4-BE49-F238E27FC236}">
                    <a16:creationId xmlns:a16="http://schemas.microsoft.com/office/drawing/2014/main" id="{B6D7855B-37B0-3E4C-BEF4-7078C5DE5F58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928108" y="6322359"/>
                <a:ext cx="25668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348" name="墨迹 349">
                <a:extLst>
                  <a:ext uri="{FF2B5EF4-FFF2-40B4-BE49-F238E27FC236}">
                    <a16:creationId xmlns:a16="http://schemas.microsoft.com/office/drawing/2014/main" id="{C4184D12-6A17-F548-9E55-2DAA10059D32}"/>
                  </a:ext>
                </a:extLst>
              </p14:cNvPr>
              <p14:cNvContentPartPr/>
              <p14:nvPr/>
            </p14:nvContentPartPr>
            <p14:xfrm>
              <a:off x="6570988" y="6419559"/>
              <a:ext cx="78480" cy="275400"/>
            </p14:xfrm>
          </p:contentPart>
        </mc:Choice>
        <mc:Fallback>
          <p:pic>
            <p:nvPicPr>
              <p:cNvPr id="348" name="墨迹 349">
                <a:extLst>
                  <a:ext uri="{FF2B5EF4-FFF2-40B4-BE49-F238E27FC236}">
                    <a16:creationId xmlns:a16="http://schemas.microsoft.com/office/drawing/2014/main" id="{C4184D12-6A17-F548-9E55-2DAA10059D32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563463" y="6411999"/>
                <a:ext cx="93531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352" name="墨迹 351">
                <a:extLst>
                  <a:ext uri="{FF2B5EF4-FFF2-40B4-BE49-F238E27FC236}">
                    <a16:creationId xmlns:a16="http://schemas.microsoft.com/office/drawing/2014/main" id="{E10E8656-312D-4048-BA46-3C81462AF02E}"/>
                  </a:ext>
                </a:extLst>
              </p14:cNvPr>
              <p14:cNvContentPartPr/>
              <p14:nvPr/>
            </p14:nvContentPartPr>
            <p14:xfrm>
              <a:off x="9443788" y="6380319"/>
              <a:ext cx="34200" cy="168840"/>
            </p14:xfrm>
          </p:contentPart>
        </mc:Choice>
        <mc:Fallback>
          <p:pic>
            <p:nvPicPr>
              <p:cNvPr id="352" name="墨迹 351">
                <a:extLst>
                  <a:ext uri="{FF2B5EF4-FFF2-40B4-BE49-F238E27FC236}">
                    <a16:creationId xmlns:a16="http://schemas.microsoft.com/office/drawing/2014/main" id="{E10E8656-312D-4048-BA46-3C81462AF02E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436228" y="6372759"/>
                <a:ext cx="489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353" name="墨迹 352">
                <a:extLst>
                  <a:ext uri="{FF2B5EF4-FFF2-40B4-BE49-F238E27FC236}">
                    <a16:creationId xmlns:a16="http://schemas.microsoft.com/office/drawing/2014/main" id="{1DE6DF1B-44CE-974D-8A40-7F2B8E51738D}"/>
                  </a:ext>
                </a:extLst>
              </p14:cNvPr>
              <p14:cNvContentPartPr/>
              <p14:nvPr/>
            </p14:nvContentPartPr>
            <p14:xfrm>
              <a:off x="9657268" y="6239919"/>
              <a:ext cx="156960" cy="336960"/>
            </p14:xfrm>
          </p:contentPart>
        </mc:Choice>
        <mc:Fallback>
          <p:pic>
            <p:nvPicPr>
              <p:cNvPr id="353" name="墨迹 352">
                <a:extLst>
                  <a:ext uri="{FF2B5EF4-FFF2-40B4-BE49-F238E27FC236}">
                    <a16:creationId xmlns:a16="http://schemas.microsoft.com/office/drawing/2014/main" id="{1DE6DF1B-44CE-974D-8A40-7F2B8E51738D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649708" y="6232359"/>
                <a:ext cx="17208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355" name="墨迹 355">
                <a:extLst>
                  <a:ext uri="{FF2B5EF4-FFF2-40B4-BE49-F238E27FC236}">
                    <a16:creationId xmlns:a16="http://schemas.microsoft.com/office/drawing/2014/main" id="{35BDF3EB-5DF9-7C4F-A725-9C4A47C82BFF}"/>
                  </a:ext>
                </a:extLst>
              </p14:cNvPr>
              <p14:cNvContentPartPr/>
              <p14:nvPr/>
            </p14:nvContentPartPr>
            <p14:xfrm>
              <a:off x="3386788" y="5134609"/>
              <a:ext cx="2827632" cy="1032590"/>
            </p14:xfrm>
          </p:contentPart>
        </mc:Choice>
        <mc:Fallback>
          <p:pic>
            <p:nvPicPr>
              <p:cNvPr id="355" name="墨迹 355">
                <a:extLst>
                  <a:ext uri="{FF2B5EF4-FFF2-40B4-BE49-F238E27FC236}">
                    <a16:creationId xmlns:a16="http://schemas.microsoft.com/office/drawing/2014/main" id="{35BDF3EB-5DF9-7C4F-A725-9C4A47C82BF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379229" y="5127048"/>
                <a:ext cx="2842389" cy="1047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359" name="墨迹 359">
                <a:extLst>
                  <a:ext uri="{FF2B5EF4-FFF2-40B4-BE49-F238E27FC236}">
                    <a16:creationId xmlns:a16="http://schemas.microsoft.com/office/drawing/2014/main" id="{4B740EE2-8A3A-5847-AD9D-38F3966A830B}"/>
                  </a:ext>
                </a:extLst>
              </p14:cNvPr>
              <p14:cNvContentPartPr/>
              <p14:nvPr/>
            </p14:nvContentPartPr>
            <p14:xfrm>
              <a:off x="5543908" y="3350559"/>
              <a:ext cx="1638720" cy="2265480"/>
            </p14:xfrm>
          </p:contentPart>
        </mc:Choice>
        <mc:Fallback>
          <p:pic>
            <p:nvPicPr>
              <p:cNvPr id="359" name="墨迹 359">
                <a:extLst>
                  <a:ext uri="{FF2B5EF4-FFF2-40B4-BE49-F238E27FC236}">
                    <a16:creationId xmlns:a16="http://schemas.microsoft.com/office/drawing/2014/main" id="{4B740EE2-8A3A-5847-AD9D-38F3966A830B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536350" y="3342999"/>
                <a:ext cx="1653477" cy="22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365" name="墨迹 364">
                <a:extLst>
                  <a:ext uri="{FF2B5EF4-FFF2-40B4-BE49-F238E27FC236}">
                    <a16:creationId xmlns:a16="http://schemas.microsoft.com/office/drawing/2014/main" id="{DB3002F3-6B68-6D4A-A834-D815A0A7E22B}"/>
                  </a:ext>
                </a:extLst>
              </p14:cNvPr>
              <p14:cNvContentPartPr/>
              <p14:nvPr/>
            </p14:nvContentPartPr>
            <p14:xfrm>
              <a:off x="8742508" y="2996679"/>
              <a:ext cx="353160" cy="544680"/>
            </p14:xfrm>
          </p:contentPart>
        </mc:Choice>
        <mc:Fallback>
          <p:pic>
            <p:nvPicPr>
              <p:cNvPr id="365" name="墨迹 364">
                <a:extLst>
                  <a:ext uri="{FF2B5EF4-FFF2-40B4-BE49-F238E27FC236}">
                    <a16:creationId xmlns:a16="http://schemas.microsoft.com/office/drawing/2014/main" id="{DB3002F3-6B68-6D4A-A834-D815A0A7E22B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734948" y="2989119"/>
                <a:ext cx="36828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367" name="墨迹 367">
                <a:extLst>
                  <a:ext uri="{FF2B5EF4-FFF2-40B4-BE49-F238E27FC236}">
                    <a16:creationId xmlns:a16="http://schemas.microsoft.com/office/drawing/2014/main" id="{E254AAA0-DAB6-F449-A608-7704C9FB955C}"/>
                  </a:ext>
                </a:extLst>
              </p14:cNvPr>
              <p14:cNvContentPartPr/>
              <p14:nvPr/>
            </p14:nvContentPartPr>
            <p14:xfrm>
              <a:off x="7457308" y="2968959"/>
              <a:ext cx="1117080" cy="645120"/>
            </p14:xfrm>
          </p:contentPart>
        </mc:Choice>
        <mc:Fallback>
          <p:pic>
            <p:nvPicPr>
              <p:cNvPr id="367" name="墨迹 367">
                <a:extLst>
                  <a:ext uri="{FF2B5EF4-FFF2-40B4-BE49-F238E27FC236}">
                    <a16:creationId xmlns:a16="http://schemas.microsoft.com/office/drawing/2014/main" id="{E254AAA0-DAB6-F449-A608-7704C9FB955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449748" y="2961399"/>
                <a:ext cx="113220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369" name="墨迹 368">
                <a:extLst>
                  <a:ext uri="{FF2B5EF4-FFF2-40B4-BE49-F238E27FC236}">
                    <a16:creationId xmlns:a16="http://schemas.microsoft.com/office/drawing/2014/main" id="{834118A8-AFB2-D142-949F-428559E83948}"/>
                  </a:ext>
                </a:extLst>
              </p14:cNvPr>
              <p14:cNvContentPartPr/>
              <p14:nvPr/>
            </p14:nvContentPartPr>
            <p14:xfrm>
              <a:off x="3147748" y="2558919"/>
              <a:ext cx="1156320" cy="146160"/>
            </p14:xfrm>
          </p:contentPart>
        </mc:Choice>
        <mc:Fallback>
          <p:pic>
            <p:nvPicPr>
              <p:cNvPr id="369" name="墨迹 368">
                <a:extLst>
                  <a:ext uri="{FF2B5EF4-FFF2-40B4-BE49-F238E27FC236}">
                    <a16:creationId xmlns:a16="http://schemas.microsoft.com/office/drawing/2014/main" id="{834118A8-AFB2-D142-949F-428559E8394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140188" y="2551359"/>
                <a:ext cx="11714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370" name="墨迹 369">
                <a:extLst>
                  <a:ext uri="{FF2B5EF4-FFF2-40B4-BE49-F238E27FC236}">
                    <a16:creationId xmlns:a16="http://schemas.microsoft.com/office/drawing/2014/main" id="{18E6B329-0E58-F94D-9748-C7719FE8955A}"/>
                  </a:ext>
                </a:extLst>
              </p14:cNvPr>
              <p14:cNvContentPartPr/>
              <p14:nvPr/>
            </p14:nvContentPartPr>
            <p14:xfrm>
              <a:off x="2373580" y="4048849"/>
              <a:ext cx="1026720" cy="709920"/>
            </p14:xfrm>
          </p:contentPart>
        </mc:Choice>
        <mc:Fallback>
          <p:pic>
            <p:nvPicPr>
              <p:cNvPr id="370" name="墨迹 369">
                <a:extLst>
                  <a:ext uri="{FF2B5EF4-FFF2-40B4-BE49-F238E27FC236}">
                    <a16:creationId xmlns:a16="http://schemas.microsoft.com/office/drawing/2014/main" id="{18E6B329-0E58-F94D-9748-C7719FE8955A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366020" y="4041289"/>
                <a:ext cx="1041840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376" name="墨迹 376">
                <a:extLst>
                  <a:ext uri="{FF2B5EF4-FFF2-40B4-BE49-F238E27FC236}">
                    <a16:creationId xmlns:a16="http://schemas.microsoft.com/office/drawing/2014/main" id="{2C25F916-9252-A942-9B4E-F638F52E907A}"/>
                  </a:ext>
                </a:extLst>
              </p14:cNvPr>
              <p14:cNvContentPartPr/>
              <p14:nvPr/>
            </p14:nvContentPartPr>
            <p14:xfrm>
              <a:off x="2709100" y="3438649"/>
              <a:ext cx="1214280" cy="348840"/>
            </p14:xfrm>
          </p:contentPart>
        </mc:Choice>
        <mc:Fallback>
          <p:pic>
            <p:nvPicPr>
              <p:cNvPr id="376" name="墨迹 376">
                <a:extLst>
                  <a:ext uri="{FF2B5EF4-FFF2-40B4-BE49-F238E27FC236}">
                    <a16:creationId xmlns:a16="http://schemas.microsoft.com/office/drawing/2014/main" id="{2C25F916-9252-A942-9B4E-F638F52E907A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701540" y="3431089"/>
                <a:ext cx="122940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378" name="墨迹 377">
                <a:extLst>
                  <a:ext uri="{FF2B5EF4-FFF2-40B4-BE49-F238E27FC236}">
                    <a16:creationId xmlns:a16="http://schemas.microsoft.com/office/drawing/2014/main" id="{0F769ACC-54CC-D64A-9DBE-BE4A9C11BC8C}"/>
                  </a:ext>
                </a:extLst>
              </p14:cNvPr>
              <p14:cNvContentPartPr/>
              <p14:nvPr/>
            </p14:nvContentPartPr>
            <p14:xfrm>
              <a:off x="9314380" y="6146929"/>
              <a:ext cx="728640" cy="597960"/>
            </p14:xfrm>
          </p:contentPart>
        </mc:Choice>
        <mc:Fallback>
          <p:pic>
            <p:nvPicPr>
              <p:cNvPr id="378" name="墨迹 377">
                <a:extLst>
                  <a:ext uri="{FF2B5EF4-FFF2-40B4-BE49-F238E27FC236}">
                    <a16:creationId xmlns:a16="http://schemas.microsoft.com/office/drawing/2014/main" id="{0F769ACC-54CC-D64A-9DBE-BE4A9C11BC8C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306820" y="6139369"/>
                <a:ext cx="74376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382" name="墨迹 381">
                <a:extLst>
                  <a:ext uri="{FF2B5EF4-FFF2-40B4-BE49-F238E27FC236}">
                    <a16:creationId xmlns:a16="http://schemas.microsoft.com/office/drawing/2014/main" id="{8F6B35AE-D185-D742-9576-A6E3ED4FBD21}"/>
                  </a:ext>
                </a:extLst>
              </p14:cNvPr>
              <p14:cNvContentPartPr/>
              <p14:nvPr/>
            </p14:nvContentPartPr>
            <p14:xfrm>
              <a:off x="11767420" y="6103369"/>
              <a:ext cx="43920" cy="361440"/>
            </p14:xfrm>
          </p:contentPart>
        </mc:Choice>
        <mc:Fallback>
          <p:pic>
            <p:nvPicPr>
              <p:cNvPr id="382" name="墨迹 381">
                <a:extLst>
                  <a:ext uri="{FF2B5EF4-FFF2-40B4-BE49-F238E27FC236}">
                    <a16:creationId xmlns:a16="http://schemas.microsoft.com/office/drawing/2014/main" id="{8F6B35AE-D185-D742-9576-A6E3ED4FBD21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1759860" y="6095809"/>
                <a:ext cx="590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383" name="墨迹 383">
                <a:extLst>
                  <a:ext uri="{FF2B5EF4-FFF2-40B4-BE49-F238E27FC236}">
                    <a16:creationId xmlns:a16="http://schemas.microsoft.com/office/drawing/2014/main" id="{70B39ABE-31D0-9F41-8029-8262CC613E42}"/>
                  </a:ext>
                </a:extLst>
              </p14:cNvPr>
              <p14:cNvContentPartPr/>
              <p14:nvPr/>
            </p14:nvContentPartPr>
            <p14:xfrm>
              <a:off x="10684180" y="5897809"/>
              <a:ext cx="884160" cy="615960"/>
            </p14:xfrm>
          </p:contentPart>
        </mc:Choice>
        <mc:Fallback>
          <p:pic>
            <p:nvPicPr>
              <p:cNvPr id="383" name="墨迹 383">
                <a:extLst>
                  <a:ext uri="{FF2B5EF4-FFF2-40B4-BE49-F238E27FC236}">
                    <a16:creationId xmlns:a16="http://schemas.microsoft.com/office/drawing/2014/main" id="{70B39ABE-31D0-9F41-8029-8262CC613E4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0676623" y="5890249"/>
                <a:ext cx="901793" cy="63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1173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墨迹 8">
                <a:extLst>
                  <a:ext uri="{FF2B5EF4-FFF2-40B4-BE49-F238E27FC236}">
                    <a16:creationId xmlns:a16="http://schemas.microsoft.com/office/drawing/2014/main" id="{D6D4F516-6D03-7441-8DA5-3FF29D1BA95B}"/>
                  </a:ext>
                </a:extLst>
              </p14:cNvPr>
              <p14:cNvContentPartPr/>
              <p14:nvPr/>
            </p14:nvContentPartPr>
            <p14:xfrm>
              <a:off x="420940" y="272449"/>
              <a:ext cx="850320" cy="516960"/>
            </p14:xfrm>
          </p:contentPart>
        </mc:Choice>
        <mc:Fallback>
          <p:pic>
            <p:nvPicPr>
              <p:cNvPr id="8" name="墨迹 8">
                <a:extLst>
                  <a:ext uri="{FF2B5EF4-FFF2-40B4-BE49-F238E27FC236}">
                    <a16:creationId xmlns:a16="http://schemas.microsoft.com/office/drawing/2014/main" id="{D6D4F516-6D03-7441-8DA5-3FF29D1BA9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380" y="264889"/>
                <a:ext cx="86544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6" name="墨迹 39">
                <a:extLst>
                  <a:ext uri="{FF2B5EF4-FFF2-40B4-BE49-F238E27FC236}">
                    <a16:creationId xmlns:a16="http://schemas.microsoft.com/office/drawing/2014/main" id="{261ED46C-B842-8A49-B5A9-4A96E9A62E9D}"/>
                  </a:ext>
                </a:extLst>
              </p14:cNvPr>
              <p14:cNvContentPartPr/>
              <p14:nvPr/>
            </p14:nvContentPartPr>
            <p14:xfrm>
              <a:off x="5448340" y="66889"/>
              <a:ext cx="3530160" cy="803520"/>
            </p14:xfrm>
          </p:contentPart>
        </mc:Choice>
        <mc:Fallback>
          <p:pic>
            <p:nvPicPr>
              <p:cNvPr id="36" name="墨迹 39">
                <a:extLst>
                  <a:ext uri="{FF2B5EF4-FFF2-40B4-BE49-F238E27FC236}">
                    <a16:creationId xmlns:a16="http://schemas.microsoft.com/office/drawing/2014/main" id="{261ED46C-B842-8A49-B5A9-4A96E9A62E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0780" y="59689"/>
                <a:ext cx="3545280" cy="8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7" name="墨迹 40">
                <a:extLst>
                  <a:ext uri="{FF2B5EF4-FFF2-40B4-BE49-F238E27FC236}">
                    <a16:creationId xmlns:a16="http://schemas.microsoft.com/office/drawing/2014/main" id="{3A3A76E2-7D43-7D4A-A60E-D71F6FDECA09}"/>
                  </a:ext>
                </a:extLst>
              </p14:cNvPr>
              <p14:cNvContentPartPr/>
              <p14:nvPr/>
            </p14:nvContentPartPr>
            <p14:xfrm>
              <a:off x="4402540" y="334729"/>
              <a:ext cx="647640" cy="192600"/>
            </p14:xfrm>
          </p:contentPart>
        </mc:Choice>
        <mc:Fallback>
          <p:pic>
            <p:nvPicPr>
              <p:cNvPr id="37" name="墨迹 40">
                <a:extLst>
                  <a:ext uri="{FF2B5EF4-FFF2-40B4-BE49-F238E27FC236}">
                    <a16:creationId xmlns:a16="http://schemas.microsoft.com/office/drawing/2014/main" id="{3A3A76E2-7D43-7D4A-A60E-D71F6FDECA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94980" y="327169"/>
                <a:ext cx="66276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8" name="墨迹 41">
                <a:extLst>
                  <a:ext uri="{FF2B5EF4-FFF2-40B4-BE49-F238E27FC236}">
                    <a16:creationId xmlns:a16="http://schemas.microsoft.com/office/drawing/2014/main" id="{D698F13F-485C-5042-93C1-6C277423CB00}"/>
                  </a:ext>
                </a:extLst>
              </p14:cNvPr>
              <p14:cNvContentPartPr/>
              <p14:nvPr/>
            </p14:nvContentPartPr>
            <p14:xfrm>
              <a:off x="3867220" y="247609"/>
              <a:ext cx="274320" cy="374040"/>
            </p14:xfrm>
          </p:contentPart>
        </mc:Choice>
        <mc:Fallback>
          <p:pic>
            <p:nvPicPr>
              <p:cNvPr id="38" name="墨迹 41">
                <a:extLst>
                  <a:ext uri="{FF2B5EF4-FFF2-40B4-BE49-F238E27FC236}">
                    <a16:creationId xmlns:a16="http://schemas.microsoft.com/office/drawing/2014/main" id="{D698F13F-485C-5042-93C1-6C277423CB0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59660" y="240049"/>
                <a:ext cx="28944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9" name="墨迹 42">
                <a:extLst>
                  <a:ext uri="{FF2B5EF4-FFF2-40B4-BE49-F238E27FC236}">
                    <a16:creationId xmlns:a16="http://schemas.microsoft.com/office/drawing/2014/main" id="{66AB6C01-2A3E-AA4C-A37B-5D9C1CB23295}"/>
                  </a:ext>
                </a:extLst>
              </p14:cNvPr>
              <p14:cNvContentPartPr/>
              <p14:nvPr/>
            </p14:nvContentPartPr>
            <p14:xfrm>
              <a:off x="1532620" y="172729"/>
              <a:ext cx="2067120" cy="629280"/>
            </p14:xfrm>
          </p:contentPart>
        </mc:Choice>
        <mc:Fallback>
          <p:pic>
            <p:nvPicPr>
              <p:cNvPr id="39" name="墨迹 42">
                <a:extLst>
                  <a:ext uri="{FF2B5EF4-FFF2-40B4-BE49-F238E27FC236}">
                    <a16:creationId xmlns:a16="http://schemas.microsoft.com/office/drawing/2014/main" id="{66AB6C01-2A3E-AA4C-A37B-5D9C1CB2329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25060" y="165529"/>
                <a:ext cx="208224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8" name="墨迹 48">
                <a:extLst>
                  <a:ext uri="{FF2B5EF4-FFF2-40B4-BE49-F238E27FC236}">
                    <a16:creationId xmlns:a16="http://schemas.microsoft.com/office/drawing/2014/main" id="{F9C70817-4513-3C4D-AB00-A7483E303B13}"/>
                  </a:ext>
                </a:extLst>
              </p14:cNvPr>
              <p14:cNvContentPartPr/>
              <p14:nvPr/>
            </p14:nvContentPartPr>
            <p14:xfrm>
              <a:off x="2858500" y="359569"/>
              <a:ext cx="162360" cy="181080"/>
            </p14:xfrm>
          </p:contentPart>
        </mc:Choice>
        <mc:Fallback>
          <p:pic>
            <p:nvPicPr>
              <p:cNvPr id="48" name="墨迹 48">
                <a:extLst>
                  <a:ext uri="{FF2B5EF4-FFF2-40B4-BE49-F238E27FC236}">
                    <a16:creationId xmlns:a16="http://schemas.microsoft.com/office/drawing/2014/main" id="{F9C70817-4513-3C4D-AB00-A7483E303B1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50940" y="351994"/>
                <a:ext cx="177120" cy="196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4" name="墨迹 65">
                <a:extLst>
                  <a:ext uri="{FF2B5EF4-FFF2-40B4-BE49-F238E27FC236}">
                    <a16:creationId xmlns:a16="http://schemas.microsoft.com/office/drawing/2014/main" id="{A115C09F-6F48-1C48-BB56-0BAF0CFF237A}"/>
                  </a:ext>
                </a:extLst>
              </p14:cNvPr>
              <p14:cNvContentPartPr/>
              <p14:nvPr/>
            </p14:nvContentPartPr>
            <p14:xfrm>
              <a:off x="10236340" y="191449"/>
              <a:ext cx="1568880" cy="567000"/>
            </p14:xfrm>
          </p:contentPart>
        </mc:Choice>
        <mc:Fallback>
          <p:pic>
            <p:nvPicPr>
              <p:cNvPr id="64" name="墨迹 65">
                <a:extLst>
                  <a:ext uri="{FF2B5EF4-FFF2-40B4-BE49-F238E27FC236}">
                    <a16:creationId xmlns:a16="http://schemas.microsoft.com/office/drawing/2014/main" id="{A115C09F-6F48-1C48-BB56-0BAF0CFF237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228778" y="183889"/>
                <a:ext cx="1584003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5" name="墨迹 66">
                <a:extLst>
                  <a:ext uri="{FF2B5EF4-FFF2-40B4-BE49-F238E27FC236}">
                    <a16:creationId xmlns:a16="http://schemas.microsoft.com/office/drawing/2014/main" id="{28186CAF-3385-FC41-ADBE-0C7DBE14E205}"/>
                  </a:ext>
                </a:extLst>
              </p14:cNvPr>
              <p14:cNvContentPartPr/>
              <p14:nvPr/>
            </p14:nvContentPartPr>
            <p14:xfrm>
              <a:off x="9389260" y="366049"/>
              <a:ext cx="492120" cy="274320"/>
            </p14:xfrm>
          </p:contentPart>
        </mc:Choice>
        <mc:Fallback>
          <p:pic>
            <p:nvPicPr>
              <p:cNvPr id="65" name="墨迹 66">
                <a:extLst>
                  <a:ext uri="{FF2B5EF4-FFF2-40B4-BE49-F238E27FC236}">
                    <a16:creationId xmlns:a16="http://schemas.microsoft.com/office/drawing/2014/main" id="{28186CAF-3385-FC41-ADBE-0C7DBE14E20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81700" y="358489"/>
                <a:ext cx="5072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9" name="墨迹 90">
                <a:extLst>
                  <a:ext uri="{FF2B5EF4-FFF2-40B4-BE49-F238E27FC236}">
                    <a16:creationId xmlns:a16="http://schemas.microsoft.com/office/drawing/2014/main" id="{612ED169-43B1-674E-9ED4-FABA355336D9}"/>
                  </a:ext>
                </a:extLst>
              </p14:cNvPr>
              <p14:cNvContentPartPr/>
              <p14:nvPr/>
            </p14:nvContentPartPr>
            <p14:xfrm>
              <a:off x="2285740" y="758089"/>
              <a:ext cx="3710880" cy="853200"/>
            </p14:xfrm>
          </p:contentPart>
        </mc:Choice>
        <mc:Fallback>
          <p:pic>
            <p:nvPicPr>
              <p:cNvPr id="89" name="墨迹 90">
                <a:extLst>
                  <a:ext uri="{FF2B5EF4-FFF2-40B4-BE49-F238E27FC236}">
                    <a16:creationId xmlns:a16="http://schemas.microsoft.com/office/drawing/2014/main" id="{612ED169-43B1-674E-9ED4-FABA355336D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78180" y="750529"/>
                <a:ext cx="3726000" cy="86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0" name="墨迹 91">
                <a:extLst>
                  <a:ext uri="{FF2B5EF4-FFF2-40B4-BE49-F238E27FC236}">
                    <a16:creationId xmlns:a16="http://schemas.microsoft.com/office/drawing/2014/main" id="{10F0660D-D4C9-174A-A38D-535FC71146CF}"/>
                  </a:ext>
                </a:extLst>
              </p14:cNvPr>
              <p14:cNvContentPartPr/>
              <p14:nvPr/>
            </p14:nvContentPartPr>
            <p14:xfrm>
              <a:off x="561340" y="1050769"/>
              <a:ext cx="1382400" cy="405000"/>
            </p14:xfrm>
          </p:contentPart>
        </mc:Choice>
        <mc:Fallback>
          <p:pic>
            <p:nvPicPr>
              <p:cNvPr id="90" name="墨迹 91">
                <a:extLst>
                  <a:ext uri="{FF2B5EF4-FFF2-40B4-BE49-F238E27FC236}">
                    <a16:creationId xmlns:a16="http://schemas.microsoft.com/office/drawing/2014/main" id="{10F0660D-D4C9-174A-A38D-535FC71146C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3780" y="1043209"/>
                <a:ext cx="13975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2" name="墨迹 104">
                <a:extLst>
                  <a:ext uri="{FF2B5EF4-FFF2-40B4-BE49-F238E27FC236}">
                    <a16:creationId xmlns:a16="http://schemas.microsoft.com/office/drawing/2014/main" id="{04CF10E3-D4A3-5244-9A58-9CDAAB89C731}"/>
                  </a:ext>
                </a:extLst>
              </p14:cNvPr>
              <p14:cNvContentPartPr/>
              <p14:nvPr/>
            </p14:nvContentPartPr>
            <p14:xfrm>
              <a:off x="2478700" y="1710649"/>
              <a:ext cx="1233360" cy="470160"/>
            </p14:xfrm>
          </p:contentPart>
        </mc:Choice>
        <mc:Fallback>
          <p:pic>
            <p:nvPicPr>
              <p:cNvPr id="102" name="墨迹 104">
                <a:extLst>
                  <a:ext uri="{FF2B5EF4-FFF2-40B4-BE49-F238E27FC236}">
                    <a16:creationId xmlns:a16="http://schemas.microsoft.com/office/drawing/2014/main" id="{04CF10E3-D4A3-5244-9A58-9CDAAB89C73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71138" y="1703089"/>
                <a:ext cx="1248484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3" name="墨迹 105">
                <a:extLst>
                  <a:ext uri="{FF2B5EF4-FFF2-40B4-BE49-F238E27FC236}">
                    <a16:creationId xmlns:a16="http://schemas.microsoft.com/office/drawing/2014/main" id="{E0C601CB-F2B2-9844-A547-FE10DA8A5BAB}"/>
                  </a:ext>
                </a:extLst>
              </p14:cNvPr>
              <p14:cNvContentPartPr/>
              <p14:nvPr/>
            </p14:nvContentPartPr>
            <p14:xfrm>
              <a:off x="2136340" y="2077849"/>
              <a:ext cx="75240" cy="143640"/>
            </p14:xfrm>
          </p:contentPart>
        </mc:Choice>
        <mc:Fallback>
          <p:pic>
            <p:nvPicPr>
              <p:cNvPr id="103" name="墨迹 105">
                <a:extLst>
                  <a:ext uri="{FF2B5EF4-FFF2-40B4-BE49-F238E27FC236}">
                    <a16:creationId xmlns:a16="http://schemas.microsoft.com/office/drawing/2014/main" id="{E0C601CB-F2B2-9844-A547-FE10DA8A5BA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28780" y="2070289"/>
                <a:ext cx="900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4" name="墨迹 106">
                <a:extLst>
                  <a:ext uri="{FF2B5EF4-FFF2-40B4-BE49-F238E27FC236}">
                    <a16:creationId xmlns:a16="http://schemas.microsoft.com/office/drawing/2014/main" id="{498D67BA-2E2A-2E47-9BE6-D38F534050B8}"/>
                  </a:ext>
                </a:extLst>
              </p14:cNvPr>
              <p14:cNvContentPartPr/>
              <p14:nvPr/>
            </p14:nvContentPartPr>
            <p14:xfrm>
              <a:off x="1196380" y="1897489"/>
              <a:ext cx="567000" cy="317160"/>
            </p14:xfrm>
          </p:contentPart>
        </mc:Choice>
        <mc:Fallback>
          <p:pic>
            <p:nvPicPr>
              <p:cNvPr id="104" name="墨迹 106">
                <a:extLst>
                  <a:ext uri="{FF2B5EF4-FFF2-40B4-BE49-F238E27FC236}">
                    <a16:creationId xmlns:a16="http://schemas.microsoft.com/office/drawing/2014/main" id="{498D67BA-2E2A-2E47-9BE6-D38F534050B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88820" y="1889929"/>
                <a:ext cx="58212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6" name="墨迹 116">
                <a:extLst>
                  <a:ext uri="{FF2B5EF4-FFF2-40B4-BE49-F238E27FC236}">
                    <a16:creationId xmlns:a16="http://schemas.microsoft.com/office/drawing/2014/main" id="{93A31879-47CB-EE47-9755-4A5885A25FC9}"/>
                  </a:ext>
                </a:extLst>
              </p14:cNvPr>
              <p14:cNvContentPartPr/>
              <p14:nvPr/>
            </p14:nvContentPartPr>
            <p14:xfrm>
              <a:off x="3935620" y="1698049"/>
              <a:ext cx="1488240" cy="709200"/>
            </p14:xfrm>
          </p:contentPart>
        </mc:Choice>
        <mc:Fallback>
          <p:pic>
            <p:nvPicPr>
              <p:cNvPr id="116" name="墨迹 116">
                <a:extLst>
                  <a:ext uri="{FF2B5EF4-FFF2-40B4-BE49-F238E27FC236}">
                    <a16:creationId xmlns:a16="http://schemas.microsoft.com/office/drawing/2014/main" id="{93A31879-47CB-EE47-9755-4A5885A25FC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28060" y="1690489"/>
                <a:ext cx="1503360" cy="7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37" name="墨迹 138">
                <a:extLst>
                  <a:ext uri="{FF2B5EF4-FFF2-40B4-BE49-F238E27FC236}">
                    <a16:creationId xmlns:a16="http://schemas.microsoft.com/office/drawing/2014/main" id="{D17A9A08-B98C-2F40-968D-B0A4E9725FEA}"/>
                  </a:ext>
                </a:extLst>
              </p14:cNvPr>
              <p14:cNvContentPartPr/>
              <p14:nvPr/>
            </p14:nvContentPartPr>
            <p14:xfrm>
              <a:off x="10104940" y="1330849"/>
              <a:ext cx="1020600" cy="715680"/>
            </p14:xfrm>
          </p:contentPart>
        </mc:Choice>
        <mc:Fallback>
          <p:pic>
            <p:nvPicPr>
              <p:cNvPr id="137" name="墨迹 138">
                <a:extLst>
                  <a:ext uri="{FF2B5EF4-FFF2-40B4-BE49-F238E27FC236}">
                    <a16:creationId xmlns:a16="http://schemas.microsoft.com/office/drawing/2014/main" id="{D17A9A08-B98C-2F40-968D-B0A4E9725FE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097380" y="1323289"/>
                <a:ext cx="103572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38" name="墨迹 139">
                <a:extLst>
                  <a:ext uri="{FF2B5EF4-FFF2-40B4-BE49-F238E27FC236}">
                    <a16:creationId xmlns:a16="http://schemas.microsoft.com/office/drawing/2014/main" id="{AFA70821-F884-8344-8182-D9918D08CC40}"/>
                  </a:ext>
                </a:extLst>
              </p14:cNvPr>
              <p14:cNvContentPartPr/>
              <p14:nvPr/>
            </p14:nvContentPartPr>
            <p14:xfrm>
              <a:off x="5581900" y="1387009"/>
              <a:ext cx="4081680" cy="1195560"/>
            </p14:xfrm>
          </p:contentPart>
        </mc:Choice>
        <mc:Fallback>
          <p:pic>
            <p:nvPicPr>
              <p:cNvPr id="138" name="墨迹 139">
                <a:extLst>
                  <a:ext uri="{FF2B5EF4-FFF2-40B4-BE49-F238E27FC236}">
                    <a16:creationId xmlns:a16="http://schemas.microsoft.com/office/drawing/2014/main" id="{AFA70821-F884-8344-8182-D9918D08CC4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74340" y="1379449"/>
                <a:ext cx="4096440" cy="12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24DFE42B-C97D-2340-93B9-7DD780D1CB39}"/>
                  </a:ext>
                </a:extLst>
              </p14:cNvPr>
              <p14:cNvContentPartPr/>
              <p14:nvPr/>
            </p14:nvContentPartPr>
            <p14:xfrm>
              <a:off x="2254780" y="2887129"/>
              <a:ext cx="81360" cy="28044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24DFE42B-C97D-2340-93B9-7DD780D1CB3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47220" y="2879569"/>
                <a:ext cx="964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54" name="墨迹 156">
                <a:extLst>
                  <a:ext uri="{FF2B5EF4-FFF2-40B4-BE49-F238E27FC236}">
                    <a16:creationId xmlns:a16="http://schemas.microsoft.com/office/drawing/2014/main" id="{1208A53F-3C2C-5042-B6D4-94BECA6FE341}"/>
                  </a:ext>
                </a:extLst>
              </p14:cNvPr>
              <p14:cNvContentPartPr/>
              <p14:nvPr/>
            </p14:nvContentPartPr>
            <p14:xfrm>
              <a:off x="4148740" y="2663209"/>
              <a:ext cx="795600" cy="379440"/>
            </p14:xfrm>
          </p:contentPart>
        </mc:Choice>
        <mc:Fallback>
          <p:pic>
            <p:nvPicPr>
              <p:cNvPr id="154" name="墨迹 156">
                <a:extLst>
                  <a:ext uri="{FF2B5EF4-FFF2-40B4-BE49-F238E27FC236}">
                    <a16:creationId xmlns:a16="http://schemas.microsoft.com/office/drawing/2014/main" id="{1208A53F-3C2C-5042-B6D4-94BECA6FE34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41183" y="2655649"/>
                <a:ext cx="810713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55" name="墨迹 157">
                <a:extLst>
                  <a:ext uri="{FF2B5EF4-FFF2-40B4-BE49-F238E27FC236}">
                    <a16:creationId xmlns:a16="http://schemas.microsoft.com/office/drawing/2014/main" id="{331964D8-56EE-764E-9043-BFF7CAAAABEE}"/>
                  </a:ext>
                </a:extLst>
              </p14:cNvPr>
              <p14:cNvContentPartPr/>
              <p14:nvPr/>
            </p14:nvContentPartPr>
            <p14:xfrm>
              <a:off x="2641420" y="2663209"/>
              <a:ext cx="1213560" cy="404640"/>
            </p14:xfrm>
          </p:contentPart>
        </mc:Choice>
        <mc:Fallback>
          <p:pic>
            <p:nvPicPr>
              <p:cNvPr id="155" name="墨迹 157">
                <a:extLst>
                  <a:ext uri="{FF2B5EF4-FFF2-40B4-BE49-F238E27FC236}">
                    <a16:creationId xmlns:a16="http://schemas.microsoft.com/office/drawing/2014/main" id="{331964D8-56EE-764E-9043-BFF7CAAAABE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33860" y="2655656"/>
                <a:ext cx="1228680" cy="419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56" name="墨迹 158">
                <a:extLst>
                  <a:ext uri="{FF2B5EF4-FFF2-40B4-BE49-F238E27FC236}">
                    <a16:creationId xmlns:a16="http://schemas.microsoft.com/office/drawing/2014/main" id="{3093A2C3-9671-7D4E-BB57-CD48EE34D9C8}"/>
                  </a:ext>
                </a:extLst>
              </p14:cNvPr>
              <p14:cNvContentPartPr/>
              <p14:nvPr/>
            </p14:nvContentPartPr>
            <p14:xfrm>
              <a:off x="685900" y="2669329"/>
              <a:ext cx="603720" cy="398880"/>
            </p14:xfrm>
          </p:contentPart>
        </mc:Choice>
        <mc:Fallback>
          <p:pic>
            <p:nvPicPr>
              <p:cNvPr id="156" name="墨迹 158">
                <a:extLst>
                  <a:ext uri="{FF2B5EF4-FFF2-40B4-BE49-F238E27FC236}">
                    <a16:creationId xmlns:a16="http://schemas.microsoft.com/office/drawing/2014/main" id="{3093A2C3-9671-7D4E-BB57-CD48EE34D9C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8340" y="2661769"/>
                <a:ext cx="61848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5632E196-F362-5A4B-9656-08CE4A75CCB3}"/>
                  </a:ext>
                </a:extLst>
              </p14:cNvPr>
              <p14:cNvContentPartPr/>
              <p14:nvPr/>
            </p14:nvContentPartPr>
            <p14:xfrm>
              <a:off x="4178260" y="204049"/>
              <a:ext cx="1027440" cy="42372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5632E196-F362-5A4B-9656-08CE4A75CCB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70700" y="196489"/>
                <a:ext cx="104256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63" name="墨迹 163">
                <a:extLst>
                  <a:ext uri="{FF2B5EF4-FFF2-40B4-BE49-F238E27FC236}">
                    <a16:creationId xmlns:a16="http://schemas.microsoft.com/office/drawing/2014/main" id="{0B1ECD76-6978-3D4C-9B65-F3C3FA41E45E}"/>
                  </a:ext>
                </a:extLst>
              </p14:cNvPr>
              <p14:cNvContentPartPr/>
              <p14:nvPr/>
            </p14:nvContentPartPr>
            <p14:xfrm>
              <a:off x="1065700" y="3895849"/>
              <a:ext cx="510840" cy="255240"/>
            </p14:xfrm>
          </p:contentPart>
        </mc:Choice>
        <mc:Fallback>
          <p:pic>
            <p:nvPicPr>
              <p:cNvPr id="163" name="墨迹 163">
                <a:extLst>
                  <a:ext uri="{FF2B5EF4-FFF2-40B4-BE49-F238E27FC236}">
                    <a16:creationId xmlns:a16="http://schemas.microsoft.com/office/drawing/2014/main" id="{0B1ECD76-6978-3D4C-9B65-F3C3FA41E45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55620" y="3885783"/>
                <a:ext cx="528480" cy="272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56E12F94-52B1-124A-9D0B-E056C60C8960}"/>
                  </a:ext>
                </a:extLst>
              </p14:cNvPr>
              <p14:cNvContentPartPr/>
              <p14:nvPr/>
            </p14:nvContentPartPr>
            <p14:xfrm>
              <a:off x="1825300" y="4113649"/>
              <a:ext cx="19080" cy="7524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56E12F94-52B1-124A-9D0B-E056C60C896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17740" y="4106089"/>
                <a:ext cx="342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68" name="墨迹 168">
                <a:extLst>
                  <a:ext uri="{FF2B5EF4-FFF2-40B4-BE49-F238E27FC236}">
                    <a16:creationId xmlns:a16="http://schemas.microsoft.com/office/drawing/2014/main" id="{5133DFF9-98D7-6D41-8FBF-ED470A7AB266}"/>
                  </a:ext>
                </a:extLst>
              </p14:cNvPr>
              <p14:cNvContentPartPr/>
              <p14:nvPr/>
            </p14:nvContentPartPr>
            <p14:xfrm>
              <a:off x="2142460" y="3871009"/>
              <a:ext cx="710280" cy="273960"/>
            </p14:xfrm>
          </p:contentPart>
        </mc:Choice>
        <mc:Fallback>
          <p:pic>
            <p:nvPicPr>
              <p:cNvPr id="168" name="墨迹 168">
                <a:extLst>
                  <a:ext uri="{FF2B5EF4-FFF2-40B4-BE49-F238E27FC236}">
                    <a16:creationId xmlns:a16="http://schemas.microsoft.com/office/drawing/2014/main" id="{5133DFF9-98D7-6D41-8FBF-ED470A7AB26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35256" y="3863459"/>
                <a:ext cx="725408" cy="289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A4C4FF7B-032F-8E42-9315-8DBBED4C59E9}"/>
                  </a:ext>
                </a:extLst>
              </p14:cNvPr>
              <p14:cNvContentPartPr/>
              <p14:nvPr/>
            </p14:nvContentPartPr>
            <p14:xfrm>
              <a:off x="3057940" y="4132369"/>
              <a:ext cx="56520" cy="8136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A4C4FF7B-032F-8E42-9315-8DBBED4C59E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050380" y="4124809"/>
                <a:ext cx="712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77" name="墨迹 178">
                <a:extLst>
                  <a:ext uri="{FF2B5EF4-FFF2-40B4-BE49-F238E27FC236}">
                    <a16:creationId xmlns:a16="http://schemas.microsoft.com/office/drawing/2014/main" id="{D9C2B893-5A67-8C45-AEF7-AFAA554AF693}"/>
                  </a:ext>
                </a:extLst>
              </p14:cNvPr>
              <p14:cNvContentPartPr/>
              <p14:nvPr/>
            </p14:nvContentPartPr>
            <p14:xfrm>
              <a:off x="4850740" y="3765169"/>
              <a:ext cx="722520" cy="261360"/>
            </p14:xfrm>
          </p:contentPart>
        </mc:Choice>
        <mc:Fallback>
          <p:pic>
            <p:nvPicPr>
              <p:cNvPr id="177" name="墨迹 178">
                <a:extLst>
                  <a:ext uri="{FF2B5EF4-FFF2-40B4-BE49-F238E27FC236}">
                    <a16:creationId xmlns:a16="http://schemas.microsoft.com/office/drawing/2014/main" id="{D9C2B893-5A67-8C45-AEF7-AFAA554AF69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843180" y="3757619"/>
                <a:ext cx="737640" cy="276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78" name="墨迹 179">
                <a:extLst>
                  <a:ext uri="{FF2B5EF4-FFF2-40B4-BE49-F238E27FC236}">
                    <a16:creationId xmlns:a16="http://schemas.microsoft.com/office/drawing/2014/main" id="{A4B9F00B-EFD6-3F4D-9744-921483CF3000}"/>
                  </a:ext>
                </a:extLst>
              </p14:cNvPr>
              <p14:cNvContentPartPr/>
              <p14:nvPr/>
            </p14:nvContentPartPr>
            <p14:xfrm>
              <a:off x="3512260" y="4001689"/>
              <a:ext cx="554400" cy="37800"/>
            </p14:xfrm>
          </p:contentPart>
        </mc:Choice>
        <mc:Fallback>
          <p:pic>
            <p:nvPicPr>
              <p:cNvPr id="178" name="墨迹 179">
                <a:extLst>
                  <a:ext uri="{FF2B5EF4-FFF2-40B4-BE49-F238E27FC236}">
                    <a16:creationId xmlns:a16="http://schemas.microsoft.com/office/drawing/2014/main" id="{A4B9F00B-EFD6-3F4D-9744-921483CF300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504700" y="3994129"/>
                <a:ext cx="5695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90" name="墨迹 191">
                <a:extLst>
                  <a:ext uri="{FF2B5EF4-FFF2-40B4-BE49-F238E27FC236}">
                    <a16:creationId xmlns:a16="http://schemas.microsoft.com/office/drawing/2014/main" id="{3848155D-8B6A-524F-A091-7FC913AAFD45}"/>
                  </a:ext>
                </a:extLst>
              </p14:cNvPr>
              <p14:cNvContentPartPr/>
              <p14:nvPr/>
            </p14:nvContentPartPr>
            <p14:xfrm>
              <a:off x="8087860" y="3566449"/>
              <a:ext cx="1189440" cy="472680"/>
            </p14:xfrm>
          </p:contentPart>
        </mc:Choice>
        <mc:Fallback>
          <p:pic>
            <p:nvPicPr>
              <p:cNvPr id="190" name="墨迹 191">
                <a:extLst>
                  <a:ext uri="{FF2B5EF4-FFF2-40B4-BE49-F238E27FC236}">
                    <a16:creationId xmlns:a16="http://schemas.microsoft.com/office/drawing/2014/main" id="{3848155D-8B6A-524F-A091-7FC913AAFD4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080300" y="3558889"/>
                <a:ext cx="120456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91" name="墨迹 192">
                <a:extLst>
                  <a:ext uri="{FF2B5EF4-FFF2-40B4-BE49-F238E27FC236}">
                    <a16:creationId xmlns:a16="http://schemas.microsoft.com/office/drawing/2014/main" id="{C1F83C2C-E255-384A-A1C2-3CC385387566}"/>
                  </a:ext>
                </a:extLst>
              </p14:cNvPr>
              <p14:cNvContentPartPr/>
              <p14:nvPr/>
            </p14:nvContentPartPr>
            <p14:xfrm>
              <a:off x="6164380" y="3839689"/>
              <a:ext cx="747360" cy="62640"/>
            </p14:xfrm>
          </p:contentPart>
        </mc:Choice>
        <mc:Fallback>
          <p:pic>
            <p:nvPicPr>
              <p:cNvPr id="191" name="墨迹 192">
                <a:extLst>
                  <a:ext uri="{FF2B5EF4-FFF2-40B4-BE49-F238E27FC236}">
                    <a16:creationId xmlns:a16="http://schemas.microsoft.com/office/drawing/2014/main" id="{C1F83C2C-E255-384A-A1C2-3CC38538756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156820" y="3832129"/>
                <a:ext cx="7624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96" name="墨迹 196">
                <a:extLst>
                  <a:ext uri="{FF2B5EF4-FFF2-40B4-BE49-F238E27FC236}">
                    <a16:creationId xmlns:a16="http://schemas.microsoft.com/office/drawing/2014/main" id="{351E109D-B58E-D842-AD88-1551D55F0843}"/>
                  </a:ext>
                </a:extLst>
              </p14:cNvPr>
              <p14:cNvContentPartPr/>
              <p14:nvPr/>
            </p14:nvContentPartPr>
            <p14:xfrm>
              <a:off x="9575740" y="3859129"/>
              <a:ext cx="829080" cy="142920"/>
            </p14:xfrm>
          </p:contentPart>
        </mc:Choice>
        <mc:Fallback>
          <p:pic>
            <p:nvPicPr>
              <p:cNvPr id="196" name="墨迹 196">
                <a:extLst>
                  <a:ext uri="{FF2B5EF4-FFF2-40B4-BE49-F238E27FC236}">
                    <a16:creationId xmlns:a16="http://schemas.microsoft.com/office/drawing/2014/main" id="{351E109D-B58E-D842-AD88-1551D55F084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568180" y="3851569"/>
                <a:ext cx="8442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05" name="墨迹 205">
                <a:extLst>
                  <a:ext uri="{FF2B5EF4-FFF2-40B4-BE49-F238E27FC236}">
                    <a16:creationId xmlns:a16="http://schemas.microsoft.com/office/drawing/2014/main" id="{DCB8C4FD-A3FC-3042-9A6C-7A1810D9AF97}"/>
                  </a:ext>
                </a:extLst>
              </p14:cNvPr>
              <p14:cNvContentPartPr/>
              <p14:nvPr/>
            </p14:nvContentPartPr>
            <p14:xfrm>
              <a:off x="10484740" y="3590569"/>
              <a:ext cx="1413720" cy="654120"/>
            </p14:xfrm>
          </p:contentPart>
        </mc:Choice>
        <mc:Fallback>
          <p:pic>
            <p:nvPicPr>
              <p:cNvPr id="205" name="墨迹 205">
                <a:extLst>
                  <a:ext uri="{FF2B5EF4-FFF2-40B4-BE49-F238E27FC236}">
                    <a16:creationId xmlns:a16="http://schemas.microsoft.com/office/drawing/2014/main" id="{DCB8C4FD-A3FC-3042-9A6C-7A1810D9AF9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477180" y="3583009"/>
                <a:ext cx="142848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6EF023F8-2FA7-6F4C-B837-6B25990346A2}"/>
                  </a:ext>
                </a:extLst>
              </p14:cNvPr>
              <p14:cNvContentPartPr/>
              <p14:nvPr/>
            </p14:nvContentPartPr>
            <p14:xfrm>
              <a:off x="6687100" y="6130729"/>
              <a:ext cx="137160" cy="10620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6EF023F8-2FA7-6F4C-B837-6B25990346A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679540" y="6123169"/>
                <a:ext cx="1522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23" name="墨迹 225">
                <a:extLst>
                  <a:ext uri="{FF2B5EF4-FFF2-40B4-BE49-F238E27FC236}">
                    <a16:creationId xmlns:a16="http://schemas.microsoft.com/office/drawing/2014/main" id="{241F17A6-6F32-BF4B-B99C-379E44D97601}"/>
                  </a:ext>
                </a:extLst>
              </p14:cNvPr>
              <p14:cNvContentPartPr/>
              <p14:nvPr/>
            </p14:nvContentPartPr>
            <p14:xfrm>
              <a:off x="7646140" y="5277889"/>
              <a:ext cx="3448440" cy="934200"/>
            </p14:xfrm>
          </p:contentPart>
        </mc:Choice>
        <mc:Fallback>
          <p:pic>
            <p:nvPicPr>
              <p:cNvPr id="223" name="墨迹 225">
                <a:extLst>
                  <a:ext uri="{FF2B5EF4-FFF2-40B4-BE49-F238E27FC236}">
                    <a16:creationId xmlns:a16="http://schemas.microsoft.com/office/drawing/2014/main" id="{241F17A6-6F32-BF4B-B99C-379E44D9760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638580" y="5270329"/>
                <a:ext cx="3463560" cy="9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24" name="墨迹 226">
                <a:extLst>
                  <a:ext uri="{FF2B5EF4-FFF2-40B4-BE49-F238E27FC236}">
                    <a16:creationId xmlns:a16="http://schemas.microsoft.com/office/drawing/2014/main" id="{94AD6DF0-007E-BF4C-83DB-7E84E51B19BF}"/>
                  </a:ext>
                </a:extLst>
              </p14:cNvPr>
              <p14:cNvContentPartPr/>
              <p14:nvPr/>
            </p14:nvContentPartPr>
            <p14:xfrm>
              <a:off x="4757500" y="5452129"/>
              <a:ext cx="1494360" cy="828360"/>
            </p14:xfrm>
          </p:contentPart>
        </mc:Choice>
        <mc:Fallback>
          <p:pic>
            <p:nvPicPr>
              <p:cNvPr id="224" name="墨迹 226">
                <a:extLst>
                  <a:ext uri="{FF2B5EF4-FFF2-40B4-BE49-F238E27FC236}">
                    <a16:creationId xmlns:a16="http://schemas.microsoft.com/office/drawing/2014/main" id="{94AD6DF0-007E-BF4C-83DB-7E84E51B19B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749940" y="5444569"/>
                <a:ext cx="1509480" cy="84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25" name="墨迹 227">
                <a:extLst>
                  <a:ext uri="{FF2B5EF4-FFF2-40B4-BE49-F238E27FC236}">
                    <a16:creationId xmlns:a16="http://schemas.microsoft.com/office/drawing/2014/main" id="{05A7D757-CF1A-624F-81BC-26275A864780}"/>
                  </a:ext>
                </a:extLst>
              </p14:cNvPr>
              <p14:cNvContentPartPr/>
              <p14:nvPr/>
            </p14:nvContentPartPr>
            <p14:xfrm>
              <a:off x="1781380" y="5489569"/>
              <a:ext cx="1463760" cy="847080"/>
            </p14:xfrm>
          </p:contentPart>
        </mc:Choice>
        <mc:Fallback>
          <p:pic>
            <p:nvPicPr>
              <p:cNvPr id="225" name="墨迹 227">
                <a:extLst>
                  <a:ext uri="{FF2B5EF4-FFF2-40B4-BE49-F238E27FC236}">
                    <a16:creationId xmlns:a16="http://schemas.microsoft.com/office/drawing/2014/main" id="{05A7D757-CF1A-624F-81BC-26275A86478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774178" y="5482009"/>
                <a:ext cx="1478884" cy="8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38" name="墨迹 240">
                <a:extLst>
                  <a:ext uri="{FF2B5EF4-FFF2-40B4-BE49-F238E27FC236}">
                    <a16:creationId xmlns:a16="http://schemas.microsoft.com/office/drawing/2014/main" id="{5CFDCFB0-109A-2842-956C-45A8A736699B}"/>
                  </a:ext>
                </a:extLst>
              </p14:cNvPr>
              <p14:cNvContentPartPr/>
              <p14:nvPr/>
            </p14:nvContentPartPr>
            <p14:xfrm>
              <a:off x="7701940" y="3005209"/>
              <a:ext cx="2415600" cy="2341440"/>
            </p14:xfrm>
          </p:contentPart>
        </mc:Choice>
        <mc:Fallback>
          <p:pic>
            <p:nvPicPr>
              <p:cNvPr id="238" name="墨迹 240">
                <a:extLst>
                  <a:ext uri="{FF2B5EF4-FFF2-40B4-BE49-F238E27FC236}">
                    <a16:creationId xmlns:a16="http://schemas.microsoft.com/office/drawing/2014/main" id="{5CFDCFB0-109A-2842-956C-45A8A736699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694381" y="2997649"/>
                <a:ext cx="2430718" cy="23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39" name="墨迹 241">
                <a:extLst>
                  <a:ext uri="{FF2B5EF4-FFF2-40B4-BE49-F238E27FC236}">
                    <a16:creationId xmlns:a16="http://schemas.microsoft.com/office/drawing/2014/main" id="{5DCE6AFE-CBA9-C449-A328-3401B2B42646}"/>
                  </a:ext>
                </a:extLst>
              </p14:cNvPr>
              <p14:cNvContentPartPr/>
              <p14:nvPr/>
            </p14:nvContentPartPr>
            <p14:xfrm>
              <a:off x="4489660" y="3105649"/>
              <a:ext cx="1836360" cy="2134440"/>
            </p14:xfrm>
          </p:contentPart>
        </mc:Choice>
        <mc:Fallback>
          <p:pic>
            <p:nvPicPr>
              <p:cNvPr id="239" name="墨迹 241">
                <a:extLst>
                  <a:ext uri="{FF2B5EF4-FFF2-40B4-BE49-F238E27FC236}">
                    <a16:creationId xmlns:a16="http://schemas.microsoft.com/office/drawing/2014/main" id="{5DCE6AFE-CBA9-C449-A328-3401B2B4264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82100" y="3098089"/>
                <a:ext cx="1851120" cy="21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40" name="墨迹 242">
                <a:extLst>
                  <a:ext uri="{FF2B5EF4-FFF2-40B4-BE49-F238E27FC236}">
                    <a16:creationId xmlns:a16="http://schemas.microsoft.com/office/drawing/2014/main" id="{8DE17F76-ADE9-0F41-99EA-990C3B2E5636}"/>
                  </a:ext>
                </a:extLst>
              </p14:cNvPr>
              <p14:cNvContentPartPr/>
              <p14:nvPr/>
            </p14:nvContentPartPr>
            <p14:xfrm>
              <a:off x="836020" y="3410209"/>
              <a:ext cx="2334240" cy="1992240"/>
            </p14:xfrm>
          </p:contentPart>
        </mc:Choice>
        <mc:Fallback>
          <p:pic>
            <p:nvPicPr>
              <p:cNvPr id="240" name="墨迹 242">
                <a:extLst>
                  <a:ext uri="{FF2B5EF4-FFF2-40B4-BE49-F238E27FC236}">
                    <a16:creationId xmlns:a16="http://schemas.microsoft.com/office/drawing/2014/main" id="{8DE17F76-ADE9-0F41-99EA-990C3B2E563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25940" y="3400131"/>
                <a:ext cx="2351880" cy="20098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0483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墨迹 23">
                <a:extLst>
                  <a:ext uri="{FF2B5EF4-FFF2-40B4-BE49-F238E27FC236}">
                    <a16:creationId xmlns:a16="http://schemas.microsoft.com/office/drawing/2014/main" id="{1BFA1E4E-4117-A642-B49D-6FA534A2D778}"/>
                  </a:ext>
                </a:extLst>
              </p14:cNvPr>
              <p14:cNvContentPartPr/>
              <p14:nvPr/>
            </p14:nvContentPartPr>
            <p14:xfrm>
              <a:off x="3935620" y="521569"/>
              <a:ext cx="31320" cy="118440"/>
            </p14:xfrm>
          </p:contentPart>
        </mc:Choice>
        <mc:Fallback>
          <p:pic>
            <p:nvPicPr>
              <p:cNvPr id="20" name="墨迹 23">
                <a:extLst>
                  <a:ext uri="{FF2B5EF4-FFF2-40B4-BE49-F238E27FC236}">
                    <a16:creationId xmlns:a16="http://schemas.microsoft.com/office/drawing/2014/main" id="{1BFA1E4E-4117-A642-B49D-6FA534A2D7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8060" y="514032"/>
                <a:ext cx="46440" cy="133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墨迹 24">
                <a:extLst>
                  <a:ext uri="{FF2B5EF4-FFF2-40B4-BE49-F238E27FC236}">
                    <a16:creationId xmlns:a16="http://schemas.microsoft.com/office/drawing/2014/main" id="{77F3425B-B170-6246-9B19-CDAA4282A86F}"/>
                  </a:ext>
                </a:extLst>
              </p14:cNvPr>
              <p14:cNvContentPartPr/>
              <p14:nvPr/>
            </p14:nvContentPartPr>
            <p14:xfrm>
              <a:off x="2192500" y="98209"/>
              <a:ext cx="1525680" cy="603360"/>
            </p14:xfrm>
          </p:contentPart>
        </mc:Choice>
        <mc:Fallback>
          <p:pic>
            <p:nvPicPr>
              <p:cNvPr id="21" name="墨迹 24">
                <a:extLst>
                  <a:ext uri="{FF2B5EF4-FFF2-40B4-BE49-F238E27FC236}">
                    <a16:creationId xmlns:a16="http://schemas.microsoft.com/office/drawing/2014/main" id="{77F3425B-B170-6246-9B19-CDAA4282A8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4940" y="90654"/>
                <a:ext cx="1540800" cy="618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墨迹 25">
                <a:extLst>
                  <a:ext uri="{FF2B5EF4-FFF2-40B4-BE49-F238E27FC236}">
                    <a16:creationId xmlns:a16="http://schemas.microsoft.com/office/drawing/2014/main" id="{E9BB3D74-B207-9345-9F07-A658C1E344F2}"/>
                  </a:ext>
                </a:extLst>
              </p14:cNvPr>
              <p14:cNvContentPartPr/>
              <p14:nvPr/>
            </p14:nvContentPartPr>
            <p14:xfrm>
              <a:off x="1358380" y="129169"/>
              <a:ext cx="529560" cy="445680"/>
            </p14:xfrm>
          </p:contentPart>
        </mc:Choice>
        <mc:Fallback>
          <p:pic>
            <p:nvPicPr>
              <p:cNvPr id="22" name="墨迹 25">
                <a:extLst>
                  <a:ext uri="{FF2B5EF4-FFF2-40B4-BE49-F238E27FC236}">
                    <a16:creationId xmlns:a16="http://schemas.microsoft.com/office/drawing/2014/main" id="{E9BB3D74-B207-9345-9F07-A658C1E344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0820" y="121609"/>
                <a:ext cx="54468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墨迹 26">
                <a:extLst>
                  <a:ext uri="{FF2B5EF4-FFF2-40B4-BE49-F238E27FC236}">
                    <a16:creationId xmlns:a16="http://schemas.microsoft.com/office/drawing/2014/main" id="{65580A2C-CAC9-8E47-A1D6-9D3BC3983C72}"/>
                  </a:ext>
                </a:extLst>
              </p14:cNvPr>
              <p14:cNvContentPartPr/>
              <p14:nvPr/>
            </p14:nvContentPartPr>
            <p14:xfrm>
              <a:off x="573940" y="334729"/>
              <a:ext cx="442440" cy="249120"/>
            </p14:xfrm>
          </p:contentPart>
        </mc:Choice>
        <mc:Fallback>
          <p:pic>
            <p:nvPicPr>
              <p:cNvPr id="23" name="墨迹 26">
                <a:extLst>
                  <a:ext uri="{FF2B5EF4-FFF2-40B4-BE49-F238E27FC236}">
                    <a16:creationId xmlns:a16="http://schemas.microsoft.com/office/drawing/2014/main" id="{65580A2C-CAC9-8E47-A1D6-9D3BC3983C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6380" y="327180"/>
                <a:ext cx="457560" cy="264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0" name="墨迹 30">
                <a:extLst>
                  <a:ext uri="{FF2B5EF4-FFF2-40B4-BE49-F238E27FC236}">
                    <a16:creationId xmlns:a16="http://schemas.microsoft.com/office/drawing/2014/main" id="{410053A3-BFC7-184D-99AB-8CCDC6C8EA42}"/>
                  </a:ext>
                </a:extLst>
              </p14:cNvPr>
              <p14:cNvContentPartPr/>
              <p14:nvPr/>
            </p14:nvContentPartPr>
            <p14:xfrm>
              <a:off x="4576780" y="141769"/>
              <a:ext cx="274320" cy="355320"/>
            </p14:xfrm>
          </p:contentPart>
        </mc:Choice>
        <mc:Fallback>
          <p:pic>
            <p:nvPicPr>
              <p:cNvPr id="30" name="墨迹 30">
                <a:extLst>
                  <a:ext uri="{FF2B5EF4-FFF2-40B4-BE49-F238E27FC236}">
                    <a16:creationId xmlns:a16="http://schemas.microsoft.com/office/drawing/2014/main" id="{410053A3-BFC7-184D-99AB-8CCDC6C8EA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69220" y="134209"/>
                <a:ext cx="2894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4" name="墨迹 34">
                <a:extLst>
                  <a:ext uri="{FF2B5EF4-FFF2-40B4-BE49-F238E27FC236}">
                    <a16:creationId xmlns:a16="http://schemas.microsoft.com/office/drawing/2014/main" id="{0D08D4F1-A55F-2F44-A71E-85C6BF9C7DCC}"/>
                  </a:ext>
                </a:extLst>
              </p14:cNvPr>
              <p14:cNvContentPartPr/>
              <p14:nvPr/>
            </p14:nvContentPartPr>
            <p14:xfrm>
              <a:off x="4620340" y="378289"/>
              <a:ext cx="342720" cy="243000"/>
            </p14:xfrm>
          </p:contentPart>
        </mc:Choice>
        <mc:Fallback>
          <p:pic>
            <p:nvPicPr>
              <p:cNvPr id="34" name="墨迹 34">
                <a:extLst>
                  <a:ext uri="{FF2B5EF4-FFF2-40B4-BE49-F238E27FC236}">
                    <a16:creationId xmlns:a16="http://schemas.microsoft.com/office/drawing/2014/main" id="{0D08D4F1-A55F-2F44-A71E-85C6BF9C7DC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12780" y="370729"/>
                <a:ext cx="35784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4F438C40-137F-A845-A886-1334ABB96732}"/>
                  </a:ext>
                </a:extLst>
              </p14:cNvPr>
              <p14:cNvContentPartPr/>
              <p14:nvPr/>
            </p14:nvContentPartPr>
            <p14:xfrm>
              <a:off x="9582220" y="633529"/>
              <a:ext cx="43920" cy="10620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4F438C40-137F-A845-A886-1334ABB9673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74660" y="625969"/>
                <a:ext cx="590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5" name="墨迹 59">
                <a:extLst>
                  <a:ext uri="{FF2B5EF4-FFF2-40B4-BE49-F238E27FC236}">
                    <a16:creationId xmlns:a16="http://schemas.microsoft.com/office/drawing/2014/main" id="{7FF8B6D4-4DDB-874F-BFB4-75ADD37B91FE}"/>
                  </a:ext>
                </a:extLst>
              </p14:cNvPr>
              <p14:cNvContentPartPr/>
              <p14:nvPr/>
            </p14:nvContentPartPr>
            <p14:xfrm>
              <a:off x="8492500" y="92089"/>
              <a:ext cx="891000" cy="647640"/>
            </p14:xfrm>
          </p:contentPart>
        </mc:Choice>
        <mc:Fallback>
          <p:pic>
            <p:nvPicPr>
              <p:cNvPr id="55" name="墨迹 59">
                <a:extLst>
                  <a:ext uri="{FF2B5EF4-FFF2-40B4-BE49-F238E27FC236}">
                    <a16:creationId xmlns:a16="http://schemas.microsoft.com/office/drawing/2014/main" id="{7FF8B6D4-4DDB-874F-BFB4-75ADD37B91F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84937" y="84529"/>
                <a:ext cx="906126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6" name="墨迹 60">
                <a:extLst>
                  <a:ext uri="{FF2B5EF4-FFF2-40B4-BE49-F238E27FC236}">
                    <a16:creationId xmlns:a16="http://schemas.microsoft.com/office/drawing/2014/main" id="{62347D4B-7246-1D4A-BEA3-307E1509E493}"/>
                  </a:ext>
                </a:extLst>
              </p14:cNvPr>
              <p14:cNvContentPartPr/>
              <p14:nvPr/>
            </p14:nvContentPartPr>
            <p14:xfrm>
              <a:off x="7658380" y="427969"/>
              <a:ext cx="448560" cy="50400"/>
            </p14:xfrm>
          </p:contentPart>
        </mc:Choice>
        <mc:Fallback>
          <p:pic>
            <p:nvPicPr>
              <p:cNvPr id="56" name="墨迹 60">
                <a:extLst>
                  <a:ext uri="{FF2B5EF4-FFF2-40B4-BE49-F238E27FC236}">
                    <a16:creationId xmlns:a16="http://schemas.microsoft.com/office/drawing/2014/main" id="{62347D4B-7246-1D4A-BEA3-307E1509E49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50820" y="420717"/>
                <a:ext cx="463680" cy="65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7" name="墨迹 61">
                <a:extLst>
                  <a:ext uri="{FF2B5EF4-FFF2-40B4-BE49-F238E27FC236}">
                    <a16:creationId xmlns:a16="http://schemas.microsoft.com/office/drawing/2014/main" id="{664B4F8F-A329-2346-BE28-A833F7D3714A}"/>
                  </a:ext>
                </a:extLst>
              </p14:cNvPr>
              <p14:cNvContentPartPr/>
              <p14:nvPr/>
            </p14:nvContentPartPr>
            <p14:xfrm>
              <a:off x="6680980" y="191449"/>
              <a:ext cx="380160" cy="411480"/>
            </p14:xfrm>
          </p:contentPart>
        </mc:Choice>
        <mc:Fallback>
          <p:pic>
            <p:nvPicPr>
              <p:cNvPr id="57" name="墨迹 61">
                <a:extLst>
                  <a:ext uri="{FF2B5EF4-FFF2-40B4-BE49-F238E27FC236}">
                    <a16:creationId xmlns:a16="http://schemas.microsoft.com/office/drawing/2014/main" id="{664B4F8F-A329-2346-BE28-A833F7D3714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73420" y="183882"/>
                <a:ext cx="395280" cy="426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8" name="墨迹 62">
                <a:extLst>
                  <a:ext uri="{FF2B5EF4-FFF2-40B4-BE49-F238E27FC236}">
                    <a16:creationId xmlns:a16="http://schemas.microsoft.com/office/drawing/2014/main" id="{D81C4518-58D2-224F-B57B-31A1D95A43A9}"/>
                  </a:ext>
                </a:extLst>
              </p14:cNvPr>
              <p14:cNvContentPartPr/>
              <p14:nvPr/>
            </p14:nvContentPartPr>
            <p14:xfrm>
              <a:off x="5933980" y="204049"/>
              <a:ext cx="330120" cy="417600"/>
            </p14:xfrm>
          </p:contentPart>
        </mc:Choice>
        <mc:Fallback>
          <p:pic>
            <p:nvPicPr>
              <p:cNvPr id="58" name="墨迹 62">
                <a:extLst>
                  <a:ext uri="{FF2B5EF4-FFF2-40B4-BE49-F238E27FC236}">
                    <a16:creationId xmlns:a16="http://schemas.microsoft.com/office/drawing/2014/main" id="{D81C4518-58D2-224F-B57B-31A1D95A43A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26428" y="196489"/>
                <a:ext cx="344864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9" name="墨迹 63">
                <a:extLst>
                  <a:ext uri="{FF2B5EF4-FFF2-40B4-BE49-F238E27FC236}">
                    <a16:creationId xmlns:a16="http://schemas.microsoft.com/office/drawing/2014/main" id="{5803327A-007E-1F43-ABAC-470E7FD73D37}"/>
                  </a:ext>
                </a:extLst>
              </p14:cNvPr>
              <p14:cNvContentPartPr/>
              <p14:nvPr/>
            </p14:nvContentPartPr>
            <p14:xfrm>
              <a:off x="5174380" y="216289"/>
              <a:ext cx="355320" cy="336600"/>
            </p14:xfrm>
          </p:contentPart>
        </mc:Choice>
        <mc:Fallback>
          <p:pic>
            <p:nvPicPr>
              <p:cNvPr id="59" name="墨迹 63">
                <a:extLst>
                  <a:ext uri="{FF2B5EF4-FFF2-40B4-BE49-F238E27FC236}">
                    <a16:creationId xmlns:a16="http://schemas.microsoft.com/office/drawing/2014/main" id="{5803327A-007E-1F43-ABAC-470E7FD73D3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66820" y="209089"/>
                <a:ext cx="3704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9" name="墨迹 69">
                <a:extLst>
                  <a:ext uri="{FF2B5EF4-FFF2-40B4-BE49-F238E27FC236}">
                    <a16:creationId xmlns:a16="http://schemas.microsoft.com/office/drawing/2014/main" id="{60D0DF27-1A8F-ED4B-97CE-2B63067656F6}"/>
                  </a:ext>
                </a:extLst>
              </p14:cNvPr>
              <p14:cNvContentPartPr/>
              <p14:nvPr/>
            </p14:nvContentPartPr>
            <p14:xfrm>
              <a:off x="9918100" y="253729"/>
              <a:ext cx="473760" cy="386280"/>
            </p14:xfrm>
          </p:contentPart>
        </mc:Choice>
        <mc:Fallback>
          <p:pic>
            <p:nvPicPr>
              <p:cNvPr id="69" name="墨迹 69">
                <a:extLst>
                  <a:ext uri="{FF2B5EF4-FFF2-40B4-BE49-F238E27FC236}">
                    <a16:creationId xmlns:a16="http://schemas.microsoft.com/office/drawing/2014/main" id="{60D0DF27-1A8F-ED4B-97CE-2B63067656F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910895" y="246169"/>
                <a:ext cx="488891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8" name="墨迹 78">
                <a:extLst>
                  <a:ext uri="{FF2B5EF4-FFF2-40B4-BE49-F238E27FC236}">
                    <a16:creationId xmlns:a16="http://schemas.microsoft.com/office/drawing/2014/main" id="{75844A84-04C4-5B4A-BAA3-066D16BEB6EF}"/>
                  </a:ext>
                </a:extLst>
              </p14:cNvPr>
              <p14:cNvContentPartPr/>
              <p14:nvPr/>
            </p14:nvContentPartPr>
            <p14:xfrm>
              <a:off x="10628020" y="228889"/>
              <a:ext cx="1289160" cy="542160"/>
            </p14:xfrm>
          </p:contentPart>
        </mc:Choice>
        <mc:Fallback>
          <p:pic>
            <p:nvPicPr>
              <p:cNvPr id="78" name="墨迹 78">
                <a:extLst>
                  <a:ext uri="{FF2B5EF4-FFF2-40B4-BE49-F238E27FC236}">
                    <a16:creationId xmlns:a16="http://schemas.microsoft.com/office/drawing/2014/main" id="{75844A84-04C4-5B4A-BAA3-066D16BEB6E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620460" y="221324"/>
                <a:ext cx="1306800" cy="557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A435F0E2-6399-044A-8A43-DE02AE1C9C8A}"/>
                  </a:ext>
                </a:extLst>
              </p14:cNvPr>
              <p14:cNvContentPartPr/>
              <p14:nvPr/>
            </p14:nvContentPartPr>
            <p14:xfrm>
              <a:off x="723340" y="1231129"/>
              <a:ext cx="56520" cy="25560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A435F0E2-6399-044A-8A43-DE02AE1C9C8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5780" y="1223569"/>
                <a:ext cx="712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22B451CD-E2C4-DF4B-AB46-5BC137A2E67A}"/>
                  </a:ext>
                </a:extLst>
              </p14:cNvPr>
              <p14:cNvContentPartPr/>
              <p14:nvPr/>
            </p14:nvContentPartPr>
            <p14:xfrm>
              <a:off x="2161180" y="1150129"/>
              <a:ext cx="205920" cy="18720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22B451CD-E2C4-DF4B-AB46-5BC137A2E67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53620" y="1142929"/>
                <a:ext cx="2210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3B45C2EE-0ED2-F54C-BAD0-2A9DCB2AE06E}"/>
                  </a:ext>
                </a:extLst>
              </p14:cNvPr>
              <p14:cNvContentPartPr/>
              <p14:nvPr/>
            </p14:nvContentPartPr>
            <p14:xfrm>
              <a:off x="2758780" y="1312129"/>
              <a:ext cx="31320" cy="9360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3B45C2EE-0ED2-F54C-BAD0-2A9DCB2AE06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51580" y="1304569"/>
                <a:ext cx="464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8" name="墨迹 89">
                <a:extLst>
                  <a:ext uri="{FF2B5EF4-FFF2-40B4-BE49-F238E27FC236}">
                    <a16:creationId xmlns:a16="http://schemas.microsoft.com/office/drawing/2014/main" id="{929B7751-D602-8E4B-94FF-930651412C39}"/>
                  </a:ext>
                </a:extLst>
              </p14:cNvPr>
              <p14:cNvContentPartPr/>
              <p14:nvPr/>
            </p14:nvContentPartPr>
            <p14:xfrm>
              <a:off x="1793980" y="1113049"/>
              <a:ext cx="174600" cy="255240"/>
            </p14:xfrm>
          </p:contentPart>
        </mc:Choice>
        <mc:Fallback>
          <p:pic>
            <p:nvPicPr>
              <p:cNvPr id="88" name="墨迹 89">
                <a:extLst>
                  <a:ext uri="{FF2B5EF4-FFF2-40B4-BE49-F238E27FC236}">
                    <a16:creationId xmlns:a16="http://schemas.microsoft.com/office/drawing/2014/main" id="{929B7751-D602-8E4B-94FF-930651412C3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86420" y="1105500"/>
                <a:ext cx="189720" cy="270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9" name="墨迹 90">
                <a:extLst>
                  <a:ext uri="{FF2B5EF4-FFF2-40B4-BE49-F238E27FC236}">
                    <a16:creationId xmlns:a16="http://schemas.microsoft.com/office/drawing/2014/main" id="{9E965E51-7C82-6342-A7C9-5CC1D97D4316}"/>
                  </a:ext>
                </a:extLst>
              </p14:cNvPr>
              <p14:cNvContentPartPr/>
              <p14:nvPr/>
            </p14:nvContentPartPr>
            <p14:xfrm>
              <a:off x="1015660" y="1113049"/>
              <a:ext cx="542160" cy="280440"/>
            </p14:xfrm>
          </p:contentPart>
        </mc:Choice>
        <mc:Fallback>
          <p:pic>
            <p:nvPicPr>
              <p:cNvPr id="89" name="墨迹 90">
                <a:extLst>
                  <a:ext uri="{FF2B5EF4-FFF2-40B4-BE49-F238E27FC236}">
                    <a16:creationId xmlns:a16="http://schemas.microsoft.com/office/drawing/2014/main" id="{9E965E51-7C82-6342-A7C9-5CC1D97D431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08455" y="1105489"/>
                <a:ext cx="55729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A38B2800-5BEF-2747-A229-7E2CAF7EE07B}"/>
                  </a:ext>
                </a:extLst>
              </p14:cNvPr>
              <p14:cNvContentPartPr/>
              <p14:nvPr/>
            </p14:nvContentPartPr>
            <p14:xfrm>
              <a:off x="5162140" y="1218889"/>
              <a:ext cx="25200" cy="3132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A38B2800-5BEF-2747-A229-7E2CAF7EE07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54580" y="1211329"/>
                <a:ext cx="40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749E6E9A-4DB3-1048-8C21-2D8484AE3DF8}"/>
                  </a:ext>
                </a:extLst>
              </p14:cNvPr>
              <p14:cNvContentPartPr/>
              <p14:nvPr/>
            </p14:nvContentPartPr>
            <p14:xfrm>
              <a:off x="5205700" y="1374409"/>
              <a:ext cx="6480" cy="6264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749E6E9A-4DB3-1048-8C21-2D8484AE3DF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98140" y="1366849"/>
                <a:ext cx="21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1" name="墨迹 101">
                <a:extLst>
                  <a:ext uri="{FF2B5EF4-FFF2-40B4-BE49-F238E27FC236}">
                    <a16:creationId xmlns:a16="http://schemas.microsoft.com/office/drawing/2014/main" id="{402BB30D-7D88-784B-A013-7C696CE23645}"/>
                  </a:ext>
                </a:extLst>
              </p14:cNvPr>
              <p14:cNvContentPartPr/>
              <p14:nvPr/>
            </p14:nvContentPartPr>
            <p14:xfrm>
              <a:off x="3580660" y="894889"/>
              <a:ext cx="1288800" cy="442440"/>
            </p14:xfrm>
          </p:contentPart>
        </mc:Choice>
        <mc:Fallback>
          <p:pic>
            <p:nvPicPr>
              <p:cNvPr id="101" name="墨迹 101">
                <a:extLst>
                  <a:ext uri="{FF2B5EF4-FFF2-40B4-BE49-F238E27FC236}">
                    <a16:creationId xmlns:a16="http://schemas.microsoft.com/office/drawing/2014/main" id="{402BB30D-7D88-784B-A013-7C696CE2364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73102" y="887689"/>
                <a:ext cx="1303916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5F581C8A-931D-FC4E-9F42-955080326E07}"/>
                  </a:ext>
                </a:extLst>
              </p14:cNvPr>
              <p14:cNvContentPartPr/>
              <p14:nvPr/>
            </p14:nvContentPartPr>
            <p14:xfrm>
              <a:off x="1694260" y="1897489"/>
              <a:ext cx="448560" cy="23076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5F581C8A-931D-FC4E-9F42-955080326E0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686700" y="1889929"/>
                <a:ext cx="4636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6" name="墨迹 106">
                <a:extLst>
                  <a:ext uri="{FF2B5EF4-FFF2-40B4-BE49-F238E27FC236}">
                    <a16:creationId xmlns:a16="http://schemas.microsoft.com/office/drawing/2014/main" id="{5C5340C6-62C5-0D4D-9F00-9ED06F65A412}"/>
                  </a:ext>
                </a:extLst>
              </p14:cNvPr>
              <p14:cNvContentPartPr/>
              <p14:nvPr/>
            </p14:nvContentPartPr>
            <p14:xfrm>
              <a:off x="2310580" y="2046889"/>
              <a:ext cx="361440" cy="317880"/>
            </p14:xfrm>
          </p:contentPart>
        </mc:Choice>
        <mc:Fallback>
          <p:pic>
            <p:nvPicPr>
              <p:cNvPr id="106" name="墨迹 106">
                <a:extLst>
                  <a:ext uri="{FF2B5EF4-FFF2-40B4-BE49-F238E27FC236}">
                    <a16:creationId xmlns:a16="http://schemas.microsoft.com/office/drawing/2014/main" id="{5C5340C6-62C5-0D4D-9F00-9ED06F65A41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03020" y="2039329"/>
                <a:ext cx="3765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BDA44B5C-CA0D-FB4F-BD70-8384AEE66043}"/>
                  </a:ext>
                </a:extLst>
              </p14:cNvPr>
              <p14:cNvContentPartPr/>
              <p14:nvPr/>
            </p14:nvContentPartPr>
            <p14:xfrm>
              <a:off x="6344740" y="378289"/>
              <a:ext cx="224640" cy="18072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BDA44B5C-CA0D-FB4F-BD70-8384AEE660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37180" y="370729"/>
                <a:ext cx="2394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373D84A5-9C50-FD4F-8501-C323742DEF20}"/>
                  </a:ext>
                </a:extLst>
              </p14:cNvPr>
              <p14:cNvContentPartPr/>
              <p14:nvPr/>
            </p14:nvContentPartPr>
            <p14:xfrm>
              <a:off x="7104340" y="334729"/>
              <a:ext cx="199440" cy="22464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373D84A5-9C50-FD4F-8501-C323742DEF2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096780" y="327169"/>
                <a:ext cx="2145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25B45A21-04E1-904A-977A-1168D6770BED}"/>
                  </a:ext>
                </a:extLst>
              </p14:cNvPr>
              <p14:cNvContentPartPr/>
              <p14:nvPr/>
            </p14:nvContentPartPr>
            <p14:xfrm>
              <a:off x="8162740" y="340849"/>
              <a:ext cx="178200" cy="21816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25B45A21-04E1-904A-977A-1168D6770BE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155180" y="333289"/>
                <a:ext cx="1933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66D6FB33-7B8C-6548-943E-2617FC696FEC}"/>
                  </a:ext>
                </a:extLst>
              </p14:cNvPr>
              <p14:cNvContentPartPr/>
              <p14:nvPr/>
            </p14:nvContentPartPr>
            <p14:xfrm>
              <a:off x="3051460" y="1915849"/>
              <a:ext cx="305280" cy="6876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66D6FB33-7B8C-6548-943E-2617FC696FE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43900" y="1908649"/>
                <a:ext cx="3204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7154A4E3-BE67-A444-B07C-D97D9D3E561F}"/>
                  </a:ext>
                </a:extLst>
              </p14:cNvPr>
              <p14:cNvContentPartPr/>
              <p14:nvPr/>
            </p14:nvContentPartPr>
            <p14:xfrm>
              <a:off x="3051460" y="2090449"/>
              <a:ext cx="361440" cy="1908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7154A4E3-BE67-A444-B07C-D97D9D3E561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43900" y="2082889"/>
                <a:ext cx="3765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6" name="墨迹 116">
                <a:extLst>
                  <a:ext uri="{FF2B5EF4-FFF2-40B4-BE49-F238E27FC236}">
                    <a16:creationId xmlns:a16="http://schemas.microsoft.com/office/drawing/2014/main" id="{254DEEC6-3525-2047-835D-54AD338BD431}"/>
                  </a:ext>
                </a:extLst>
              </p14:cNvPr>
              <p14:cNvContentPartPr/>
              <p14:nvPr/>
            </p14:nvContentPartPr>
            <p14:xfrm>
              <a:off x="3780100" y="1822609"/>
              <a:ext cx="921600" cy="442440"/>
            </p14:xfrm>
          </p:contentPart>
        </mc:Choice>
        <mc:Fallback>
          <p:pic>
            <p:nvPicPr>
              <p:cNvPr id="116" name="墨迹 116">
                <a:extLst>
                  <a:ext uri="{FF2B5EF4-FFF2-40B4-BE49-F238E27FC236}">
                    <a16:creationId xmlns:a16="http://schemas.microsoft.com/office/drawing/2014/main" id="{254DEEC6-3525-2047-835D-54AD338BD43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772540" y="1815049"/>
                <a:ext cx="93672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5" name="墨迹 127">
                <a:extLst>
                  <a:ext uri="{FF2B5EF4-FFF2-40B4-BE49-F238E27FC236}">
                    <a16:creationId xmlns:a16="http://schemas.microsoft.com/office/drawing/2014/main" id="{1559CB06-E71F-A141-935E-1528F8CECD20}"/>
                  </a:ext>
                </a:extLst>
              </p14:cNvPr>
              <p14:cNvContentPartPr/>
              <p14:nvPr/>
            </p14:nvContentPartPr>
            <p14:xfrm>
              <a:off x="6979780" y="1922329"/>
              <a:ext cx="380160" cy="149760"/>
            </p14:xfrm>
          </p:contentPart>
        </mc:Choice>
        <mc:Fallback>
          <p:pic>
            <p:nvPicPr>
              <p:cNvPr id="125" name="墨迹 127">
                <a:extLst>
                  <a:ext uri="{FF2B5EF4-FFF2-40B4-BE49-F238E27FC236}">
                    <a16:creationId xmlns:a16="http://schemas.microsoft.com/office/drawing/2014/main" id="{1559CB06-E71F-A141-935E-1528F8CECD2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972220" y="1914769"/>
                <a:ext cx="3952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6" name="墨迹 128">
                <a:extLst>
                  <a:ext uri="{FF2B5EF4-FFF2-40B4-BE49-F238E27FC236}">
                    <a16:creationId xmlns:a16="http://schemas.microsoft.com/office/drawing/2014/main" id="{6CCFA14B-4DB3-8D4C-BD97-157E12C59A6D}"/>
                  </a:ext>
                </a:extLst>
              </p14:cNvPr>
              <p14:cNvContentPartPr/>
              <p14:nvPr/>
            </p14:nvContentPartPr>
            <p14:xfrm>
              <a:off x="5747140" y="1897489"/>
              <a:ext cx="417600" cy="19080"/>
            </p14:xfrm>
          </p:contentPart>
        </mc:Choice>
        <mc:Fallback>
          <p:pic>
            <p:nvPicPr>
              <p:cNvPr id="126" name="墨迹 128">
                <a:extLst>
                  <a:ext uri="{FF2B5EF4-FFF2-40B4-BE49-F238E27FC236}">
                    <a16:creationId xmlns:a16="http://schemas.microsoft.com/office/drawing/2014/main" id="{6CCFA14B-4DB3-8D4C-BD97-157E12C59A6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739580" y="1889929"/>
                <a:ext cx="4323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7" name="墨迹 129">
                <a:extLst>
                  <a:ext uri="{FF2B5EF4-FFF2-40B4-BE49-F238E27FC236}">
                    <a16:creationId xmlns:a16="http://schemas.microsoft.com/office/drawing/2014/main" id="{F7859D82-A9E6-E14B-845F-035C9C917EAE}"/>
                  </a:ext>
                </a:extLst>
              </p14:cNvPr>
              <p14:cNvContentPartPr/>
              <p14:nvPr/>
            </p14:nvContentPartPr>
            <p14:xfrm>
              <a:off x="4931740" y="1884889"/>
              <a:ext cx="348840" cy="187200"/>
            </p14:xfrm>
          </p:contentPart>
        </mc:Choice>
        <mc:Fallback>
          <p:pic>
            <p:nvPicPr>
              <p:cNvPr id="127" name="墨迹 129">
                <a:extLst>
                  <a:ext uri="{FF2B5EF4-FFF2-40B4-BE49-F238E27FC236}">
                    <a16:creationId xmlns:a16="http://schemas.microsoft.com/office/drawing/2014/main" id="{F7859D82-A9E6-E14B-845F-035C9C917EA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924180" y="1877329"/>
                <a:ext cx="3639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9" name="墨迹 140">
                <a:extLst>
                  <a:ext uri="{FF2B5EF4-FFF2-40B4-BE49-F238E27FC236}">
                    <a16:creationId xmlns:a16="http://schemas.microsoft.com/office/drawing/2014/main" id="{203FD47B-B136-7046-83B4-AE7D0EB40E99}"/>
                  </a:ext>
                </a:extLst>
              </p14:cNvPr>
              <p14:cNvContentPartPr/>
              <p14:nvPr/>
            </p14:nvContentPartPr>
            <p14:xfrm>
              <a:off x="9476380" y="1928449"/>
              <a:ext cx="1020960" cy="249480"/>
            </p14:xfrm>
          </p:contentPart>
        </mc:Choice>
        <mc:Fallback>
          <p:pic>
            <p:nvPicPr>
              <p:cNvPr id="139" name="墨迹 140">
                <a:extLst>
                  <a:ext uri="{FF2B5EF4-FFF2-40B4-BE49-F238E27FC236}">
                    <a16:creationId xmlns:a16="http://schemas.microsoft.com/office/drawing/2014/main" id="{203FD47B-B136-7046-83B4-AE7D0EB40E9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468823" y="1920889"/>
                <a:ext cx="1036075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0" name="墨迹 141">
                <a:extLst>
                  <a:ext uri="{FF2B5EF4-FFF2-40B4-BE49-F238E27FC236}">
                    <a16:creationId xmlns:a16="http://schemas.microsoft.com/office/drawing/2014/main" id="{287287C3-7BC7-A94C-8E93-67386F8C1306}"/>
                  </a:ext>
                </a:extLst>
              </p14:cNvPr>
              <p14:cNvContentPartPr/>
              <p14:nvPr/>
            </p14:nvContentPartPr>
            <p14:xfrm>
              <a:off x="7677100" y="1847449"/>
              <a:ext cx="1320120" cy="429840"/>
            </p14:xfrm>
          </p:contentPart>
        </mc:Choice>
        <mc:Fallback>
          <p:pic>
            <p:nvPicPr>
              <p:cNvPr id="140" name="墨迹 141">
                <a:extLst>
                  <a:ext uri="{FF2B5EF4-FFF2-40B4-BE49-F238E27FC236}">
                    <a16:creationId xmlns:a16="http://schemas.microsoft.com/office/drawing/2014/main" id="{287287C3-7BC7-A94C-8E93-67386F8C130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669540" y="1839889"/>
                <a:ext cx="133524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A18FBD94-E3CE-6E43-8A0A-2F2E92752D61}"/>
                  </a:ext>
                </a:extLst>
              </p14:cNvPr>
              <p14:cNvContentPartPr/>
              <p14:nvPr/>
            </p14:nvContentPartPr>
            <p14:xfrm>
              <a:off x="1750420" y="3298249"/>
              <a:ext cx="336600" cy="29916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A18FBD94-E3CE-6E43-8A0A-2F2E92752D6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742860" y="3290689"/>
                <a:ext cx="3517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9" name="墨迹 150">
                <a:extLst>
                  <a:ext uri="{FF2B5EF4-FFF2-40B4-BE49-F238E27FC236}">
                    <a16:creationId xmlns:a16="http://schemas.microsoft.com/office/drawing/2014/main" id="{265C3780-47D3-5042-94F4-F90D829C5CCF}"/>
                  </a:ext>
                </a:extLst>
              </p14:cNvPr>
              <p14:cNvContentPartPr/>
              <p14:nvPr/>
            </p14:nvContentPartPr>
            <p14:xfrm>
              <a:off x="2292220" y="3453769"/>
              <a:ext cx="361440" cy="299160"/>
            </p14:xfrm>
          </p:contentPart>
        </mc:Choice>
        <mc:Fallback>
          <p:pic>
            <p:nvPicPr>
              <p:cNvPr id="149" name="墨迹 150">
                <a:extLst>
                  <a:ext uri="{FF2B5EF4-FFF2-40B4-BE49-F238E27FC236}">
                    <a16:creationId xmlns:a16="http://schemas.microsoft.com/office/drawing/2014/main" id="{265C3780-47D3-5042-94F4-F90D829C5CC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84660" y="3446209"/>
                <a:ext cx="37656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50" name="墨迹 151">
                <a:extLst>
                  <a:ext uri="{FF2B5EF4-FFF2-40B4-BE49-F238E27FC236}">
                    <a16:creationId xmlns:a16="http://schemas.microsoft.com/office/drawing/2014/main" id="{1AF49B3F-2A45-7E44-BD0F-D89FD1A8544F}"/>
                  </a:ext>
                </a:extLst>
              </p14:cNvPr>
              <p14:cNvContentPartPr/>
              <p14:nvPr/>
            </p14:nvContentPartPr>
            <p14:xfrm>
              <a:off x="2117620" y="2619649"/>
              <a:ext cx="187200" cy="417240"/>
            </p14:xfrm>
          </p:contentPart>
        </mc:Choice>
        <mc:Fallback>
          <p:pic>
            <p:nvPicPr>
              <p:cNvPr id="150" name="墨迹 151">
                <a:extLst>
                  <a:ext uri="{FF2B5EF4-FFF2-40B4-BE49-F238E27FC236}">
                    <a16:creationId xmlns:a16="http://schemas.microsoft.com/office/drawing/2014/main" id="{1AF49B3F-2A45-7E44-BD0F-D89FD1A8544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110060" y="2612096"/>
                <a:ext cx="202320" cy="431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59" name="墨迹 160">
                <a:extLst>
                  <a:ext uri="{FF2B5EF4-FFF2-40B4-BE49-F238E27FC236}">
                    <a16:creationId xmlns:a16="http://schemas.microsoft.com/office/drawing/2014/main" id="{A717014A-DEEF-6E4D-8D41-DA08B4F7EC87}"/>
                  </a:ext>
                </a:extLst>
              </p14:cNvPr>
              <p14:cNvContentPartPr/>
              <p14:nvPr/>
            </p14:nvContentPartPr>
            <p14:xfrm>
              <a:off x="3935620" y="3304369"/>
              <a:ext cx="828360" cy="492120"/>
            </p14:xfrm>
          </p:contentPart>
        </mc:Choice>
        <mc:Fallback>
          <p:pic>
            <p:nvPicPr>
              <p:cNvPr id="159" name="墨迹 160">
                <a:extLst>
                  <a:ext uri="{FF2B5EF4-FFF2-40B4-BE49-F238E27FC236}">
                    <a16:creationId xmlns:a16="http://schemas.microsoft.com/office/drawing/2014/main" id="{A717014A-DEEF-6E4D-8D41-DA08B4F7EC8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928060" y="3296809"/>
                <a:ext cx="84348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60" name="墨迹 161">
                <a:extLst>
                  <a:ext uri="{FF2B5EF4-FFF2-40B4-BE49-F238E27FC236}">
                    <a16:creationId xmlns:a16="http://schemas.microsoft.com/office/drawing/2014/main" id="{DB3DBFBC-30ED-1E40-A4E5-346BF652183D}"/>
                  </a:ext>
                </a:extLst>
              </p14:cNvPr>
              <p14:cNvContentPartPr/>
              <p14:nvPr/>
            </p14:nvContentPartPr>
            <p14:xfrm>
              <a:off x="4085020" y="2557369"/>
              <a:ext cx="236880" cy="417240"/>
            </p14:xfrm>
          </p:contentPart>
        </mc:Choice>
        <mc:Fallback>
          <p:pic>
            <p:nvPicPr>
              <p:cNvPr id="160" name="墨迹 161">
                <a:extLst>
                  <a:ext uri="{FF2B5EF4-FFF2-40B4-BE49-F238E27FC236}">
                    <a16:creationId xmlns:a16="http://schemas.microsoft.com/office/drawing/2014/main" id="{DB3DBFBC-30ED-1E40-A4E5-346BF652183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077460" y="2549816"/>
                <a:ext cx="252000" cy="431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6" name="墨迹 166">
                <a:extLst>
                  <a:ext uri="{FF2B5EF4-FFF2-40B4-BE49-F238E27FC236}">
                    <a16:creationId xmlns:a16="http://schemas.microsoft.com/office/drawing/2014/main" id="{1CB27E25-F45E-8041-91FF-480302A05E13}"/>
                  </a:ext>
                </a:extLst>
              </p14:cNvPr>
              <p14:cNvContentPartPr/>
              <p14:nvPr/>
            </p14:nvContentPartPr>
            <p14:xfrm>
              <a:off x="8081740" y="2526049"/>
              <a:ext cx="218520" cy="411120"/>
            </p14:xfrm>
          </p:contentPart>
        </mc:Choice>
        <mc:Fallback>
          <p:pic>
            <p:nvPicPr>
              <p:cNvPr id="166" name="墨迹 166">
                <a:extLst>
                  <a:ext uri="{FF2B5EF4-FFF2-40B4-BE49-F238E27FC236}">
                    <a16:creationId xmlns:a16="http://schemas.microsoft.com/office/drawing/2014/main" id="{1CB27E25-F45E-8041-91FF-480302A05E1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074168" y="2518489"/>
                <a:ext cx="233665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74" name="墨迹 174">
                <a:extLst>
                  <a:ext uri="{FF2B5EF4-FFF2-40B4-BE49-F238E27FC236}">
                    <a16:creationId xmlns:a16="http://schemas.microsoft.com/office/drawing/2014/main" id="{27D53C50-A65F-D940-B628-508BD2183607}"/>
                  </a:ext>
                </a:extLst>
              </p14:cNvPr>
              <p14:cNvContentPartPr/>
              <p14:nvPr/>
            </p14:nvContentPartPr>
            <p14:xfrm>
              <a:off x="8050780" y="3173689"/>
              <a:ext cx="1276560" cy="591480"/>
            </p14:xfrm>
          </p:contentPart>
        </mc:Choice>
        <mc:Fallback>
          <p:pic>
            <p:nvPicPr>
              <p:cNvPr id="174" name="墨迹 174">
                <a:extLst>
                  <a:ext uri="{FF2B5EF4-FFF2-40B4-BE49-F238E27FC236}">
                    <a16:creationId xmlns:a16="http://schemas.microsoft.com/office/drawing/2014/main" id="{27D53C50-A65F-D940-B628-508BD218360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043220" y="3166134"/>
                <a:ext cx="1291680" cy="606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528E0737-6A50-5B4F-8245-362D087F61EF}"/>
                  </a:ext>
                </a:extLst>
              </p14:cNvPr>
              <p14:cNvContentPartPr/>
              <p14:nvPr/>
            </p14:nvContentPartPr>
            <p14:xfrm>
              <a:off x="9949420" y="1704529"/>
              <a:ext cx="672840" cy="55440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528E0737-6A50-5B4F-8245-362D087F61E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941860" y="1696969"/>
                <a:ext cx="68796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98" name="墨迹 198">
                <a:extLst>
                  <a:ext uri="{FF2B5EF4-FFF2-40B4-BE49-F238E27FC236}">
                    <a16:creationId xmlns:a16="http://schemas.microsoft.com/office/drawing/2014/main" id="{A1C3DBD6-4A88-084A-86D4-7B05B88674C2}"/>
                  </a:ext>
                </a:extLst>
              </p14:cNvPr>
              <p14:cNvContentPartPr/>
              <p14:nvPr/>
            </p14:nvContentPartPr>
            <p14:xfrm>
              <a:off x="10360180" y="1038889"/>
              <a:ext cx="1388520" cy="709560"/>
            </p14:xfrm>
          </p:contentPart>
        </mc:Choice>
        <mc:Fallback>
          <p:pic>
            <p:nvPicPr>
              <p:cNvPr id="198" name="墨迹 198">
                <a:extLst>
                  <a:ext uri="{FF2B5EF4-FFF2-40B4-BE49-F238E27FC236}">
                    <a16:creationId xmlns:a16="http://schemas.microsoft.com/office/drawing/2014/main" id="{A1C3DBD6-4A88-084A-86D4-7B05B88674C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352620" y="1031325"/>
                <a:ext cx="1403640" cy="724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03" name="墨迹 203">
                <a:extLst>
                  <a:ext uri="{FF2B5EF4-FFF2-40B4-BE49-F238E27FC236}">
                    <a16:creationId xmlns:a16="http://schemas.microsoft.com/office/drawing/2014/main" id="{BD8ABD48-E69A-F846-9DF8-1CA53476E538}"/>
                  </a:ext>
                </a:extLst>
              </p14:cNvPr>
              <p14:cNvContentPartPr/>
              <p14:nvPr/>
            </p14:nvContentPartPr>
            <p14:xfrm>
              <a:off x="1489060" y="416449"/>
              <a:ext cx="8006040" cy="1917000"/>
            </p14:xfrm>
          </p:contentPart>
        </mc:Choice>
        <mc:Fallback>
          <p:pic>
            <p:nvPicPr>
              <p:cNvPr id="203" name="墨迹 203">
                <a:extLst>
                  <a:ext uri="{FF2B5EF4-FFF2-40B4-BE49-F238E27FC236}">
                    <a16:creationId xmlns:a16="http://schemas.microsoft.com/office/drawing/2014/main" id="{BD8ABD48-E69A-F846-9DF8-1CA53476E53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481500" y="408889"/>
                <a:ext cx="8021159" cy="19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E749DFA1-8870-264B-879F-19DE629D0375}"/>
                  </a:ext>
                </a:extLst>
              </p14:cNvPr>
              <p14:cNvContentPartPr/>
              <p14:nvPr/>
            </p14:nvContentPartPr>
            <p14:xfrm>
              <a:off x="2796220" y="3503449"/>
              <a:ext cx="118800" cy="1908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E749DFA1-8870-264B-879F-19DE629D037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788660" y="3495889"/>
                <a:ext cx="1335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10" name="墨迹 210">
                <a:extLst>
                  <a:ext uri="{FF2B5EF4-FFF2-40B4-BE49-F238E27FC236}">
                    <a16:creationId xmlns:a16="http://schemas.microsoft.com/office/drawing/2014/main" id="{C52F37DD-4571-454A-BC0F-B6B2C0AC0282}"/>
                  </a:ext>
                </a:extLst>
              </p14:cNvPr>
              <p14:cNvContentPartPr/>
              <p14:nvPr/>
            </p14:nvContentPartPr>
            <p14:xfrm>
              <a:off x="3157300" y="3484729"/>
              <a:ext cx="511200" cy="37800"/>
            </p14:xfrm>
          </p:contentPart>
        </mc:Choice>
        <mc:Fallback>
          <p:pic>
            <p:nvPicPr>
              <p:cNvPr id="210" name="墨迹 210">
                <a:extLst>
                  <a:ext uri="{FF2B5EF4-FFF2-40B4-BE49-F238E27FC236}">
                    <a16:creationId xmlns:a16="http://schemas.microsoft.com/office/drawing/2014/main" id="{C52F37DD-4571-454A-BC0F-B6B2C0AC028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149735" y="3477169"/>
                <a:ext cx="526331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9CB8F4DB-E23E-7F4A-805A-FE1F5F4856D4}"/>
                  </a:ext>
                </a:extLst>
              </p14:cNvPr>
              <p14:cNvContentPartPr/>
              <p14:nvPr/>
            </p14:nvContentPartPr>
            <p14:xfrm>
              <a:off x="4825900" y="3484729"/>
              <a:ext cx="68760" cy="2520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9CB8F4DB-E23E-7F4A-805A-FE1F5F4856D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815820" y="3474649"/>
                <a:ext cx="889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EFFB1BE2-755D-274C-B9AA-7746217BD6F1}"/>
                  </a:ext>
                </a:extLst>
              </p14:cNvPr>
              <p14:cNvContentPartPr/>
              <p14:nvPr/>
            </p14:nvContentPartPr>
            <p14:xfrm>
              <a:off x="5448340" y="3590569"/>
              <a:ext cx="43920" cy="1296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EFFB1BE2-755D-274C-B9AA-7746217BD6F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440780" y="3583009"/>
                <a:ext cx="590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3C4251EB-4965-ED48-867C-F7D05A1F3C15}"/>
                  </a:ext>
                </a:extLst>
              </p14:cNvPr>
              <p14:cNvContentPartPr/>
              <p14:nvPr/>
            </p14:nvContentPartPr>
            <p14:xfrm>
              <a:off x="6102100" y="3578329"/>
              <a:ext cx="486000" cy="2520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3C4251EB-4965-ED48-867C-F7D05A1F3C1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094540" y="3570769"/>
                <a:ext cx="5011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7859FE77-6B89-7B43-A645-1A8B1DB45AE5}"/>
                  </a:ext>
                </a:extLst>
              </p14:cNvPr>
              <p14:cNvContentPartPr/>
              <p14:nvPr/>
            </p14:nvContentPartPr>
            <p14:xfrm>
              <a:off x="7023340" y="3597049"/>
              <a:ext cx="205920" cy="648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7859FE77-6B89-7B43-A645-1A8B1DB45AE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015780" y="3589489"/>
                <a:ext cx="221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F87A029B-2849-E24A-8F77-D36EBDA72FF7}"/>
                  </a:ext>
                </a:extLst>
              </p14:cNvPr>
              <p14:cNvContentPartPr/>
              <p14:nvPr/>
            </p14:nvContentPartPr>
            <p14:xfrm>
              <a:off x="7515100" y="3590569"/>
              <a:ext cx="118800" cy="1908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F87A029B-2849-E24A-8F77-D36EBDA72FF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507540" y="3583009"/>
                <a:ext cx="1335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19" name="墨迹 219">
                <a:extLst>
                  <a:ext uri="{FF2B5EF4-FFF2-40B4-BE49-F238E27FC236}">
                    <a16:creationId xmlns:a16="http://schemas.microsoft.com/office/drawing/2014/main" id="{E1713ED0-2D07-7C48-833D-CF83F0A03D3B}"/>
                  </a:ext>
                </a:extLst>
              </p14:cNvPr>
              <p14:cNvContentPartPr/>
              <p14:nvPr/>
            </p14:nvContentPartPr>
            <p14:xfrm>
              <a:off x="8000740" y="3534769"/>
              <a:ext cx="131040" cy="25200"/>
            </p14:xfrm>
          </p:contentPart>
        </mc:Choice>
        <mc:Fallback>
          <p:pic>
            <p:nvPicPr>
              <p:cNvPr id="219" name="墨迹 219">
                <a:extLst>
                  <a:ext uri="{FF2B5EF4-FFF2-40B4-BE49-F238E27FC236}">
                    <a16:creationId xmlns:a16="http://schemas.microsoft.com/office/drawing/2014/main" id="{E1713ED0-2D07-7C48-833D-CF83F0A03D3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993180" y="3527209"/>
                <a:ext cx="146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524A41CA-1B7C-0540-8185-4C694DCF047C}"/>
                  </a:ext>
                </a:extLst>
              </p14:cNvPr>
              <p14:cNvContentPartPr/>
              <p14:nvPr/>
            </p14:nvContentPartPr>
            <p14:xfrm>
              <a:off x="916300" y="4070089"/>
              <a:ext cx="149760" cy="23688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524A41CA-1B7C-0540-8185-4C694DCF047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08740" y="4062529"/>
                <a:ext cx="1648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D8CBB66B-B3D9-724D-949E-380C77C5B9D7}"/>
                  </a:ext>
                </a:extLst>
              </p14:cNvPr>
              <p14:cNvContentPartPr/>
              <p14:nvPr/>
            </p14:nvContentPartPr>
            <p14:xfrm>
              <a:off x="816580" y="4107529"/>
              <a:ext cx="361440" cy="44172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D8CBB66B-B3D9-724D-949E-380C77C5B9D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09020" y="4099969"/>
                <a:ext cx="37656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EFF70587-BE74-7A43-977D-5D62DB71D119}"/>
                  </a:ext>
                </a:extLst>
              </p14:cNvPr>
              <p14:cNvContentPartPr/>
              <p14:nvPr/>
            </p14:nvContentPartPr>
            <p14:xfrm>
              <a:off x="773020" y="4132369"/>
              <a:ext cx="772200" cy="97092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EFF70587-BE74-7A43-977D-5D62DB71D11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65460" y="4124809"/>
                <a:ext cx="787320" cy="9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6337B021-4417-9D45-A0E7-5525A8A4C768}"/>
                  </a:ext>
                </a:extLst>
              </p14:cNvPr>
              <p14:cNvContentPartPr/>
              <p14:nvPr/>
            </p14:nvContentPartPr>
            <p14:xfrm>
              <a:off x="1787860" y="4038769"/>
              <a:ext cx="118800" cy="16236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6337B021-4417-9D45-A0E7-5525A8A4C76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780300" y="4031209"/>
                <a:ext cx="1335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FCCB84DD-6CE8-BF46-8D0B-F5FAF375E950}"/>
                  </a:ext>
                </a:extLst>
              </p14:cNvPr>
              <p14:cNvContentPartPr/>
              <p14:nvPr/>
            </p14:nvContentPartPr>
            <p14:xfrm>
              <a:off x="1818820" y="4244329"/>
              <a:ext cx="293040" cy="44244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FCCB84DD-6CE8-BF46-8D0B-F5FAF375E95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811260" y="4236769"/>
                <a:ext cx="30816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001524F3-B786-DE46-AA6D-FE064D2FB182}"/>
                  </a:ext>
                </a:extLst>
              </p14:cNvPr>
              <p14:cNvContentPartPr/>
              <p14:nvPr/>
            </p14:nvContentPartPr>
            <p14:xfrm>
              <a:off x="2323180" y="4611529"/>
              <a:ext cx="31320" cy="1908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001524F3-B786-DE46-AA6D-FE064D2FB18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315620" y="4603969"/>
                <a:ext cx="46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2FCC6777-F8BD-444A-A79F-D0AA4BEB83A4}"/>
                  </a:ext>
                </a:extLst>
              </p14:cNvPr>
              <p14:cNvContentPartPr/>
              <p14:nvPr/>
            </p14:nvContentPartPr>
            <p14:xfrm>
              <a:off x="2375740" y="4823209"/>
              <a:ext cx="10080" cy="648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2FCC6777-F8BD-444A-A79F-D0AA4BEB83A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368180" y="4815649"/>
                <a:ext cx="25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35" name="墨迹 235">
                <a:extLst>
                  <a:ext uri="{FF2B5EF4-FFF2-40B4-BE49-F238E27FC236}">
                    <a16:creationId xmlns:a16="http://schemas.microsoft.com/office/drawing/2014/main" id="{C283E342-C90B-2243-8208-FDBDE6CC057A}"/>
                  </a:ext>
                </a:extLst>
              </p14:cNvPr>
              <p14:cNvContentPartPr/>
              <p14:nvPr/>
            </p14:nvContentPartPr>
            <p14:xfrm>
              <a:off x="2958220" y="4287889"/>
              <a:ext cx="859320" cy="523080"/>
            </p14:xfrm>
          </p:contentPart>
        </mc:Choice>
        <mc:Fallback>
          <p:pic>
            <p:nvPicPr>
              <p:cNvPr id="235" name="墨迹 235">
                <a:extLst>
                  <a:ext uri="{FF2B5EF4-FFF2-40B4-BE49-F238E27FC236}">
                    <a16:creationId xmlns:a16="http://schemas.microsoft.com/office/drawing/2014/main" id="{C283E342-C90B-2243-8208-FDBDE6CC057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950660" y="4280334"/>
                <a:ext cx="874440" cy="537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D2B518BF-2BE4-4840-A463-D74079D5F3DE}"/>
                  </a:ext>
                </a:extLst>
              </p14:cNvPr>
              <p14:cNvContentPartPr/>
              <p14:nvPr/>
            </p14:nvContentPartPr>
            <p14:xfrm>
              <a:off x="4035340" y="4662289"/>
              <a:ext cx="68760" cy="9288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D2B518BF-2BE4-4840-A463-D74079D5F3D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027780" y="4654729"/>
                <a:ext cx="838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19BEEE69-52EF-9E46-8622-925B2A988CAC}"/>
                  </a:ext>
                </a:extLst>
              </p14:cNvPr>
              <p14:cNvContentPartPr/>
              <p14:nvPr/>
            </p14:nvContentPartPr>
            <p14:xfrm>
              <a:off x="5709700" y="4567969"/>
              <a:ext cx="100080" cy="19080"/>
            </p14:xfrm>
          </p:contentPart>
        </mc:Choice>
        <mc:Fallback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19BEEE69-52EF-9E46-8622-925B2A988CA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702140" y="4560409"/>
                <a:ext cx="115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EC48B910-DA39-AA41-9662-21ED040ABC88}"/>
                  </a:ext>
                </a:extLst>
              </p14:cNvPr>
              <p14:cNvContentPartPr/>
              <p14:nvPr/>
            </p14:nvContentPartPr>
            <p14:xfrm>
              <a:off x="7135300" y="4637809"/>
              <a:ext cx="68760" cy="73800"/>
            </p14:xfrm>
          </p:contentPart>
        </mc:Choice>
        <mc:Fallback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EC48B910-DA39-AA41-9662-21ED040ABC8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128100" y="4630249"/>
                <a:ext cx="838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51" name="墨迹 253">
                <a:extLst>
                  <a:ext uri="{FF2B5EF4-FFF2-40B4-BE49-F238E27FC236}">
                    <a16:creationId xmlns:a16="http://schemas.microsoft.com/office/drawing/2014/main" id="{DC069176-0B54-8148-9042-089A501EC2FC}"/>
                  </a:ext>
                </a:extLst>
              </p14:cNvPr>
              <p14:cNvContentPartPr/>
              <p14:nvPr/>
            </p14:nvContentPartPr>
            <p14:xfrm>
              <a:off x="7459300" y="4256929"/>
              <a:ext cx="1294560" cy="597600"/>
            </p14:xfrm>
          </p:contentPart>
        </mc:Choice>
        <mc:Fallback>
          <p:pic>
            <p:nvPicPr>
              <p:cNvPr id="251" name="墨迹 253">
                <a:extLst>
                  <a:ext uri="{FF2B5EF4-FFF2-40B4-BE49-F238E27FC236}">
                    <a16:creationId xmlns:a16="http://schemas.microsoft.com/office/drawing/2014/main" id="{DC069176-0B54-8148-9042-089A501EC2F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451740" y="4249374"/>
                <a:ext cx="1309680" cy="612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52" name="墨迹 254">
                <a:extLst>
                  <a:ext uri="{FF2B5EF4-FFF2-40B4-BE49-F238E27FC236}">
                    <a16:creationId xmlns:a16="http://schemas.microsoft.com/office/drawing/2014/main" id="{CC13C74C-5BCD-B442-A86E-4A7545B304BB}"/>
                  </a:ext>
                </a:extLst>
              </p14:cNvPr>
              <p14:cNvContentPartPr/>
              <p14:nvPr/>
            </p14:nvContentPartPr>
            <p14:xfrm>
              <a:off x="6045940" y="4586689"/>
              <a:ext cx="349200" cy="19080"/>
            </p14:xfrm>
          </p:contentPart>
        </mc:Choice>
        <mc:Fallback>
          <p:pic>
            <p:nvPicPr>
              <p:cNvPr id="252" name="墨迹 254">
                <a:extLst>
                  <a:ext uri="{FF2B5EF4-FFF2-40B4-BE49-F238E27FC236}">
                    <a16:creationId xmlns:a16="http://schemas.microsoft.com/office/drawing/2014/main" id="{CC13C74C-5BCD-B442-A86E-4A7545B304B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038372" y="4579129"/>
                <a:ext cx="364336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53" name="墨迹 255">
                <a:extLst>
                  <a:ext uri="{FF2B5EF4-FFF2-40B4-BE49-F238E27FC236}">
                    <a16:creationId xmlns:a16="http://schemas.microsoft.com/office/drawing/2014/main" id="{7828B29A-C982-044B-B79F-15E342B846E2}"/>
                  </a:ext>
                </a:extLst>
              </p14:cNvPr>
              <p14:cNvContentPartPr/>
              <p14:nvPr/>
            </p14:nvContentPartPr>
            <p14:xfrm>
              <a:off x="4340260" y="4312729"/>
              <a:ext cx="990360" cy="473760"/>
            </p14:xfrm>
          </p:contentPart>
        </mc:Choice>
        <mc:Fallback>
          <p:pic>
            <p:nvPicPr>
              <p:cNvPr id="253" name="墨迹 255">
                <a:extLst>
                  <a:ext uri="{FF2B5EF4-FFF2-40B4-BE49-F238E27FC236}">
                    <a16:creationId xmlns:a16="http://schemas.microsoft.com/office/drawing/2014/main" id="{7828B29A-C982-044B-B79F-15E342B846E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332700" y="4305163"/>
                <a:ext cx="1005120" cy="488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64" name="墨迹 264">
                <a:extLst>
                  <a:ext uri="{FF2B5EF4-FFF2-40B4-BE49-F238E27FC236}">
                    <a16:creationId xmlns:a16="http://schemas.microsoft.com/office/drawing/2014/main" id="{0B696BF7-B5EC-864F-8C89-6690531A9FBA}"/>
                  </a:ext>
                </a:extLst>
              </p14:cNvPr>
              <p14:cNvContentPartPr/>
              <p14:nvPr/>
            </p14:nvContentPartPr>
            <p14:xfrm>
              <a:off x="8891020" y="4157209"/>
              <a:ext cx="2397240" cy="660240"/>
            </p14:xfrm>
          </p:contentPart>
        </mc:Choice>
        <mc:Fallback>
          <p:pic>
            <p:nvPicPr>
              <p:cNvPr id="264" name="墨迹 264">
                <a:extLst>
                  <a:ext uri="{FF2B5EF4-FFF2-40B4-BE49-F238E27FC236}">
                    <a16:creationId xmlns:a16="http://schemas.microsoft.com/office/drawing/2014/main" id="{0B696BF7-B5EC-864F-8C89-6690531A9FB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883460" y="4149649"/>
                <a:ext cx="241236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79" name="墨迹 278">
                <a:extLst>
                  <a:ext uri="{FF2B5EF4-FFF2-40B4-BE49-F238E27FC236}">
                    <a16:creationId xmlns:a16="http://schemas.microsoft.com/office/drawing/2014/main" id="{704FA405-70A3-534E-95AF-9E71A037AA0D}"/>
                  </a:ext>
                </a:extLst>
              </p14:cNvPr>
              <p14:cNvContentPartPr/>
              <p14:nvPr/>
            </p14:nvContentPartPr>
            <p14:xfrm>
              <a:off x="5778460" y="5184289"/>
              <a:ext cx="236880" cy="305280"/>
            </p14:xfrm>
          </p:contentPart>
        </mc:Choice>
        <mc:Fallback>
          <p:pic>
            <p:nvPicPr>
              <p:cNvPr id="279" name="墨迹 278">
                <a:extLst>
                  <a:ext uri="{FF2B5EF4-FFF2-40B4-BE49-F238E27FC236}">
                    <a16:creationId xmlns:a16="http://schemas.microsoft.com/office/drawing/2014/main" id="{704FA405-70A3-534E-95AF-9E71A037AA0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770900" y="5176729"/>
                <a:ext cx="2520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80" name="墨迹 282">
                <a:extLst>
                  <a:ext uri="{FF2B5EF4-FFF2-40B4-BE49-F238E27FC236}">
                    <a16:creationId xmlns:a16="http://schemas.microsoft.com/office/drawing/2014/main" id="{15034E50-CB4E-F24D-81E2-4DF20A2EDE2C}"/>
                  </a:ext>
                </a:extLst>
              </p14:cNvPr>
              <p14:cNvContentPartPr/>
              <p14:nvPr/>
            </p14:nvContentPartPr>
            <p14:xfrm>
              <a:off x="4091860" y="4917529"/>
              <a:ext cx="1269720" cy="989640"/>
            </p14:xfrm>
          </p:contentPart>
        </mc:Choice>
        <mc:Fallback>
          <p:pic>
            <p:nvPicPr>
              <p:cNvPr id="280" name="墨迹 282">
                <a:extLst>
                  <a:ext uri="{FF2B5EF4-FFF2-40B4-BE49-F238E27FC236}">
                    <a16:creationId xmlns:a16="http://schemas.microsoft.com/office/drawing/2014/main" id="{15034E50-CB4E-F24D-81E2-4DF20A2EDE2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084300" y="4909969"/>
                <a:ext cx="1284840" cy="10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81" name="墨迹 283">
                <a:extLst>
                  <a:ext uri="{FF2B5EF4-FFF2-40B4-BE49-F238E27FC236}">
                    <a16:creationId xmlns:a16="http://schemas.microsoft.com/office/drawing/2014/main" id="{DF2E83ED-BF5D-0B44-9EEC-5B837E8032E3}"/>
                  </a:ext>
                </a:extLst>
              </p14:cNvPr>
              <p14:cNvContentPartPr/>
              <p14:nvPr/>
            </p14:nvContentPartPr>
            <p14:xfrm>
              <a:off x="3368980" y="5109769"/>
              <a:ext cx="386280" cy="361440"/>
            </p14:xfrm>
          </p:contentPart>
        </mc:Choice>
        <mc:Fallback>
          <p:pic>
            <p:nvPicPr>
              <p:cNvPr id="281" name="墨迹 283">
                <a:extLst>
                  <a:ext uri="{FF2B5EF4-FFF2-40B4-BE49-F238E27FC236}">
                    <a16:creationId xmlns:a16="http://schemas.microsoft.com/office/drawing/2014/main" id="{DF2E83ED-BF5D-0B44-9EEC-5B837E8032E3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361420" y="5102209"/>
                <a:ext cx="40140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82" name="墨迹 284">
                <a:extLst>
                  <a:ext uri="{FF2B5EF4-FFF2-40B4-BE49-F238E27FC236}">
                    <a16:creationId xmlns:a16="http://schemas.microsoft.com/office/drawing/2014/main" id="{D9A096B0-468F-924F-9DF9-E1220A579FCC}"/>
                  </a:ext>
                </a:extLst>
              </p14:cNvPr>
              <p14:cNvContentPartPr/>
              <p14:nvPr/>
            </p14:nvContentPartPr>
            <p14:xfrm>
              <a:off x="1694260" y="5215609"/>
              <a:ext cx="1096200" cy="354960"/>
            </p14:xfrm>
          </p:contentPart>
        </mc:Choice>
        <mc:Fallback>
          <p:pic>
            <p:nvPicPr>
              <p:cNvPr id="282" name="墨迹 284">
                <a:extLst>
                  <a:ext uri="{FF2B5EF4-FFF2-40B4-BE49-F238E27FC236}">
                    <a16:creationId xmlns:a16="http://schemas.microsoft.com/office/drawing/2014/main" id="{D9A096B0-468F-924F-9DF9-E1220A579FC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686700" y="5208057"/>
                <a:ext cx="1110960" cy="370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91" name="墨迹 290">
                <a:extLst>
                  <a:ext uri="{FF2B5EF4-FFF2-40B4-BE49-F238E27FC236}">
                    <a16:creationId xmlns:a16="http://schemas.microsoft.com/office/drawing/2014/main" id="{E062645A-0B50-1942-A9A5-F2CE71FB1B27}"/>
                  </a:ext>
                </a:extLst>
              </p14:cNvPr>
              <p14:cNvContentPartPr/>
              <p14:nvPr/>
            </p14:nvContentPartPr>
            <p14:xfrm>
              <a:off x="7919740" y="5564089"/>
              <a:ext cx="37800" cy="106200"/>
            </p14:xfrm>
          </p:contentPart>
        </mc:Choice>
        <mc:Fallback>
          <p:pic>
            <p:nvPicPr>
              <p:cNvPr id="291" name="墨迹 290">
                <a:extLst>
                  <a:ext uri="{FF2B5EF4-FFF2-40B4-BE49-F238E27FC236}">
                    <a16:creationId xmlns:a16="http://schemas.microsoft.com/office/drawing/2014/main" id="{E062645A-0B50-1942-A9A5-F2CE71FB1B2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912180" y="5556529"/>
                <a:ext cx="529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92" name="墨迹 293">
                <a:extLst>
                  <a:ext uri="{FF2B5EF4-FFF2-40B4-BE49-F238E27FC236}">
                    <a16:creationId xmlns:a16="http://schemas.microsoft.com/office/drawing/2014/main" id="{FF6B666D-E02B-F94F-9FF2-A66E1148BC3F}"/>
                  </a:ext>
                </a:extLst>
              </p14:cNvPr>
              <p14:cNvContentPartPr/>
              <p14:nvPr/>
            </p14:nvContentPartPr>
            <p14:xfrm>
              <a:off x="7107940" y="5047489"/>
              <a:ext cx="525960" cy="784800"/>
            </p14:xfrm>
          </p:contentPart>
        </mc:Choice>
        <mc:Fallback>
          <p:pic>
            <p:nvPicPr>
              <p:cNvPr id="292" name="墨迹 293">
                <a:extLst>
                  <a:ext uri="{FF2B5EF4-FFF2-40B4-BE49-F238E27FC236}">
                    <a16:creationId xmlns:a16="http://schemas.microsoft.com/office/drawing/2014/main" id="{FF6B666D-E02B-F94F-9FF2-A66E1148BC3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100380" y="5039929"/>
                <a:ext cx="541080" cy="7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93" name="墨迹 294">
                <a:extLst>
                  <a:ext uri="{FF2B5EF4-FFF2-40B4-BE49-F238E27FC236}">
                    <a16:creationId xmlns:a16="http://schemas.microsoft.com/office/drawing/2014/main" id="{3F86BF57-C443-C847-8130-139EA5D059DA}"/>
                  </a:ext>
                </a:extLst>
              </p14:cNvPr>
              <p14:cNvContentPartPr/>
              <p14:nvPr/>
            </p14:nvContentPartPr>
            <p14:xfrm>
              <a:off x="6288940" y="4960369"/>
              <a:ext cx="442440" cy="654120"/>
            </p14:xfrm>
          </p:contentPart>
        </mc:Choice>
        <mc:Fallback>
          <p:pic>
            <p:nvPicPr>
              <p:cNvPr id="293" name="墨迹 294">
                <a:extLst>
                  <a:ext uri="{FF2B5EF4-FFF2-40B4-BE49-F238E27FC236}">
                    <a16:creationId xmlns:a16="http://schemas.microsoft.com/office/drawing/2014/main" id="{3F86BF57-C443-C847-8130-139EA5D059D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281380" y="4952809"/>
                <a:ext cx="45756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96" name="墨迹 295">
                <a:extLst>
                  <a:ext uri="{FF2B5EF4-FFF2-40B4-BE49-F238E27FC236}">
                    <a16:creationId xmlns:a16="http://schemas.microsoft.com/office/drawing/2014/main" id="{8A5FDEC8-B930-164D-9295-813442254579}"/>
                  </a:ext>
                </a:extLst>
              </p14:cNvPr>
              <p14:cNvContentPartPr/>
              <p14:nvPr/>
            </p14:nvContentPartPr>
            <p14:xfrm>
              <a:off x="530380" y="3932929"/>
              <a:ext cx="1699920" cy="977760"/>
            </p14:xfrm>
          </p:contentPart>
        </mc:Choice>
        <mc:Fallback>
          <p:pic>
            <p:nvPicPr>
              <p:cNvPr id="296" name="墨迹 295">
                <a:extLst>
                  <a:ext uri="{FF2B5EF4-FFF2-40B4-BE49-F238E27FC236}">
                    <a16:creationId xmlns:a16="http://schemas.microsoft.com/office/drawing/2014/main" id="{8A5FDEC8-B930-164D-9295-81344225457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22820" y="3925729"/>
                <a:ext cx="1715040" cy="9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06" name="墨迹 306">
                <a:extLst>
                  <a:ext uri="{FF2B5EF4-FFF2-40B4-BE49-F238E27FC236}">
                    <a16:creationId xmlns:a16="http://schemas.microsoft.com/office/drawing/2014/main" id="{F798C666-6629-FB49-9410-1B515EC7F763}"/>
                  </a:ext>
                </a:extLst>
              </p14:cNvPr>
              <p14:cNvContentPartPr/>
              <p14:nvPr/>
            </p14:nvContentPartPr>
            <p14:xfrm>
              <a:off x="797860" y="5819329"/>
              <a:ext cx="1581840" cy="1049760"/>
            </p14:xfrm>
          </p:contentPart>
        </mc:Choice>
        <mc:Fallback>
          <p:pic>
            <p:nvPicPr>
              <p:cNvPr id="306" name="墨迹 306">
                <a:extLst>
                  <a:ext uri="{FF2B5EF4-FFF2-40B4-BE49-F238E27FC236}">
                    <a16:creationId xmlns:a16="http://schemas.microsoft.com/office/drawing/2014/main" id="{F798C666-6629-FB49-9410-1B515EC7F76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90298" y="5811769"/>
                <a:ext cx="1596963" cy="10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10" name="墨迹 310">
                <a:extLst>
                  <a:ext uri="{FF2B5EF4-FFF2-40B4-BE49-F238E27FC236}">
                    <a16:creationId xmlns:a16="http://schemas.microsoft.com/office/drawing/2014/main" id="{8AEF7367-2105-EF4B-80EC-3189AD77BE32}"/>
                  </a:ext>
                </a:extLst>
              </p14:cNvPr>
              <p14:cNvContentPartPr/>
              <p14:nvPr/>
            </p14:nvContentPartPr>
            <p14:xfrm>
              <a:off x="3829780" y="4077289"/>
              <a:ext cx="261720" cy="311760"/>
            </p14:xfrm>
          </p:contentPart>
        </mc:Choice>
        <mc:Fallback>
          <p:pic>
            <p:nvPicPr>
              <p:cNvPr id="310" name="墨迹 310">
                <a:extLst>
                  <a:ext uri="{FF2B5EF4-FFF2-40B4-BE49-F238E27FC236}">
                    <a16:creationId xmlns:a16="http://schemas.microsoft.com/office/drawing/2014/main" id="{8AEF7367-2105-EF4B-80EC-3189AD77BE3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822220" y="4069729"/>
                <a:ext cx="2768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14" name="墨迹 314">
                <a:extLst>
                  <a:ext uri="{FF2B5EF4-FFF2-40B4-BE49-F238E27FC236}">
                    <a16:creationId xmlns:a16="http://schemas.microsoft.com/office/drawing/2014/main" id="{D81BBFBE-3036-0F44-85B9-1B4D80B83D06}"/>
                  </a:ext>
                </a:extLst>
              </p14:cNvPr>
              <p14:cNvContentPartPr/>
              <p14:nvPr/>
            </p14:nvContentPartPr>
            <p14:xfrm>
              <a:off x="5205700" y="4102129"/>
              <a:ext cx="218160" cy="274320"/>
            </p14:xfrm>
          </p:contentPart>
        </mc:Choice>
        <mc:Fallback>
          <p:pic>
            <p:nvPicPr>
              <p:cNvPr id="314" name="墨迹 314">
                <a:extLst>
                  <a:ext uri="{FF2B5EF4-FFF2-40B4-BE49-F238E27FC236}">
                    <a16:creationId xmlns:a16="http://schemas.microsoft.com/office/drawing/2014/main" id="{D81BBFBE-3036-0F44-85B9-1B4D80B83D0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198140" y="4094569"/>
                <a:ext cx="23328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18" name="墨迹 318">
                <a:extLst>
                  <a:ext uri="{FF2B5EF4-FFF2-40B4-BE49-F238E27FC236}">
                    <a16:creationId xmlns:a16="http://schemas.microsoft.com/office/drawing/2014/main" id="{9B44DA3E-EA6F-8A43-B37A-86C4EE496AD5}"/>
                  </a:ext>
                </a:extLst>
              </p14:cNvPr>
              <p14:cNvContentPartPr/>
              <p14:nvPr/>
            </p14:nvContentPartPr>
            <p14:xfrm>
              <a:off x="7222780" y="4027609"/>
              <a:ext cx="224640" cy="336600"/>
            </p14:xfrm>
          </p:contentPart>
        </mc:Choice>
        <mc:Fallback>
          <p:pic>
            <p:nvPicPr>
              <p:cNvPr id="318" name="墨迹 318">
                <a:extLst>
                  <a:ext uri="{FF2B5EF4-FFF2-40B4-BE49-F238E27FC236}">
                    <a16:creationId xmlns:a16="http://schemas.microsoft.com/office/drawing/2014/main" id="{9B44DA3E-EA6F-8A43-B37A-86C4EE496AD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215220" y="4020049"/>
                <a:ext cx="2394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33" name="墨迹 333">
                <a:extLst>
                  <a:ext uri="{FF2B5EF4-FFF2-40B4-BE49-F238E27FC236}">
                    <a16:creationId xmlns:a16="http://schemas.microsoft.com/office/drawing/2014/main" id="{56ADEA55-44D5-5444-9B0F-AF769C02ABC8}"/>
                  </a:ext>
                </a:extLst>
              </p14:cNvPr>
              <p14:cNvContentPartPr/>
              <p14:nvPr/>
            </p14:nvContentPartPr>
            <p14:xfrm>
              <a:off x="2821060" y="5913649"/>
              <a:ext cx="1905480" cy="722880"/>
            </p14:xfrm>
          </p:contentPart>
        </mc:Choice>
        <mc:Fallback>
          <p:pic>
            <p:nvPicPr>
              <p:cNvPr id="333" name="墨迹 333">
                <a:extLst>
                  <a:ext uri="{FF2B5EF4-FFF2-40B4-BE49-F238E27FC236}">
                    <a16:creationId xmlns:a16="http://schemas.microsoft.com/office/drawing/2014/main" id="{56ADEA55-44D5-5444-9B0F-AF769C02ABC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813500" y="5906085"/>
                <a:ext cx="1920600" cy="738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39" name="墨迹 339">
                <a:extLst>
                  <a:ext uri="{FF2B5EF4-FFF2-40B4-BE49-F238E27FC236}">
                    <a16:creationId xmlns:a16="http://schemas.microsoft.com/office/drawing/2014/main" id="{CDFC7905-146B-4D47-AD70-CAC2B12CFA56}"/>
                  </a:ext>
                </a:extLst>
              </p14:cNvPr>
              <p14:cNvContentPartPr/>
              <p14:nvPr/>
            </p14:nvContentPartPr>
            <p14:xfrm>
              <a:off x="5828140" y="6125329"/>
              <a:ext cx="772200" cy="678960"/>
            </p14:xfrm>
          </p:contentPart>
        </mc:Choice>
        <mc:Fallback>
          <p:pic>
            <p:nvPicPr>
              <p:cNvPr id="339" name="墨迹 339">
                <a:extLst>
                  <a:ext uri="{FF2B5EF4-FFF2-40B4-BE49-F238E27FC236}">
                    <a16:creationId xmlns:a16="http://schemas.microsoft.com/office/drawing/2014/main" id="{CDFC7905-146B-4D47-AD70-CAC2B12CFA56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820580" y="6117769"/>
                <a:ext cx="78732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48" name="墨迹 348">
                <a:extLst>
                  <a:ext uri="{FF2B5EF4-FFF2-40B4-BE49-F238E27FC236}">
                    <a16:creationId xmlns:a16="http://schemas.microsoft.com/office/drawing/2014/main" id="{D4C8E277-F5A5-BA42-983E-07B609B8AF3E}"/>
                  </a:ext>
                </a:extLst>
              </p14:cNvPr>
              <p14:cNvContentPartPr/>
              <p14:nvPr/>
            </p14:nvContentPartPr>
            <p14:xfrm>
              <a:off x="7907500" y="6045049"/>
              <a:ext cx="1139040" cy="865440"/>
            </p14:xfrm>
          </p:contentPart>
        </mc:Choice>
        <mc:Fallback>
          <p:pic>
            <p:nvPicPr>
              <p:cNvPr id="348" name="墨迹 348">
                <a:extLst>
                  <a:ext uri="{FF2B5EF4-FFF2-40B4-BE49-F238E27FC236}">
                    <a16:creationId xmlns:a16="http://schemas.microsoft.com/office/drawing/2014/main" id="{D4C8E277-F5A5-BA42-983E-07B609B8AF3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899940" y="6037846"/>
                <a:ext cx="1154160" cy="880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54" name="墨迹 354">
                <a:extLst>
                  <a:ext uri="{FF2B5EF4-FFF2-40B4-BE49-F238E27FC236}">
                    <a16:creationId xmlns:a16="http://schemas.microsoft.com/office/drawing/2014/main" id="{7CB50A1F-4925-DF4E-9184-89C1889E6C30}"/>
                  </a:ext>
                </a:extLst>
              </p14:cNvPr>
              <p14:cNvContentPartPr/>
              <p14:nvPr/>
            </p14:nvContentPartPr>
            <p14:xfrm>
              <a:off x="6936220" y="6138649"/>
              <a:ext cx="429840" cy="448560"/>
            </p14:xfrm>
          </p:contentPart>
        </mc:Choice>
        <mc:Fallback>
          <p:pic>
            <p:nvPicPr>
              <p:cNvPr id="354" name="墨迹 354">
                <a:extLst>
                  <a:ext uri="{FF2B5EF4-FFF2-40B4-BE49-F238E27FC236}">
                    <a16:creationId xmlns:a16="http://schemas.microsoft.com/office/drawing/2014/main" id="{7CB50A1F-4925-DF4E-9184-89C1889E6C3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928660" y="6131089"/>
                <a:ext cx="4449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56" name="墨迹 355">
                <a:extLst>
                  <a:ext uri="{FF2B5EF4-FFF2-40B4-BE49-F238E27FC236}">
                    <a16:creationId xmlns:a16="http://schemas.microsoft.com/office/drawing/2014/main" id="{CF9522FE-7CB2-244B-9863-E6CA90489839}"/>
                  </a:ext>
                </a:extLst>
              </p14:cNvPr>
              <p14:cNvContentPartPr/>
              <p14:nvPr/>
            </p14:nvContentPartPr>
            <p14:xfrm>
              <a:off x="1196380" y="2365849"/>
              <a:ext cx="9917640" cy="212040"/>
            </p14:xfrm>
          </p:contentPart>
        </mc:Choice>
        <mc:Fallback>
          <p:pic>
            <p:nvPicPr>
              <p:cNvPr id="356" name="墨迹 355">
                <a:extLst>
                  <a:ext uri="{FF2B5EF4-FFF2-40B4-BE49-F238E27FC236}">
                    <a16:creationId xmlns:a16="http://schemas.microsoft.com/office/drawing/2014/main" id="{CF9522FE-7CB2-244B-9863-E6CA9048983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188820" y="2358649"/>
                <a:ext cx="99327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61" name="墨迹 361">
                <a:extLst>
                  <a:ext uri="{FF2B5EF4-FFF2-40B4-BE49-F238E27FC236}">
                    <a16:creationId xmlns:a16="http://schemas.microsoft.com/office/drawing/2014/main" id="{605FF879-C0E4-3747-89C5-B9ACC4DC6865}"/>
                  </a:ext>
                </a:extLst>
              </p14:cNvPr>
              <p14:cNvContentPartPr/>
              <p14:nvPr/>
            </p14:nvContentPartPr>
            <p14:xfrm>
              <a:off x="2369620" y="3648529"/>
              <a:ext cx="981000" cy="622800"/>
            </p14:xfrm>
          </p:contentPart>
        </mc:Choice>
        <mc:Fallback>
          <p:pic>
            <p:nvPicPr>
              <p:cNvPr id="361" name="墨迹 361">
                <a:extLst>
                  <a:ext uri="{FF2B5EF4-FFF2-40B4-BE49-F238E27FC236}">
                    <a16:creationId xmlns:a16="http://schemas.microsoft.com/office/drawing/2014/main" id="{605FF879-C0E4-3747-89C5-B9ACC4DC686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362063" y="3640969"/>
                <a:ext cx="995755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63" name="墨迹 362">
                <a:extLst>
                  <a:ext uri="{FF2B5EF4-FFF2-40B4-BE49-F238E27FC236}">
                    <a16:creationId xmlns:a16="http://schemas.microsoft.com/office/drawing/2014/main" id="{3D5C3152-473F-D64D-B6A6-9D217DE612B7}"/>
                  </a:ext>
                </a:extLst>
              </p14:cNvPr>
              <p14:cNvContentPartPr/>
              <p14:nvPr/>
            </p14:nvContentPartPr>
            <p14:xfrm>
              <a:off x="3524860" y="6686569"/>
              <a:ext cx="763200" cy="75240"/>
            </p14:xfrm>
          </p:contentPart>
        </mc:Choice>
        <mc:Fallback>
          <p:pic>
            <p:nvPicPr>
              <p:cNvPr id="363" name="墨迹 362">
                <a:extLst>
                  <a:ext uri="{FF2B5EF4-FFF2-40B4-BE49-F238E27FC236}">
                    <a16:creationId xmlns:a16="http://schemas.microsoft.com/office/drawing/2014/main" id="{3D5C3152-473F-D64D-B6A6-9D217DE612B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517300" y="6679009"/>
                <a:ext cx="778320" cy="9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5244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5">
                <a:extLst>
                  <a:ext uri="{FF2B5EF4-FFF2-40B4-BE49-F238E27FC236}">
                    <a16:creationId xmlns:a16="http://schemas.microsoft.com/office/drawing/2014/main" id="{E1FCD804-85B7-7249-9267-F858C02F1B72}"/>
                  </a:ext>
                </a:extLst>
              </p14:cNvPr>
              <p14:cNvContentPartPr/>
              <p14:nvPr/>
            </p14:nvContentPartPr>
            <p14:xfrm>
              <a:off x="2765260" y="353449"/>
              <a:ext cx="1145880" cy="492120"/>
            </p14:xfrm>
          </p:contentPart>
        </mc:Choice>
        <mc:Fallback>
          <p:pic>
            <p:nvPicPr>
              <p:cNvPr id="5" name="墨迹 5">
                <a:extLst>
                  <a:ext uri="{FF2B5EF4-FFF2-40B4-BE49-F238E27FC236}">
                    <a16:creationId xmlns:a16="http://schemas.microsoft.com/office/drawing/2014/main" id="{E1FCD804-85B7-7249-9267-F858C02F1B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7700" y="345889"/>
                <a:ext cx="116100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墨迹 23">
                <a:extLst>
                  <a:ext uri="{FF2B5EF4-FFF2-40B4-BE49-F238E27FC236}">
                    <a16:creationId xmlns:a16="http://schemas.microsoft.com/office/drawing/2014/main" id="{B4088589-3E2B-AB4D-9D06-D0D6D57773B0}"/>
                  </a:ext>
                </a:extLst>
              </p14:cNvPr>
              <p14:cNvContentPartPr/>
              <p14:nvPr/>
            </p14:nvContentPartPr>
            <p14:xfrm>
              <a:off x="8330860" y="876529"/>
              <a:ext cx="6480" cy="6480"/>
            </p14:xfrm>
          </p:contentPart>
        </mc:Choice>
        <mc:Fallback>
          <p:pic>
            <p:nvPicPr>
              <p:cNvPr id="20" name="墨迹 23">
                <a:extLst>
                  <a:ext uri="{FF2B5EF4-FFF2-40B4-BE49-F238E27FC236}">
                    <a16:creationId xmlns:a16="http://schemas.microsoft.com/office/drawing/2014/main" id="{B4088589-3E2B-AB4D-9D06-D0D6D57773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23300" y="868969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墨迹 24">
                <a:extLst>
                  <a:ext uri="{FF2B5EF4-FFF2-40B4-BE49-F238E27FC236}">
                    <a16:creationId xmlns:a16="http://schemas.microsoft.com/office/drawing/2014/main" id="{E77562DF-4D95-3943-BB55-CAE74DDFBCED}"/>
                  </a:ext>
                </a:extLst>
              </p14:cNvPr>
              <p14:cNvContentPartPr/>
              <p14:nvPr/>
            </p14:nvContentPartPr>
            <p14:xfrm>
              <a:off x="6214060" y="297289"/>
              <a:ext cx="423720" cy="554400"/>
            </p14:xfrm>
          </p:contentPart>
        </mc:Choice>
        <mc:Fallback>
          <p:pic>
            <p:nvPicPr>
              <p:cNvPr id="21" name="墨迹 24">
                <a:extLst>
                  <a:ext uri="{FF2B5EF4-FFF2-40B4-BE49-F238E27FC236}">
                    <a16:creationId xmlns:a16="http://schemas.microsoft.com/office/drawing/2014/main" id="{E77562DF-4D95-3943-BB55-CAE74DDFBC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06500" y="289729"/>
                <a:ext cx="43884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墨迹 25">
                <a:extLst>
                  <a:ext uri="{FF2B5EF4-FFF2-40B4-BE49-F238E27FC236}">
                    <a16:creationId xmlns:a16="http://schemas.microsoft.com/office/drawing/2014/main" id="{B050B9EF-A463-AD48-A92A-4A9BAD84CD18}"/>
                  </a:ext>
                </a:extLst>
              </p14:cNvPr>
              <p14:cNvContentPartPr/>
              <p14:nvPr/>
            </p14:nvContentPartPr>
            <p14:xfrm>
              <a:off x="5355100" y="316009"/>
              <a:ext cx="567000" cy="554760"/>
            </p14:xfrm>
          </p:contentPart>
        </mc:Choice>
        <mc:Fallback>
          <p:pic>
            <p:nvPicPr>
              <p:cNvPr id="22" name="墨迹 25">
                <a:extLst>
                  <a:ext uri="{FF2B5EF4-FFF2-40B4-BE49-F238E27FC236}">
                    <a16:creationId xmlns:a16="http://schemas.microsoft.com/office/drawing/2014/main" id="{B050B9EF-A463-AD48-A92A-4A9BAD84CD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47540" y="308444"/>
                <a:ext cx="582120" cy="569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墨迹 26">
                <a:extLst>
                  <a:ext uri="{FF2B5EF4-FFF2-40B4-BE49-F238E27FC236}">
                    <a16:creationId xmlns:a16="http://schemas.microsoft.com/office/drawing/2014/main" id="{0D786D0B-B857-744E-BB2C-79523604628A}"/>
                  </a:ext>
                </a:extLst>
              </p14:cNvPr>
              <p14:cNvContentPartPr/>
              <p14:nvPr/>
            </p14:nvContentPartPr>
            <p14:xfrm>
              <a:off x="4844620" y="559009"/>
              <a:ext cx="199440" cy="180720"/>
            </p14:xfrm>
          </p:contentPart>
        </mc:Choice>
        <mc:Fallback>
          <p:pic>
            <p:nvPicPr>
              <p:cNvPr id="23" name="墨迹 26">
                <a:extLst>
                  <a:ext uri="{FF2B5EF4-FFF2-40B4-BE49-F238E27FC236}">
                    <a16:creationId xmlns:a16="http://schemas.microsoft.com/office/drawing/2014/main" id="{0D786D0B-B857-744E-BB2C-79523604628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37060" y="551449"/>
                <a:ext cx="2145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3EA06C0E-592B-6548-B3F4-B07D9A5A2F89}"/>
                  </a:ext>
                </a:extLst>
              </p14:cNvPr>
              <p14:cNvContentPartPr/>
              <p14:nvPr/>
            </p14:nvContentPartPr>
            <p14:xfrm>
              <a:off x="8233913" y="717250"/>
              <a:ext cx="19080" cy="1908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3EA06C0E-592B-6548-B3F4-B07D9A5A2F8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26353" y="709690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63E6314C-1794-114B-8B72-BF7259400A18}"/>
                  </a:ext>
                </a:extLst>
              </p14:cNvPr>
              <p14:cNvContentPartPr/>
              <p14:nvPr/>
            </p14:nvContentPartPr>
            <p14:xfrm>
              <a:off x="8240393" y="860530"/>
              <a:ext cx="25200" cy="2520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63E6314C-1794-114B-8B72-BF7259400A1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2833" y="852970"/>
                <a:ext cx="40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6" name="墨迹 36">
                <a:extLst>
                  <a:ext uri="{FF2B5EF4-FFF2-40B4-BE49-F238E27FC236}">
                    <a16:creationId xmlns:a16="http://schemas.microsoft.com/office/drawing/2014/main" id="{4C0828A7-0DCD-FC4F-932E-1ED55C1BCE07}"/>
                  </a:ext>
                </a:extLst>
              </p14:cNvPr>
              <p14:cNvContentPartPr/>
              <p14:nvPr/>
            </p14:nvContentPartPr>
            <p14:xfrm>
              <a:off x="6937553" y="336730"/>
              <a:ext cx="1003680" cy="493200"/>
            </p14:xfrm>
          </p:contentPart>
        </mc:Choice>
        <mc:Fallback>
          <p:pic>
            <p:nvPicPr>
              <p:cNvPr id="36" name="墨迹 36">
                <a:extLst>
                  <a:ext uri="{FF2B5EF4-FFF2-40B4-BE49-F238E27FC236}">
                    <a16:creationId xmlns:a16="http://schemas.microsoft.com/office/drawing/2014/main" id="{4C0828A7-0DCD-FC4F-932E-1ED55C1BCE0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9996" y="329164"/>
                <a:ext cx="1018795" cy="508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587F0032-2C5C-5C46-A43C-974F4D90E1D9}"/>
                  </a:ext>
                </a:extLst>
              </p14:cNvPr>
              <p14:cNvContentPartPr/>
              <p14:nvPr/>
            </p14:nvContentPartPr>
            <p14:xfrm>
              <a:off x="1370513" y="1483690"/>
              <a:ext cx="156240" cy="6876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587F0032-2C5C-5C46-A43C-974F4D90E1D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62953" y="1476490"/>
                <a:ext cx="1713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F3F004B2-ACBB-D94F-8EBA-5A1A2CAF154A}"/>
                  </a:ext>
                </a:extLst>
              </p14:cNvPr>
              <p14:cNvContentPartPr/>
              <p14:nvPr/>
            </p14:nvContentPartPr>
            <p14:xfrm>
              <a:off x="1383833" y="1727050"/>
              <a:ext cx="211680" cy="3168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F3F004B2-ACBB-D94F-8EBA-5A1A2CAF154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76273" y="1719490"/>
                <a:ext cx="2268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985F9E2B-229C-2C42-8CD1-C0EF00FB8D94}"/>
                  </a:ext>
                </a:extLst>
              </p14:cNvPr>
              <p14:cNvContentPartPr/>
              <p14:nvPr/>
            </p14:nvContentPartPr>
            <p14:xfrm>
              <a:off x="3035153" y="1191010"/>
              <a:ext cx="81360" cy="5652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985F9E2B-229C-2C42-8CD1-C0EF00FB8D9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27593" y="1183450"/>
                <a:ext cx="964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F2E933D8-7B82-2B4A-8CC5-D9D8BA444973}"/>
                  </a:ext>
                </a:extLst>
              </p14:cNvPr>
              <p14:cNvContentPartPr/>
              <p14:nvPr/>
            </p14:nvContentPartPr>
            <p14:xfrm>
              <a:off x="4936313" y="1602130"/>
              <a:ext cx="43920" cy="648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F2E933D8-7B82-2B4A-8CC5-D9D8BA44497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28753" y="1594930"/>
                <a:ext cx="59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CF52300D-97DE-CB45-8834-1F3A5B8B37A8}"/>
                  </a:ext>
                </a:extLst>
              </p14:cNvPr>
              <p14:cNvContentPartPr/>
              <p14:nvPr/>
            </p14:nvContentPartPr>
            <p14:xfrm>
              <a:off x="4942433" y="1714450"/>
              <a:ext cx="25200" cy="2520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CF52300D-97DE-CB45-8834-1F3A5B8B37A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34873" y="1706890"/>
                <a:ext cx="40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4E594ABA-18A5-9447-ABB7-F2211F5CAEDD}"/>
                  </a:ext>
                </a:extLst>
              </p14:cNvPr>
              <p14:cNvContentPartPr/>
              <p14:nvPr/>
            </p14:nvContentPartPr>
            <p14:xfrm>
              <a:off x="2411633" y="2157250"/>
              <a:ext cx="124920" cy="55224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4E594ABA-18A5-9447-ABB7-F2211F5CAED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04073" y="2149690"/>
                <a:ext cx="140040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36927999-BC9B-1341-B255-5AFC28E7F3DC}"/>
                  </a:ext>
                </a:extLst>
              </p14:cNvPr>
              <p14:cNvContentPartPr/>
              <p14:nvPr/>
            </p14:nvContentPartPr>
            <p14:xfrm>
              <a:off x="2891513" y="2032330"/>
              <a:ext cx="324360" cy="21852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36927999-BC9B-1341-B255-5AFC28E7F3D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83953" y="2024770"/>
                <a:ext cx="3394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6" name="墨迹 59">
                <a:extLst>
                  <a:ext uri="{FF2B5EF4-FFF2-40B4-BE49-F238E27FC236}">
                    <a16:creationId xmlns:a16="http://schemas.microsoft.com/office/drawing/2014/main" id="{CD6AF046-31A2-5B4A-B088-D09F7A0991A5}"/>
                  </a:ext>
                </a:extLst>
              </p14:cNvPr>
              <p14:cNvContentPartPr/>
              <p14:nvPr/>
            </p14:nvContentPartPr>
            <p14:xfrm>
              <a:off x="3895193" y="1278130"/>
              <a:ext cx="742320" cy="405720"/>
            </p14:xfrm>
          </p:contentPart>
        </mc:Choice>
        <mc:Fallback>
          <p:pic>
            <p:nvPicPr>
              <p:cNvPr id="56" name="墨迹 59">
                <a:extLst>
                  <a:ext uri="{FF2B5EF4-FFF2-40B4-BE49-F238E27FC236}">
                    <a16:creationId xmlns:a16="http://schemas.microsoft.com/office/drawing/2014/main" id="{CD6AF046-31A2-5B4A-B088-D09F7A0991A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87633" y="1270570"/>
                <a:ext cx="75708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7" name="墨迹 60">
                <a:extLst>
                  <a:ext uri="{FF2B5EF4-FFF2-40B4-BE49-F238E27FC236}">
                    <a16:creationId xmlns:a16="http://schemas.microsoft.com/office/drawing/2014/main" id="{95433925-BC2D-934F-A795-58C71D0D84B8}"/>
                  </a:ext>
                </a:extLst>
              </p14:cNvPr>
              <p14:cNvContentPartPr/>
              <p14:nvPr/>
            </p14:nvContentPartPr>
            <p14:xfrm>
              <a:off x="3464993" y="1259410"/>
              <a:ext cx="231120" cy="417960"/>
            </p14:xfrm>
          </p:contentPart>
        </mc:Choice>
        <mc:Fallback>
          <p:pic>
            <p:nvPicPr>
              <p:cNvPr id="57" name="墨迹 60">
                <a:extLst>
                  <a:ext uri="{FF2B5EF4-FFF2-40B4-BE49-F238E27FC236}">
                    <a16:creationId xmlns:a16="http://schemas.microsoft.com/office/drawing/2014/main" id="{95433925-BC2D-934F-A795-58C71D0D84B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57433" y="1251850"/>
                <a:ext cx="24624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8" name="墨迹 61">
                <a:extLst>
                  <a:ext uri="{FF2B5EF4-FFF2-40B4-BE49-F238E27FC236}">
                    <a16:creationId xmlns:a16="http://schemas.microsoft.com/office/drawing/2014/main" id="{2D84D8F1-8B2E-B845-BB06-7D0239945D80}"/>
                  </a:ext>
                </a:extLst>
              </p14:cNvPr>
              <p14:cNvContentPartPr/>
              <p14:nvPr/>
            </p14:nvContentPartPr>
            <p14:xfrm>
              <a:off x="2661113" y="1377850"/>
              <a:ext cx="498960" cy="330840"/>
            </p14:xfrm>
          </p:contentPart>
        </mc:Choice>
        <mc:Fallback>
          <p:pic>
            <p:nvPicPr>
              <p:cNvPr id="58" name="墨迹 61">
                <a:extLst>
                  <a:ext uri="{FF2B5EF4-FFF2-40B4-BE49-F238E27FC236}">
                    <a16:creationId xmlns:a16="http://schemas.microsoft.com/office/drawing/2014/main" id="{2D84D8F1-8B2E-B845-BB06-7D0239945D8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53553" y="1370290"/>
                <a:ext cx="51408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9" name="墨迹 62">
                <a:extLst>
                  <a:ext uri="{FF2B5EF4-FFF2-40B4-BE49-F238E27FC236}">
                    <a16:creationId xmlns:a16="http://schemas.microsoft.com/office/drawing/2014/main" id="{B02277A5-55C2-E240-8689-DF8E8D3A300F}"/>
                  </a:ext>
                </a:extLst>
              </p14:cNvPr>
              <p14:cNvContentPartPr/>
              <p14:nvPr/>
            </p14:nvContentPartPr>
            <p14:xfrm>
              <a:off x="1900433" y="1340410"/>
              <a:ext cx="511560" cy="405720"/>
            </p14:xfrm>
          </p:contentPart>
        </mc:Choice>
        <mc:Fallback>
          <p:pic>
            <p:nvPicPr>
              <p:cNvPr id="59" name="墨迹 62">
                <a:extLst>
                  <a:ext uri="{FF2B5EF4-FFF2-40B4-BE49-F238E27FC236}">
                    <a16:creationId xmlns:a16="http://schemas.microsoft.com/office/drawing/2014/main" id="{B02277A5-55C2-E240-8689-DF8E8D3A300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2873" y="1332850"/>
                <a:ext cx="52668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8" name="墨迹 69">
                <a:extLst>
                  <a:ext uri="{FF2B5EF4-FFF2-40B4-BE49-F238E27FC236}">
                    <a16:creationId xmlns:a16="http://schemas.microsoft.com/office/drawing/2014/main" id="{3E1D73F5-ADAD-2547-8ED8-24E4DC3ADA2C}"/>
                  </a:ext>
                </a:extLst>
              </p14:cNvPr>
              <p14:cNvContentPartPr/>
              <p14:nvPr/>
            </p14:nvContentPartPr>
            <p14:xfrm>
              <a:off x="3945233" y="2325370"/>
              <a:ext cx="249480" cy="174960"/>
            </p14:xfrm>
          </p:contentPart>
        </mc:Choice>
        <mc:Fallback>
          <p:pic>
            <p:nvPicPr>
              <p:cNvPr id="68" name="墨迹 69">
                <a:extLst>
                  <a:ext uri="{FF2B5EF4-FFF2-40B4-BE49-F238E27FC236}">
                    <a16:creationId xmlns:a16="http://schemas.microsoft.com/office/drawing/2014/main" id="{3E1D73F5-ADAD-2547-8ED8-24E4DC3ADA2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937684" y="2317810"/>
                <a:ext cx="264578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9" name="墨迹 70">
                <a:extLst>
                  <a:ext uri="{FF2B5EF4-FFF2-40B4-BE49-F238E27FC236}">
                    <a16:creationId xmlns:a16="http://schemas.microsoft.com/office/drawing/2014/main" id="{1A2AD105-001A-1648-8103-8FAEFA88CB03}"/>
                  </a:ext>
                </a:extLst>
              </p14:cNvPr>
              <p14:cNvContentPartPr/>
              <p14:nvPr/>
            </p14:nvContentPartPr>
            <p14:xfrm>
              <a:off x="2935073" y="2132050"/>
              <a:ext cx="524160" cy="683280"/>
            </p14:xfrm>
          </p:contentPart>
        </mc:Choice>
        <mc:Fallback>
          <p:pic>
            <p:nvPicPr>
              <p:cNvPr id="69" name="墨迹 70">
                <a:extLst>
                  <a:ext uri="{FF2B5EF4-FFF2-40B4-BE49-F238E27FC236}">
                    <a16:creationId xmlns:a16="http://schemas.microsoft.com/office/drawing/2014/main" id="{1A2AD105-001A-1648-8103-8FAEFA88CB0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27873" y="2124490"/>
                <a:ext cx="538920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7" name="墨迹 77">
                <a:extLst>
                  <a:ext uri="{FF2B5EF4-FFF2-40B4-BE49-F238E27FC236}">
                    <a16:creationId xmlns:a16="http://schemas.microsoft.com/office/drawing/2014/main" id="{90945F82-E19B-9747-A926-F93988D86EE3}"/>
                  </a:ext>
                </a:extLst>
              </p14:cNvPr>
              <p14:cNvContentPartPr/>
              <p14:nvPr/>
            </p14:nvContentPartPr>
            <p14:xfrm>
              <a:off x="4780433" y="1758010"/>
              <a:ext cx="2453760" cy="561600"/>
            </p14:xfrm>
          </p:contentPart>
        </mc:Choice>
        <mc:Fallback>
          <p:pic>
            <p:nvPicPr>
              <p:cNvPr id="77" name="墨迹 77">
                <a:extLst>
                  <a:ext uri="{FF2B5EF4-FFF2-40B4-BE49-F238E27FC236}">
                    <a16:creationId xmlns:a16="http://schemas.microsoft.com/office/drawing/2014/main" id="{90945F82-E19B-9747-A926-F93988D86EE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72873" y="1750445"/>
                <a:ext cx="2468880" cy="576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7BA49549-C6EB-9C49-AA54-12F2E06E6458}"/>
                  </a:ext>
                </a:extLst>
              </p14:cNvPr>
              <p14:cNvContentPartPr/>
              <p14:nvPr/>
            </p14:nvContentPartPr>
            <p14:xfrm>
              <a:off x="5017313" y="2437690"/>
              <a:ext cx="293400" cy="44928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7BA49549-C6EB-9C49-AA54-12F2E06E645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009753" y="2430130"/>
                <a:ext cx="30852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0E1D110C-7D23-8848-954A-C72200A1D591}"/>
                  </a:ext>
                </a:extLst>
              </p14:cNvPr>
              <p14:cNvContentPartPr/>
              <p14:nvPr/>
            </p14:nvContentPartPr>
            <p14:xfrm>
              <a:off x="5727953" y="2487370"/>
              <a:ext cx="100080" cy="33696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0E1D110C-7D23-8848-954A-C72200A1D59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720393" y="2479810"/>
                <a:ext cx="11520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8D2CDCA9-AE4D-4349-84BA-781651EFAA86}"/>
                  </a:ext>
                </a:extLst>
              </p14:cNvPr>
              <p14:cNvContentPartPr/>
              <p14:nvPr/>
            </p14:nvContentPartPr>
            <p14:xfrm>
              <a:off x="6002273" y="2568370"/>
              <a:ext cx="168840" cy="19692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8D2CDCA9-AE4D-4349-84BA-781651EFAA8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94713" y="2561170"/>
                <a:ext cx="18360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CC6214DD-965A-DB43-B7EA-5F1C24EBCD76}"/>
                  </a:ext>
                </a:extLst>
              </p14:cNvPr>
              <p14:cNvContentPartPr/>
              <p14:nvPr/>
            </p14:nvContentPartPr>
            <p14:xfrm>
              <a:off x="6363713" y="2637130"/>
              <a:ext cx="143640" cy="648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CC6214DD-965A-DB43-B7EA-5F1C24EBCD7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56513" y="2629570"/>
                <a:ext cx="1587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5087989A-2039-5147-A4C9-0E4FBD8D5B92}"/>
                  </a:ext>
                </a:extLst>
              </p14:cNvPr>
              <p14:cNvContentPartPr/>
              <p14:nvPr/>
            </p14:nvContentPartPr>
            <p14:xfrm>
              <a:off x="6694193" y="2418970"/>
              <a:ext cx="199800" cy="39312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5087989A-2039-5147-A4C9-0E4FBD8D5B9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686633" y="2411410"/>
                <a:ext cx="21492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70463206-31F5-DC41-818A-BE4129935CC2}"/>
                  </a:ext>
                </a:extLst>
              </p14:cNvPr>
              <p14:cNvContentPartPr/>
              <p14:nvPr/>
            </p14:nvContentPartPr>
            <p14:xfrm>
              <a:off x="7062113" y="2462530"/>
              <a:ext cx="106200" cy="44280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70463206-31F5-DC41-818A-BE4129935CC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54553" y="2454970"/>
                <a:ext cx="12132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6348AB07-FEC8-0349-9277-FF77827573B5}"/>
                  </a:ext>
                </a:extLst>
              </p14:cNvPr>
              <p14:cNvContentPartPr/>
              <p14:nvPr/>
            </p14:nvContentPartPr>
            <p14:xfrm>
              <a:off x="7373873" y="2493850"/>
              <a:ext cx="43920" cy="19980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6348AB07-FEC8-0349-9277-FF77827573B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66313" y="2486290"/>
                <a:ext cx="5904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79E4D7D0-6F67-8A41-971B-472740FAF25E}"/>
                  </a:ext>
                </a:extLst>
              </p14:cNvPr>
              <p14:cNvContentPartPr/>
              <p14:nvPr/>
            </p14:nvContentPartPr>
            <p14:xfrm>
              <a:off x="7361273" y="2830450"/>
              <a:ext cx="19080" cy="3168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79E4D7D0-6F67-8A41-971B-472740FAF25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353713" y="2822890"/>
                <a:ext cx="34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89" name="墨迹 89">
                <a:extLst>
                  <a:ext uri="{FF2B5EF4-FFF2-40B4-BE49-F238E27FC236}">
                    <a16:creationId xmlns:a16="http://schemas.microsoft.com/office/drawing/2014/main" id="{E58C123C-ABD9-084D-A247-F0EE291FC70D}"/>
                  </a:ext>
                </a:extLst>
              </p14:cNvPr>
              <p14:cNvContentPartPr/>
              <p14:nvPr/>
            </p14:nvContentPartPr>
            <p14:xfrm>
              <a:off x="5491073" y="2487370"/>
              <a:ext cx="25200" cy="405000"/>
            </p14:xfrm>
          </p:contentPart>
        </mc:Choice>
        <mc:Fallback>
          <p:pic>
            <p:nvPicPr>
              <p:cNvPr id="89" name="墨迹 89">
                <a:extLst>
                  <a:ext uri="{FF2B5EF4-FFF2-40B4-BE49-F238E27FC236}">
                    <a16:creationId xmlns:a16="http://schemas.microsoft.com/office/drawing/2014/main" id="{E58C123C-ABD9-084D-A247-F0EE291FC70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483513" y="2479810"/>
                <a:ext cx="4032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8B3E44D8-B3AF-A44A-9FEE-F5AA4E47B3FA}"/>
                  </a:ext>
                </a:extLst>
              </p14:cNvPr>
              <p14:cNvContentPartPr/>
              <p14:nvPr/>
            </p14:nvContentPartPr>
            <p14:xfrm>
              <a:off x="10384553" y="2294410"/>
              <a:ext cx="231120" cy="26856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8B3E44D8-B3AF-A44A-9FEE-F5AA4E47B3F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377353" y="2286850"/>
                <a:ext cx="24624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8" name="墨迹 99">
                <a:extLst>
                  <a:ext uri="{FF2B5EF4-FFF2-40B4-BE49-F238E27FC236}">
                    <a16:creationId xmlns:a16="http://schemas.microsoft.com/office/drawing/2014/main" id="{C320ADF3-27C0-0C4B-8433-8850225A6326}"/>
                  </a:ext>
                </a:extLst>
              </p14:cNvPr>
              <p14:cNvContentPartPr/>
              <p14:nvPr/>
            </p14:nvContentPartPr>
            <p14:xfrm>
              <a:off x="9917273" y="2250490"/>
              <a:ext cx="243360" cy="299520"/>
            </p14:xfrm>
          </p:contentPart>
        </mc:Choice>
        <mc:Fallback>
          <p:pic>
            <p:nvPicPr>
              <p:cNvPr id="98" name="墨迹 99">
                <a:extLst>
                  <a:ext uri="{FF2B5EF4-FFF2-40B4-BE49-F238E27FC236}">
                    <a16:creationId xmlns:a16="http://schemas.microsoft.com/office/drawing/2014/main" id="{C320ADF3-27C0-0C4B-8433-8850225A632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909713" y="2242930"/>
                <a:ext cx="25848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9" name="墨迹 100">
                <a:extLst>
                  <a:ext uri="{FF2B5EF4-FFF2-40B4-BE49-F238E27FC236}">
                    <a16:creationId xmlns:a16="http://schemas.microsoft.com/office/drawing/2014/main" id="{532B974E-5E02-9D48-8514-3DAAC6A44365}"/>
                  </a:ext>
                </a:extLst>
              </p14:cNvPr>
              <p14:cNvContentPartPr/>
              <p14:nvPr/>
            </p14:nvContentPartPr>
            <p14:xfrm>
              <a:off x="8657993" y="1988770"/>
              <a:ext cx="1041480" cy="611280"/>
            </p14:xfrm>
          </p:contentPart>
        </mc:Choice>
        <mc:Fallback>
          <p:pic>
            <p:nvPicPr>
              <p:cNvPr id="99" name="墨迹 100">
                <a:extLst>
                  <a:ext uri="{FF2B5EF4-FFF2-40B4-BE49-F238E27FC236}">
                    <a16:creationId xmlns:a16="http://schemas.microsoft.com/office/drawing/2014/main" id="{532B974E-5E02-9D48-8514-3DAAC6A4436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650433" y="1981210"/>
                <a:ext cx="1056600" cy="62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0" name="墨迹 111">
                <a:extLst>
                  <a:ext uri="{FF2B5EF4-FFF2-40B4-BE49-F238E27FC236}">
                    <a16:creationId xmlns:a16="http://schemas.microsoft.com/office/drawing/2014/main" id="{CAEA31AE-7C6E-D94F-99A0-1499F0F23D8D}"/>
                  </a:ext>
                </a:extLst>
              </p14:cNvPr>
              <p14:cNvContentPartPr/>
              <p14:nvPr/>
            </p14:nvContentPartPr>
            <p14:xfrm>
              <a:off x="1977833" y="3453610"/>
              <a:ext cx="845640" cy="505440"/>
            </p14:xfrm>
          </p:contentPart>
        </mc:Choice>
        <mc:Fallback>
          <p:pic>
            <p:nvPicPr>
              <p:cNvPr id="110" name="墨迹 111">
                <a:extLst>
                  <a:ext uri="{FF2B5EF4-FFF2-40B4-BE49-F238E27FC236}">
                    <a16:creationId xmlns:a16="http://schemas.microsoft.com/office/drawing/2014/main" id="{CAEA31AE-7C6E-D94F-99A0-1499F0F23D8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970630" y="3446050"/>
                <a:ext cx="860766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1" name="墨迹 112">
                <a:extLst>
                  <a:ext uri="{FF2B5EF4-FFF2-40B4-BE49-F238E27FC236}">
                    <a16:creationId xmlns:a16="http://schemas.microsoft.com/office/drawing/2014/main" id="{1C6107E6-E227-3F48-9021-B79B7709E26D}"/>
                  </a:ext>
                </a:extLst>
              </p14:cNvPr>
              <p14:cNvContentPartPr/>
              <p14:nvPr/>
            </p14:nvContentPartPr>
            <p14:xfrm>
              <a:off x="1220753" y="3428770"/>
              <a:ext cx="474120" cy="498600"/>
            </p14:xfrm>
          </p:contentPart>
        </mc:Choice>
        <mc:Fallback>
          <p:pic>
            <p:nvPicPr>
              <p:cNvPr id="111" name="墨迹 112">
                <a:extLst>
                  <a:ext uri="{FF2B5EF4-FFF2-40B4-BE49-F238E27FC236}">
                    <a16:creationId xmlns:a16="http://schemas.microsoft.com/office/drawing/2014/main" id="{1C6107E6-E227-3F48-9021-B79B7709E26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213553" y="3421205"/>
                <a:ext cx="489240" cy="513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152AA1E7-E9FF-BA40-82D2-23E7155BB6B3}"/>
                  </a:ext>
                </a:extLst>
              </p14:cNvPr>
              <p14:cNvContentPartPr/>
              <p14:nvPr/>
            </p14:nvContentPartPr>
            <p14:xfrm>
              <a:off x="3464993" y="3603370"/>
              <a:ext cx="25200" cy="19368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152AA1E7-E9FF-BA40-82D2-23E7155BB6B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457433" y="3595810"/>
                <a:ext cx="4032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E8ABE739-3E10-814C-ABCA-F285FD501A52}"/>
                  </a:ext>
                </a:extLst>
              </p14:cNvPr>
              <p14:cNvContentPartPr/>
              <p14:nvPr/>
            </p14:nvContentPartPr>
            <p14:xfrm>
              <a:off x="3215873" y="3659530"/>
              <a:ext cx="68760" cy="17496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E8ABE739-3E10-814C-ABCA-F285FD501A5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208313" y="3651970"/>
                <a:ext cx="838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7F08E0C1-074A-2A4C-AEBE-945A80631473}"/>
                  </a:ext>
                </a:extLst>
              </p14:cNvPr>
              <p14:cNvContentPartPr/>
              <p14:nvPr/>
            </p14:nvContentPartPr>
            <p14:xfrm>
              <a:off x="3664433" y="3590770"/>
              <a:ext cx="93960" cy="29952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7F08E0C1-074A-2A4C-AEBE-945A8063147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657233" y="3583210"/>
                <a:ext cx="10908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3CF32F60-10B1-7A46-BB9C-80D8B1B35321}"/>
                  </a:ext>
                </a:extLst>
              </p14:cNvPr>
              <p14:cNvContentPartPr/>
              <p14:nvPr/>
            </p14:nvContentPartPr>
            <p14:xfrm>
              <a:off x="4468673" y="3516250"/>
              <a:ext cx="75240" cy="43668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3CF32F60-10B1-7A46-BB9C-80D8B1B3532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461113" y="3508690"/>
                <a:ext cx="9036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7103060F-BFFC-0248-B29F-7E1DF3D82C65}"/>
                  </a:ext>
                </a:extLst>
              </p14:cNvPr>
              <p14:cNvContentPartPr/>
              <p14:nvPr/>
            </p14:nvContentPartPr>
            <p14:xfrm>
              <a:off x="4842713" y="3353890"/>
              <a:ext cx="199800" cy="30564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7103060F-BFFC-0248-B29F-7E1DF3D82C6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835153" y="3346330"/>
                <a:ext cx="21492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93312733-6DC8-C149-BE8F-EDDD5EE24734}"/>
                  </a:ext>
                </a:extLst>
              </p14:cNvPr>
              <p14:cNvContentPartPr/>
              <p14:nvPr/>
            </p14:nvContentPartPr>
            <p14:xfrm>
              <a:off x="4892753" y="3827650"/>
              <a:ext cx="99360" cy="14364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93312733-6DC8-C149-BE8F-EDDD5EE2473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885193" y="3820090"/>
                <a:ext cx="1144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6CF0F48D-DC5F-6D4A-934E-B3094C73ACE7}"/>
                  </a:ext>
                </a:extLst>
              </p14:cNvPr>
              <p14:cNvContentPartPr/>
              <p14:nvPr/>
            </p14:nvContentPartPr>
            <p14:xfrm>
              <a:off x="5279033" y="3460810"/>
              <a:ext cx="118080" cy="51696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6CF0F48D-DC5F-6D4A-934E-B3094C73ACE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271473" y="3453250"/>
                <a:ext cx="13320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9CE31895-F696-914B-974F-9575C9599C95}"/>
                  </a:ext>
                </a:extLst>
              </p14:cNvPr>
              <p14:cNvContentPartPr/>
              <p14:nvPr/>
            </p14:nvContentPartPr>
            <p14:xfrm>
              <a:off x="6351473" y="3403930"/>
              <a:ext cx="131400" cy="49716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9CE31895-F696-914B-974F-9575C9599C9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343913" y="3396370"/>
                <a:ext cx="14616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FAF2B5E3-F307-E94C-ACB9-F4831EB9E2BA}"/>
                  </a:ext>
                </a:extLst>
              </p14:cNvPr>
              <p14:cNvContentPartPr/>
              <p14:nvPr/>
            </p14:nvContentPartPr>
            <p14:xfrm>
              <a:off x="6775193" y="3304210"/>
              <a:ext cx="118800" cy="26208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FAF2B5E3-F307-E94C-ACB9-F4831EB9E2B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767633" y="3296650"/>
                <a:ext cx="13392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11D291E2-FD6D-9549-9850-4A9F779D88A9}"/>
                  </a:ext>
                </a:extLst>
              </p14:cNvPr>
              <p14:cNvContentPartPr/>
              <p14:nvPr/>
            </p14:nvContentPartPr>
            <p14:xfrm>
              <a:off x="6712913" y="3753130"/>
              <a:ext cx="168840" cy="13140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11D291E2-FD6D-9549-9850-4A9F779D88A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705353" y="3745570"/>
                <a:ext cx="1836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B3A3242C-A322-BA42-83DB-7D8CC9958C72}"/>
                  </a:ext>
                </a:extLst>
              </p14:cNvPr>
              <p14:cNvContentPartPr/>
              <p14:nvPr/>
            </p14:nvContentPartPr>
            <p14:xfrm>
              <a:off x="7143113" y="3279370"/>
              <a:ext cx="106200" cy="69840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B3A3242C-A322-BA42-83DB-7D8CC9958C7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135553" y="3271810"/>
                <a:ext cx="121320" cy="71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77E31427-94F1-2346-A711-477FA4170DE6}"/>
                  </a:ext>
                </a:extLst>
              </p14:cNvPr>
              <p14:cNvContentPartPr/>
              <p14:nvPr/>
            </p14:nvContentPartPr>
            <p14:xfrm>
              <a:off x="7697873" y="3522370"/>
              <a:ext cx="199080" cy="5040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77E31427-94F1-2346-A711-477FA4170DE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690313" y="3514810"/>
                <a:ext cx="2142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89680B82-94B3-F94C-B179-2CE3064CC4CA}"/>
                  </a:ext>
                </a:extLst>
              </p14:cNvPr>
              <p14:cNvContentPartPr/>
              <p14:nvPr/>
            </p14:nvContentPartPr>
            <p14:xfrm>
              <a:off x="7716593" y="3709210"/>
              <a:ext cx="293400" cy="1908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89680B82-94B3-F94C-B179-2CE3064CC4C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709033" y="3701650"/>
                <a:ext cx="3085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B8C6EDAE-D889-0641-AD7F-9E6702D2F5E8}"/>
                  </a:ext>
                </a:extLst>
              </p14:cNvPr>
              <p14:cNvContentPartPr/>
              <p14:nvPr/>
            </p14:nvContentPartPr>
            <p14:xfrm>
              <a:off x="8346233" y="3434890"/>
              <a:ext cx="43920" cy="33696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B8C6EDAE-D889-0641-AD7F-9E6702D2F5E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338673" y="3427690"/>
                <a:ext cx="5904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30" name="墨迹 130">
                <a:extLst>
                  <a:ext uri="{FF2B5EF4-FFF2-40B4-BE49-F238E27FC236}">
                    <a16:creationId xmlns:a16="http://schemas.microsoft.com/office/drawing/2014/main" id="{139E8CDC-AAA8-C54F-AE74-F495DD5E9568}"/>
                  </a:ext>
                </a:extLst>
              </p14:cNvPr>
              <p14:cNvContentPartPr/>
              <p14:nvPr/>
            </p14:nvContentPartPr>
            <p14:xfrm>
              <a:off x="5771513" y="3653410"/>
              <a:ext cx="237240" cy="168480"/>
            </p14:xfrm>
          </p:contentPart>
        </mc:Choice>
        <mc:Fallback>
          <p:pic>
            <p:nvPicPr>
              <p:cNvPr id="130" name="墨迹 130">
                <a:extLst>
                  <a:ext uri="{FF2B5EF4-FFF2-40B4-BE49-F238E27FC236}">
                    <a16:creationId xmlns:a16="http://schemas.microsoft.com/office/drawing/2014/main" id="{139E8CDC-AAA8-C54F-AE74-F495DD5E956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763953" y="3645866"/>
                <a:ext cx="252360" cy="183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A75DE533-DC8F-BC41-A486-A5FD1080A503}"/>
                  </a:ext>
                </a:extLst>
              </p14:cNvPr>
              <p14:cNvContentPartPr/>
              <p14:nvPr/>
            </p14:nvContentPartPr>
            <p14:xfrm>
              <a:off x="3764513" y="4395730"/>
              <a:ext cx="87480" cy="28008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A75DE533-DC8F-BC41-A486-A5FD1080A50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756953" y="4388170"/>
                <a:ext cx="10260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65DDF04E-D534-0F4F-B700-34B25E2817D2}"/>
                  </a:ext>
                </a:extLst>
              </p14:cNvPr>
              <p14:cNvContentPartPr/>
              <p14:nvPr/>
            </p14:nvContentPartPr>
            <p14:xfrm>
              <a:off x="4574873" y="4407610"/>
              <a:ext cx="137520" cy="56088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65DDF04E-D534-0F4F-B700-34B25E2817D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567313" y="4400050"/>
                <a:ext cx="15264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B4A98579-FDC9-A640-B932-B636D2AA7A73}"/>
                  </a:ext>
                </a:extLst>
              </p14:cNvPr>
              <p14:cNvContentPartPr/>
              <p14:nvPr/>
            </p14:nvContentPartPr>
            <p14:xfrm>
              <a:off x="5572073" y="4401130"/>
              <a:ext cx="118800" cy="56124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B4A98579-FDC9-A640-B932-B636D2AA7A7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564513" y="4393930"/>
                <a:ext cx="133920" cy="5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A790362C-CD2B-D344-9CE0-CBDAAA3A37CA}"/>
                  </a:ext>
                </a:extLst>
              </p14:cNvPr>
              <p14:cNvContentPartPr/>
              <p14:nvPr/>
            </p14:nvContentPartPr>
            <p14:xfrm>
              <a:off x="6675473" y="4301410"/>
              <a:ext cx="150120" cy="62388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A790362C-CD2B-D344-9CE0-CBDAAA3A37C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667913" y="4293850"/>
                <a:ext cx="165240" cy="6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43" name="墨迹 145">
                <a:extLst>
                  <a:ext uri="{FF2B5EF4-FFF2-40B4-BE49-F238E27FC236}">
                    <a16:creationId xmlns:a16="http://schemas.microsoft.com/office/drawing/2014/main" id="{6E992BC3-8B22-B143-BD94-4B7D1D11A38C}"/>
                  </a:ext>
                </a:extLst>
              </p14:cNvPr>
              <p14:cNvContentPartPr/>
              <p14:nvPr/>
            </p14:nvContentPartPr>
            <p14:xfrm>
              <a:off x="6002273" y="4563490"/>
              <a:ext cx="299520" cy="206280"/>
            </p14:xfrm>
          </p:contentPart>
        </mc:Choice>
        <mc:Fallback>
          <p:pic>
            <p:nvPicPr>
              <p:cNvPr id="143" name="墨迹 145">
                <a:extLst>
                  <a:ext uri="{FF2B5EF4-FFF2-40B4-BE49-F238E27FC236}">
                    <a16:creationId xmlns:a16="http://schemas.microsoft.com/office/drawing/2014/main" id="{6E992BC3-8B22-B143-BD94-4B7D1D11A38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994713" y="4555917"/>
                <a:ext cx="314640" cy="221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44" name="墨迹 146">
                <a:extLst>
                  <a:ext uri="{FF2B5EF4-FFF2-40B4-BE49-F238E27FC236}">
                    <a16:creationId xmlns:a16="http://schemas.microsoft.com/office/drawing/2014/main" id="{6D1771F1-CDF9-C348-9BFE-B800D420FA07}"/>
                  </a:ext>
                </a:extLst>
              </p14:cNvPr>
              <p14:cNvContentPartPr/>
              <p14:nvPr/>
            </p14:nvContentPartPr>
            <p14:xfrm>
              <a:off x="5067353" y="4314010"/>
              <a:ext cx="237240" cy="629280"/>
            </p14:xfrm>
          </p:contentPart>
        </mc:Choice>
        <mc:Fallback>
          <p:pic>
            <p:nvPicPr>
              <p:cNvPr id="144" name="墨迹 146">
                <a:extLst>
                  <a:ext uri="{FF2B5EF4-FFF2-40B4-BE49-F238E27FC236}">
                    <a16:creationId xmlns:a16="http://schemas.microsoft.com/office/drawing/2014/main" id="{6D1771F1-CDF9-C348-9BFE-B800D420FA0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059793" y="4306450"/>
                <a:ext cx="252360" cy="64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45" name="墨迹 147">
                <a:extLst>
                  <a:ext uri="{FF2B5EF4-FFF2-40B4-BE49-F238E27FC236}">
                    <a16:creationId xmlns:a16="http://schemas.microsoft.com/office/drawing/2014/main" id="{45190C95-BB38-EE44-A3ED-CD78EF093854}"/>
                  </a:ext>
                </a:extLst>
              </p14:cNvPr>
              <p14:cNvContentPartPr/>
              <p14:nvPr/>
            </p14:nvContentPartPr>
            <p14:xfrm>
              <a:off x="3228113" y="4413730"/>
              <a:ext cx="336960" cy="243720"/>
            </p14:xfrm>
          </p:contentPart>
        </mc:Choice>
        <mc:Fallback>
          <p:pic>
            <p:nvPicPr>
              <p:cNvPr id="145" name="墨迹 147">
                <a:extLst>
                  <a:ext uri="{FF2B5EF4-FFF2-40B4-BE49-F238E27FC236}">
                    <a16:creationId xmlns:a16="http://schemas.microsoft.com/office/drawing/2014/main" id="{45190C95-BB38-EE44-A3ED-CD78EF09385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220553" y="4406159"/>
                <a:ext cx="352080" cy="258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54" name="墨迹 154">
                <a:extLst>
                  <a:ext uri="{FF2B5EF4-FFF2-40B4-BE49-F238E27FC236}">
                    <a16:creationId xmlns:a16="http://schemas.microsoft.com/office/drawing/2014/main" id="{80D02F70-BB44-6F47-AE3C-E8B3B2B519BC}"/>
                  </a:ext>
                </a:extLst>
              </p14:cNvPr>
              <p14:cNvContentPartPr/>
              <p14:nvPr/>
            </p14:nvContentPartPr>
            <p14:xfrm>
              <a:off x="7018553" y="4195570"/>
              <a:ext cx="1016280" cy="816840"/>
            </p14:xfrm>
          </p:contentPart>
        </mc:Choice>
        <mc:Fallback>
          <p:pic>
            <p:nvPicPr>
              <p:cNvPr id="154" name="墨迹 154">
                <a:extLst>
                  <a:ext uri="{FF2B5EF4-FFF2-40B4-BE49-F238E27FC236}">
                    <a16:creationId xmlns:a16="http://schemas.microsoft.com/office/drawing/2014/main" id="{80D02F70-BB44-6F47-AE3C-E8B3B2B519B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010996" y="4188010"/>
                <a:ext cx="1031035" cy="83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6A580357-9A18-AB41-87A4-DB3743A9395E}"/>
                  </a:ext>
                </a:extLst>
              </p14:cNvPr>
              <p14:cNvContentPartPr/>
              <p14:nvPr/>
            </p14:nvContentPartPr>
            <p14:xfrm>
              <a:off x="10690193" y="4538290"/>
              <a:ext cx="174960" cy="21240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6A580357-9A18-AB41-87A4-DB3743A9395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682633" y="4531090"/>
                <a:ext cx="1900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63" name="墨迹 164">
                <a:extLst>
                  <a:ext uri="{FF2B5EF4-FFF2-40B4-BE49-F238E27FC236}">
                    <a16:creationId xmlns:a16="http://schemas.microsoft.com/office/drawing/2014/main" id="{844ED780-00F2-9547-B701-CE72D005FED0}"/>
                  </a:ext>
                </a:extLst>
              </p14:cNvPr>
              <p14:cNvContentPartPr/>
              <p14:nvPr/>
            </p14:nvContentPartPr>
            <p14:xfrm>
              <a:off x="10284833" y="4507330"/>
              <a:ext cx="181080" cy="231120"/>
            </p14:xfrm>
          </p:contentPart>
        </mc:Choice>
        <mc:Fallback>
          <p:pic>
            <p:nvPicPr>
              <p:cNvPr id="163" name="墨迹 164">
                <a:extLst>
                  <a:ext uri="{FF2B5EF4-FFF2-40B4-BE49-F238E27FC236}">
                    <a16:creationId xmlns:a16="http://schemas.microsoft.com/office/drawing/2014/main" id="{844ED780-00F2-9547-B701-CE72D005FED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277273" y="4499770"/>
                <a:ext cx="1962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64" name="墨迹 165">
                <a:extLst>
                  <a:ext uri="{FF2B5EF4-FFF2-40B4-BE49-F238E27FC236}">
                    <a16:creationId xmlns:a16="http://schemas.microsoft.com/office/drawing/2014/main" id="{7C425F7B-96A2-A349-BA36-2CCEC065FBA6}"/>
                  </a:ext>
                </a:extLst>
              </p14:cNvPr>
              <p14:cNvContentPartPr/>
              <p14:nvPr/>
            </p14:nvContentPartPr>
            <p14:xfrm>
              <a:off x="9237593" y="4332730"/>
              <a:ext cx="817200" cy="486000"/>
            </p14:xfrm>
          </p:contentPart>
        </mc:Choice>
        <mc:Fallback>
          <p:pic>
            <p:nvPicPr>
              <p:cNvPr id="164" name="墨迹 165">
                <a:extLst>
                  <a:ext uri="{FF2B5EF4-FFF2-40B4-BE49-F238E27FC236}">
                    <a16:creationId xmlns:a16="http://schemas.microsoft.com/office/drawing/2014/main" id="{7C425F7B-96A2-A349-BA36-2CCEC065FBA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230030" y="4325170"/>
                <a:ext cx="832327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E5DE5557-47EB-E949-80F1-A49607C1297F}"/>
                  </a:ext>
                </a:extLst>
              </p14:cNvPr>
              <p14:cNvContentPartPr/>
              <p14:nvPr/>
            </p14:nvContentPartPr>
            <p14:xfrm>
              <a:off x="3097433" y="5523250"/>
              <a:ext cx="75240" cy="16884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E5DE5557-47EB-E949-80F1-A49607C1297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89873" y="5515690"/>
                <a:ext cx="903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70" name="墨迹 170">
                <a:extLst>
                  <a:ext uri="{FF2B5EF4-FFF2-40B4-BE49-F238E27FC236}">
                    <a16:creationId xmlns:a16="http://schemas.microsoft.com/office/drawing/2014/main" id="{3B143CD7-7EA5-0F47-8677-0D5B458685FA}"/>
                  </a:ext>
                </a:extLst>
              </p14:cNvPr>
              <p14:cNvContentPartPr/>
              <p14:nvPr/>
            </p14:nvContentPartPr>
            <p14:xfrm>
              <a:off x="3353033" y="5349010"/>
              <a:ext cx="392400" cy="318240"/>
            </p14:xfrm>
          </p:contentPart>
        </mc:Choice>
        <mc:Fallback>
          <p:pic>
            <p:nvPicPr>
              <p:cNvPr id="170" name="墨迹 170">
                <a:extLst>
                  <a:ext uri="{FF2B5EF4-FFF2-40B4-BE49-F238E27FC236}">
                    <a16:creationId xmlns:a16="http://schemas.microsoft.com/office/drawing/2014/main" id="{3B143CD7-7EA5-0F47-8677-0D5B458685F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345473" y="5341450"/>
                <a:ext cx="40752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BBC8DAF9-5BFB-0E4C-8697-BDE46B81F14C}"/>
                  </a:ext>
                </a:extLst>
              </p14:cNvPr>
              <p14:cNvContentPartPr/>
              <p14:nvPr/>
            </p14:nvContentPartPr>
            <p14:xfrm>
              <a:off x="4481273" y="5342530"/>
              <a:ext cx="118800" cy="82872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BBC8DAF9-5BFB-0E4C-8697-BDE46B81F14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473713" y="5334970"/>
                <a:ext cx="133920" cy="8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78" name="墨迹 179">
                <a:extLst>
                  <a:ext uri="{FF2B5EF4-FFF2-40B4-BE49-F238E27FC236}">
                    <a16:creationId xmlns:a16="http://schemas.microsoft.com/office/drawing/2014/main" id="{686FE4F3-DA05-AA4A-A5C7-3156EEDA06C6}"/>
                  </a:ext>
                </a:extLst>
              </p14:cNvPr>
              <p14:cNvContentPartPr/>
              <p14:nvPr/>
            </p14:nvContentPartPr>
            <p14:xfrm>
              <a:off x="5765393" y="5604610"/>
              <a:ext cx="218520" cy="236880"/>
            </p14:xfrm>
          </p:contentPart>
        </mc:Choice>
        <mc:Fallback>
          <p:pic>
            <p:nvPicPr>
              <p:cNvPr id="178" name="墨迹 179">
                <a:extLst>
                  <a:ext uri="{FF2B5EF4-FFF2-40B4-BE49-F238E27FC236}">
                    <a16:creationId xmlns:a16="http://schemas.microsoft.com/office/drawing/2014/main" id="{686FE4F3-DA05-AA4A-A5C7-3156EEDA06C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757833" y="5597061"/>
                <a:ext cx="233640" cy="251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79" name="墨迹 180">
                <a:extLst>
                  <a:ext uri="{FF2B5EF4-FFF2-40B4-BE49-F238E27FC236}">
                    <a16:creationId xmlns:a16="http://schemas.microsoft.com/office/drawing/2014/main" id="{FC1BF6FB-960F-2640-9D90-212C00095A58}"/>
                  </a:ext>
                </a:extLst>
              </p14:cNvPr>
              <p14:cNvContentPartPr/>
              <p14:nvPr/>
            </p14:nvContentPartPr>
            <p14:xfrm>
              <a:off x="4874033" y="5305090"/>
              <a:ext cx="543240" cy="848160"/>
            </p14:xfrm>
          </p:contentPart>
        </mc:Choice>
        <mc:Fallback>
          <p:pic>
            <p:nvPicPr>
              <p:cNvPr id="179" name="墨迹 180">
                <a:extLst>
                  <a:ext uri="{FF2B5EF4-FFF2-40B4-BE49-F238E27FC236}">
                    <a16:creationId xmlns:a16="http://schemas.microsoft.com/office/drawing/2014/main" id="{FC1BF6FB-960F-2640-9D90-212C00095A5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866468" y="5297530"/>
                <a:ext cx="558370" cy="86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2CFBF830-11FD-6640-BE1E-E3DC11F3782F}"/>
                  </a:ext>
                </a:extLst>
              </p14:cNvPr>
              <p14:cNvContentPartPr/>
              <p14:nvPr/>
            </p14:nvContentPartPr>
            <p14:xfrm>
              <a:off x="6226553" y="5193130"/>
              <a:ext cx="124920" cy="91044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2CFBF830-11FD-6640-BE1E-E3DC11F3782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219353" y="5185570"/>
                <a:ext cx="140040" cy="9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86" name="墨迹 186">
                <a:extLst>
                  <a:ext uri="{FF2B5EF4-FFF2-40B4-BE49-F238E27FC236}">
                    <a16:creationId xmlns:a16="http://schemas.microsoft.com/office/drawing/2014/main" id="{86C61A1E-BB20-6D4A-832C-68AF74C568AE}"/>
                  </a:ext>
                </a:extLst>
              </p14:cNvPr>
              <p14:cNvContentPartPr/>
              <p14:nvPr/>
            </p14:nvContentPartPr>
            <p14:xfrm>
              <a:off x="6613193" y="5174410"/>
              <a:ext cx="598680" cy="280800"/>
            </p14:xfrm>
          </p:contentPart>
        </mc:Choice>
        <mc:Fallback>
          <p:pic>
            <p:nvPicPr>
              <p:cNvPr id="186" name="墨迹 186">
                <a:extLst>
                  <a:ext uri="{FF2B5EF4-FFF2-40B4-BE49-F238E27FC236}">
                    <a16:creationId xmlns:a16="http://schemas.microsoft.com/office/drawing/2014/main" id="{86C61A1E-BB20-6D4A-832C-68AF74C568A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605633" y="5166850"/>
                <a:ext cx="61380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8487557C-17D9-4D4B-9225-12A36DC57FCE}"/>
                  </a:ext>
                </a:extLst>
              </p14:cNvPr>
              <p14:cNvContentPartPr/>
              <p14:nvPr/>
            </p14:nvContentPartPr>
            <p14:xfrm>
              <a:off x="6887513" y="5712610"/>
              <a:ext cx="243360" cy="35928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8487557C-17D9-4D4B-9225-12A36DC57FC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879953" y="5705050"/>
                <a:ext cx="25848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338BA16F-9347-F643-ACD9-F369FCF2C03E}"/>
                  </a:ext>
                </a:extLst>
              </p14:cNvPr>
              <p14:cNvContentPartPr/>
              <p14:nvPr/>
            </p14:nvContentPartPr>
            <p14:xfrm>
              <a:off x="7436153" y="5211850"/>
              <a:ext cx="93960" cy="88488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338BA16F-9347-F643-ACD9-F369FCF2C03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428593" y="5204290"/>
                <a:ext cx="109080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AE42C030-3350-E04E-8DB8-C4A24696C87D}"/>
                  </a:ext>
                </a:extLst>
              </p14:cNvPr>
              <p14:cNvContentPartPr/>
              <p14:nvPr/>
            </p14:nvContentPartPr>
            <p14:xfrm>
              <a:off x="8183873" y="5261530"/>
              <a:ext cx="93960" cy="60516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AE42C030-3350-E04E-8DB8-C4A24696C87D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176313" y="5253970"/>
                <a:ext cx="10908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00" name="墨迹 201">
                <a:extLst>
                  <a:ext uri="{FF2B5EF4-FFF2-40B4-BE49-F238E27FC236}">
                    <a16:creationId xmlns:a16="http://schemas.microsoft.com/office/drawing/2014/main" id="{E3A50D82-EA48-2542-8528-239C49BED8E6}"/>
                  </a:ext>
                </a:extLst>
              </p14:cNvPr>
              <p14:cNvContentPartPr/>
              <p14:nvPr/>
            </p14:nvContentPartPr>
            <p14:xfrm>
              <a:off x="8502113" y="5112130"/>
              <a:ext cx="991800" cy="947880"/>
            </p14:xfrm>
          </p:contentPart>
        </mc:Choice>
        <mc:Fallback>
          <p:pic>
            <p:nvPicPr>
              <p:cNvPr id="200" name="墨迹 201">
                <a:extLst>
                  <a:ext uri="{FF2B5EF4-FFF2-40B4-BE49-F238E27FC236}">
                    <a16:creationId xmlns:a16="http://schemas.microsoft.com/office/drawing/2014/main" id="{E3A50D82-EA48-2542-8528-239C49BED8E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494553" y="5104570"/>
                <a:ext cx="1006920" cy="9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01" name="墨迹 202">
                <a:extLst>
                  <a:ext uri="{FF2B5EF4-FFF2-40B4-BE49-F238E27FC236}">
                    <a16:creationId xmlns:a16="http://schemas.microsoft.com/office/drawing/2014/main" id="{EB0390C4-69E5-1040-88EA-7758F40DD8D5}"/>
                  </a:ext>
                </a:extLst>
              </p14:cNvPr>
              <p14:cNvContentPartPr/>
              <p14:nvPr/>
            </p14:nvContentPartPr>
            <p14:xfrm>
              <a:off x="7823153" y="5479690"/>
              <a:ext cx="149400" cy="243360"/>
            </p14:xfrm>
          </p:contentPart>
        </mc:Choice>
        <mc:Fallback>
          <p:pic>
            <p:nvPicPr>
              <p:cNvPr id="201" name="墨迹 202">
                <a:extLst>
                  <a:ext uri="{FF2B5EF4-FFF2-40B4-BE49-F238E27FC236}">
                    <a16:creationId xmlns:a16="http://schemas.microsoft.com/office/drawing/2014/main" id="{EB0390C4-69E5-1040-88EA-7758F40DD8D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815593" y="5472130"/>
                <a:ext cx="164520" cy="25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8318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宽屏</PresentationFormat>
  <Slides>30</Slides>
  <Notes>0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Yongkun</dc:creator>
  <cp:lastModifiedBy>Li Yongkun</cp:lastModifiedBy>
  <cp:revision>1</cp:revision>
  <dcterms:created xsi:type="dcterms:W3CDTF">2020-03-19T01:37:58Z</dcterms:created>
  <dcterms:modified xsi:type="dcterms:W3CDTF">2020-03-19T03:57:16Z</dcterms:modified>
</cp:coreProperties>
</file>